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E20C2-8F4D-4443-8E2A-2B5E8C6DF708}" v="1" dt="2024-11-28T08:50:09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19FE20C2-8F4D-4443-8E2A-2B5E8C6DF708}"/>
    <pc:docChg chg="custSel modSld modMainMaster">
      <pc:chgData name="LESUR Christophe SI" userId="a0bda02c-4e6d-4ba6-bae4-63d8a5b4dc4b" providerId="ADAL" clId="{19FE20C2-8F4D-4443-8E2A-2B5E8C6DF708}" dt="2024-11-28T08:50:26.241" v="2" actId="2696"/>
      <pc:docMkLst>
        <pc:docMk/>
      </pc:docMkLst>
      <pc:sldChg chg="delSp modSp mod modClrScheme chgLayout">
        <pc:chgData name="LESUR Christophe SI" userId="a0bda02c-4e6d-4ba6-bae4-63d8a5b4dc4b" providerId="ADAL" clId="{19FE20C2-8F4D-4443-8E2A-2B5E8C6DF708}" dt="2024-11-28T08:50:13.149" v="1" actId="700"/>
        <pc:sldMkLst>
          <pc:docMk/>
          <pc:sldMk cId="0" sldId="262"/>
        </pc:sldMkLst>
        <pc:spChg chg="del mod">
          <ac:chgData name="LESUR Christophe SI" userId="a0bda02c-4e6d-4ba6-bae4-63d8a5b4dc4b" providerId="ADAL" clId="{19FE20C2-8F4D-4443-8E2A-2B5E8C6DF708}" dt="2024-11-28T08:50:13.149" v="1" actId="700"/>
          <ac:spMkLst>
            <pc:docMk/>
            <pc:sldMk cId="0" sldId="262"/>
            <ac:spMk id="2" creationId="{ADC825A1-B678-454F-AF9C-2519F2D23F1F}"/>
          </ac:spMkLst>
        </pc:spChg>
        <pc:spChg chg="mod ord">
          <ac:chgData name="LESUR Christophe SI" userId="a0bda02c-4e6d-4ba6-bae4-63d8a5b4dc4b" providerId="ADAL" clId="{19FE20C2-8F4D-4443-8E2A-2B5E8C6DF708}" dt="2024-11-28T08:50:13.149" v="1" actId="700"/>
          <ac:spMkLst>
            <pc:docMk/>
            <pc:sldMk cId="0" sldId="262"/>
            <ac:spMk id="5122" creationId="{48526827-A717-485A-ABCB-05B1DD3EADFF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2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2"/>
            <ac:spMk id="6146" creationId="{2B9CBF0A-03DD-4EE2-8B73-6980A0113771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3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3"/>
            <ac:spMk id="7170" creationId="{6AA3995B-846C-4A9D-ACB4-8D12E09CFCB1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4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4"/>
            <ac:spMk id="8194" creationId="{8B116D9F-CF46-414B-BBE8-21B0B5A39648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5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5"/>
            <ac:spMk id="9218" creationId="{776B3715-05D5-4C29-8E7F-35543880ECA2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6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6"/>
            <ac:spMk id="10243" creationId="{F46AC616-5A58-401B-A7CA-05EFB2071762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7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7"/>
            <ac:spMk id="11266" creationId="{9790FCD4-5958-478B-BD65-FD07D8F8A77A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8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8"/>
            <ac:spMk id="12290" creationId="{2726EB83-2B35-47B4-8448-E97707F387B2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79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79"/>
            <ac:spMk id="13314" creationId="{0FF5DC30-98C3-4FCF-8534-513FC19BA27E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0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0"/>
            <ac:spMk id="14338" creationId="{55798198-9604-45B8-8FC4-B05C7853D222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1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1"/>
            <ac:spMk id="15362" creationId="{BC673476-9043-42BA-8D79-D825914AD781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2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2"/>
            <ac:spMk id="16386" creationId="{7BC2393A-01D6-4A29-9AB2-DAA2BC705048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3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3"/>
            <ac:spMk id="17410" creationId="{E668C54A-9AD5-4F0B-A74B-71F67FDB6067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4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4"/>
            <ac:spMk id="18434" creationId="{FB47FF73-4EB1-4B69-A9E4-57B1335E62FA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5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5"/>
            <ac:spMk id="19458" creationId="{A5B38759-7F0D-47F0-87D3-844BA0CCCAB1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6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6"/>
            <ac:spMk id="20482" creationId="{1D64CAB9-FB68-41D2-AB8F-97D36E5EDF94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7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7"/>
            <ac:spMk id="21506" creationId="{BE5B49F9-AD6C-4E71-B3EC-71855B25A1D3}"/>
          </ac:spMkLst>
        </pc:spChg>
      </pc:sldChg>
      <pc:sldChg chg="modSp">
        <pc:chgData name="LESUR Christophe SI" userId="a0bda02c-4e6d-4ba6-bae4-63d8a5b4dc4b" providerId="ADAL" clId="{19FE20C2-8F4D-4443-8E2A-2B5E8C6DF708}" dt="2024-11-28T08:50:09.585" v="0"/>
        <pc:sldMkLst>
          <pc:docMk/>
          <pc:sldMk cId="0" sldId="288"/>
        </pc:sldMkLst>
        <pc:spChg chg="mod">
          <ac:chgData name="LESUR Christophe SI" userId="a0bda02c-4e6d-4ba6-bae4-63d8a5b4dc4b" providerId="ADAL" clId="{19FE20C2-8F4D-4443-8E2A-2B5E8C6DF708}" dt="2024-11-28T08:50:09.585" v="0"/>
          <ac:spMkLst>
            <pc:docMk/>
            <pc:sldMk cId="0" sldId="288"/>
            <ac:spMk id="22530" creationId="{A5B943F4-98B3-497D-A898-5234A353358A}"/>
          </ac:spMkLst>
        </pc:spChg>
      </pc:sldChg>
      <pc:sldMasterChg chg="delSldLayout modSldLayout">
        <pc:chgData name="LESUR Christophe SI" userId="a0bda02c-4e6d-4ba6-bae4-63d8a5b4dc4b" providerId="ADAL" clId="{19FE20C2-8F4D-4443-8E2A-2B5E8C6DF708}" dt="2024-11-28T08:50:26.241" v="2" actId="2696"/>
        <pc:sldMasterMkLst>
          <pc:docMk/>
          <pc:sldMasterMk cId="2994036599" sldId="2147483738"/>
        </pc:sldMasterMkLst>
        <pc:sldLayoutChg chg="delSp del">
          <pc:chgData name="LESUR Christophe SI" userId="a0bda02c-4e6d-4ba6-bae4-63d8a5b4dc4b" providerId="ADAL" clId="{19FE20C2-8F4D-4443-8E2A-2B5E8C6DF708}" dt="2024-11-28T08:50:26.241" v="2" actId="2696"/>
          <pc:sldLayoutMkLst>
            <pc:docMk/>
            <pc:sldMasterMk cId="2994036599" sldId="2147483738"/>
            <pc:sldLayoutMk cId="2084687797" sldId="2147483742"/>
          </pc:sldLayoutMkLst>
          <pc:spChg chg="del">
            <ac:chgData name="LESUR Christophe SI" userId="a0bda02c-4e6d-4ba6-bae4-63d8a5b4dc4b" providerId="ADAL" clId="{19FE20C2-8F4D-4443-8E2A-2B5E8C6DF708}" dt="2024-11-28T08:50:09.585" v="0"/>
            <ac:spMkLst>
              <pc:docMk/>
              <pc:sldMasterMk cId="2994036599" sldId="2147483738"/>
              <pc:sldLayoutMk cId="2084687797" sldId="2147483742"/>
              <ac:spMk id="4" creationId="{247C23B6-367C-4025-8F82-69CA097654E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E5ACB-B74D-48DF-AA56-43D9047E511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7FAF-D927-4CD9-AB6E-BD1F960948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>
            <a:extLst>
              <a:ext uri="{FF2B5EF4-FFF2-40B4-BE49-F238E27FC236}">
                <a16:creationId xmlns:a16="http://schemas.microsoft.com/office/drawing/2014/main" id="{050CB103-C60B-49E2-842A-370378E1D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088A17D6-3BC6-4DA4-A38C-D3EE0FBB5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A019F460-9DED-4C10-A87E-CD3F344E5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5E392-626F-45E7-9B42-DF3E38D45E25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1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7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5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FF5DC30-98C3-4FCF-8534-513FC19BA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Lotion and spray</a:t>
            </a:r>
          </a:p>
        </p:txBody>
      </p:sp>
      <p:grpSp>
        <p:nvGrpSpPr>
          <p:cNvPr id="18434" name="Group 3">
            <a:extLst>
              <a:ext uri="{FF2B5EF4-FFF2-40B4-BE49-F238E27FC236}">
                <a16:creationId xmlns:a16="http://schemas.microsoft.com/office/drawing/2014/main" id="{173C7067-0310-42F3-A227-F4F6D0B1606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379538"/>
            <a:ext cx="1190625" cy="4419600"/>
            <a:chOff x="1392" y="869"/>
            <a:chExt cx="750" cy="2784"/>
          </a:xfrm>
        </p:grpSpPr>
        <p:sp>
          <p:nvSpPr>
            <p:cNvPr id="18555" name="Freeform 4">
              <a:extLst>
                <a:ext uri="{FF2B5EF4-FFF2-40B4-BE49-F238E27FC236}">
                  <a16:creationId xmlns:a16="http://schemas.microsoft.com/office/drawing/2014/main" id="{F1ECF09D-44E5-4C16-81E5-1886400CD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869"/>
              <a:ext cx="750" cy="2784"/>
            </a:xfrm>
            <a:custGeom>
              <a:avLst/>
              <a:gdLst>
                <a:gd name="T0" fmla="*/ 4688 w 300"/>
                <a:gd name="T1" fmla="*/ 5141 h 1044"/>
                <a:gd name="T2" fmla="*/ 3988 w 300"/>
                <a:gd name="T3" fmla="*/ 4003 h 1044"/>
                <a:gd name="T4" fmla="*/ 3970 w 300"/>
                <a:gd name="T5" fmla="*/ 4019 h 1044"/>
                <a:gd name="T6" fmla="*/ 3970 w 300"/>
                <a:gd name="T7" fmla="*/ 605 h 1044"/>
                <a:gd name="T8" fmla="*/ 2345 w 300"/>
                <a:gd name="T9" fmla="*/ 0 h 1044"/>
                <a:gd name="T10" fmla="*/ 720 w 300"/>
                <a:gd name="T11" fmla="*/ 605 h 1044"/>
                <a:gd name="T12" fmla="*/ 720 w 300"/>
                <a:gd name="T13" fmla="*/ 4019 h 1044"/>
                <a:gd name="T14" fmla="*/ 708 w 300"/>
                <a:gd name="T15" fmla="*/ 4003 h 1044"/>
                <a:gd name="T16" fmla="*/ 0 w 300"/>
                <a:gd name="T17" fmla="*/ 5141 h 1044"/>
                <a:gd name="T18" fmla="*/ 0 w 300"/>
                <a:gd name="T19" fmla="*/ 5197 h 1044"/>
                <a:gd name="T20" fmla="*/ 0 w 300"/>
                <a:gd name="T21" fmla="*/ 5197 h 1044"/>
                <a:gd name="T22" fmla="*/ 0 w 300"/>
                <a:gd name="T23" fmla="*/ 5197 h 1044"/>
                <a:gd name="T24" fmla="*/ 0 w 300"/>
                <a:gd name="T25" fmla="*/ 18056 h 1044"/>
                <a:gd name="T26" fmla="*/ 2345 w 300"/>
                <a:gd name="T27" fmla="*/ 19797 h 1044"/>
                <a:gd name="T28" fmla="*/ 4688 w 300"/>
                <a:gd name="T29" fmla="*/ 18056 h 1044"/>
                <a:gd name="T30" fmla="*/ 4688 w 300"/>
                <a:gd name="T31" fmla="*/ 5141 h 1044"/>
                <a:gd name="T32" fmla="*/ 4688 w 300"/>
                <a:gd name="T33" fmla="*/ 5141 h 10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1044">
                  <a:moveTo>
                    <a:pt x="300" y="271"/>
                  </a:moveTo>
                  <a:cubicBezTo>
                    <a:pt x="300" y="244"/>
                    <a:pt x="282" y="224"/>
                    <a:pt x="255" y="211"/>
                  </a:cubicBezTo>
                  <a:cubicBezTo>
                    <a:pt x="255" y="211"/>
                    <a:pt x="255" y="211"/>
                    <a:pt x="254" y="212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15"/>
                    <a:pt x="208" y="0"/>
                    <a:pt x="150" y="0"/>
                  </a:cubicBezTo>
                  <a:cubicBezTo>
                    <a:pt x="93" y="0"/>
                    <a:pt x="46" y="15"/>
                    <a:pt x="46" y="3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1"/>
                    <a:pt x="46" y="211"/>
                    <a:pt x="45" y="211"/>
                  </a:cubicBezTo>
                  <a:cubicBezTo>
                    <a:pt x="18" y="224"/>
                    <a:pt x="0" y="244"/>
                    <a:pt x="0" y="271"/>
                  </a:cubicBezTo>
                  <a:cubicBezTo>
                    <a:pt x="0" y="272"/>
                    <a:pt x="0" y="273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1016"/>
                    <a:pt x="76" y="1044"/>
                    <a:pt x="150" y="1044"/>
                  </a:cubicBezTo>
                  <a:cubicBezTo>
                    <a:pt x="225" y="1044"/>
                    <a:pt x="300" y="1016"/>
                    <a:pt x="300" y="952"/>
                  </a:cubicBezTo>
                  <a:cubicBezTo>
                    <a:pt x="300" y="271"/>
                    <a:pt x="300" y="271"/>
                    <a:pt x="300" y="271"/>
                  </a:cubicBezTo>
                  <a:cubicBezTo>
                    <a:pt x="300" y="271"/>
                    <a:pt x="300" y="271"/>
                    <a:pt x="300" y="271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5">
              <a:extLst>
                <a:ext uri="{FF2B5EF4-FFF2-40B4-BE49-F238E27FC236}">
                  <a16:creationId xmlns:a16="http://schemas.microsoft.com/office/drawing/2014/main" id="{F241EA8C-FDBD-49E6-984C-7A9A9322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92"/>
              <a:ext cx="750" cy="2061"/>
            </a:xfrm>
            <a:custGeom>
              <a:avLst/>
              <a:gdLst>
                <a:gd name="T0" fmla="*/ 2345 w 300"/>
                <a:gd name="T1" fmla="*/ 1501 h 773"/>
                <a:gd name="T2" fmla="*/ 0 w 300"/>
                <a:gd name="T3" fmla="*/ 56 h 773"/>
                <a:gd name="T4" fmla="*/ 0 w 300"/>
                <a:gd name="T5" fmla="*/ 56 h 773"/>
                <a:gd name="T6" fmla="*/ 0 w 300"/>
                <a:gd name="T7" fmla="*/ 12910 h 773"/>
                <a:gd name="T8" fmla="*/ 2345 w 300"/>
                <a:gd name="T9" fmla="*/ 14651 h 773"/>
                <a:gd name="T10" fmla="*/ 4688 w 300"/>
                <a:gd name="T11" fmla="*/ 12910 h 773"/>
                <a:gd name="T12" fmla="*/ 4688 w 300"/>
                <a:gd name="T13" fmla="*/ 0 h 773"/>
                <a:gd name="T14" fmla="*/ 2345 w 300"/>
                <a:gd name="T15" fmla="*/ 1501 h 7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773">
                  <a:moveTo>
                    <a:pt x="150" y="79"/>
                  </a:moveTo>
                  <a:cubicBezTo>
                    <a:pt x="77" y="79"/>
                    <a:pt x="3" y="5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745"/>
                    <a:pt x="76" y="773"/>
                    <a:pt x="150" y="773"/>
                  </a:cubicBezTo>
                  <a:cubicBezTo>
                    <a:pt x="225" y="773"/>
                    <a:pt x="300" y="745"/>
                    <a:pt x="300" y="681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55"/>
                    <a:pt x="225" y="79"/>
                    <a:pt x="150" y="79"/>
                  </a:cubicBezTo>
                  <a:close/>
                </a:path>
              </a:pathLst>
            </a:custGeom>
            <a:solidFill>
              <a:srgbClr val="DBC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6">
              <a:extLst>
                <a:ext uri="{FF2B5EF4-FFF2-40B4-BE49-F238E27FC236}">
                  <a16:creationId xmlns:a16="http://schemas.microsoft.com/office/drawing/2014/main" id="{EC1EA192-214C-4E13-93A8-AD22740C0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81"/>
              <a:ext cx="452" cy="656"/>
            </a:xfrm>
            <a:custGeom>
              <a:avLst/>
              <a:gdLst>
                <a:gd name="T0" fmla="*/ 2819 w 181"/>
                <a:gd name="T1" fmla="*/ 0 h 246"/>
                <a:gd name="T2" fmla="*/ 2819 w 181"/>
                <a:gd name="T3" fmla="*/ 3051 h 246"/>
                <a:gd name="T4" fmla="*/ 2070 w 181"/>
                <a:gd name="T5" fmla="*/ 4232 h 246"/>
                <a:gd name="T6" fmla="*/ 0 w 181"/>
                <a:gd name="T7" fmla="*/ 4493 h 246"/>
                <a:gd name="T8" fmla="*/ 2307 w 181"/>
                <a:gd name="T9" fmla="*/ 3435 h 246"/>
                <a:gd name="T10" fmla="*/ 2819 w 181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246">
                  <a:moveTo>
                    <a:pt x="181" y="0"/>
                  </a:moveTo>
                  <a:cubicBezTo>
                    <a:pt x="181" y="39"/>
                    <a:pt x="181" y="140"/>
                    <a:pt x="181" y="161"/>
                  </a:cubicBezTo>
                  <a:cubicBezTo>
                    <a:pt x="181" y="182"/>
                    <a:pt x="168" y="209"/>
                    <a:pt x="133" y="223"/>
                  </a:cubicBezTo>
                  <a:cubicBezTo>
                    <a:pt x="98" y="237"/>
                    <a:pt x="42" y="246"/>
                    <a:pt x="0" y="237"/>
                  </a:cubicBezTo>
                  <a:cubicBezTo>
                    <a:pt x="48" y="237"/>
                    <a:pt x="123" y="220"/>
                    <a:pt x="148" y="181"/>
                  </a:cubicBezTo>
                  <a:cubicBezTo>
                    <a:pt x="173" y="142"/>
                    <a:pt x="180" y="51"/>
                    <a:pt x="181" y="0"/>
                  </a:cubicBezTo>
                  <a:close/>
                </a:path>
              </a:pathLst>
            </a:cu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7">
              <a:extLst>
                <a:ext uri="{FF2B5EF4-FFF2-40B4-BE49-F238E27FC236}">
                  <a16:creationId xmlns:a16="http://schemas.microsoft.com/office/drawing/2014/main" id="{D1FDB1DE-F592-43E9-97EF-517376432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7" y="3296"/>
              <a:ext cx="120" cy="280"/>
            </a:xfrm>
            <a:custGeom>
              <a:avLst/>
              <a:gdLst>
                <a:gd name="T0" fmla="*/ 95 w 48"/>
                <a:gd name="T1" fmla="*/ 1955 h 105"/>
                <a:gd name="T2" fmla="*/ 0 w 48"/>
                <a:gd name="T3" fmla="*/ 1992 h 105"/>
                <a:gd name="T4" fmla="*/ 95 w 48"/>
                <a:gd name="T5" fmla="*/ 1955 h 105"/>
                <a:gd name="T6" fmla="*/ 750 w 48"/>
                <a:gd name="T7" fmla="*/ 832 h 105"/>
                <a:gd name="T8" fmla="*/ 750 w 48"/>
                <a:gd name="T9" fmla="*/ 0 h 105"/>
                <a:gd name="T10" fmla="*/ 533 w 48"/>
                <a:gd name="T11" fmla="*/ 1344 h 105"/>
                <a:gd name="T12" fmla="*/ 95 w 48"/>
                <a:gd name="T13" fmla="*/ 1955 h 105"/>
                <a:gd name="T14" fmla="*/ 750 w 48"/>
                <a:gd name="T15" fmla="*/ 888 h 105"/>
                <a:gd name="T16" fmla="*/ 750 w 48"/>
                <a:gd name="T17" fmla="*/ 888 h 105"/>
                <a:gd name="T18" fmla="*/ 750 w 48"/>
                <a:gd name="T19" fmla="*/ 853 h 105"/>
                <a:gd name="T20" fmla="*/ 750 w 48"/>
                <a:gd name="T21" fmla="*/ 819 h 105"/>
                <a:gd name="T22" fmla="*/ 750 w 48"/>
                <a:gd name="T23" fmla="*/ 83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05">
                  <a:moveTo>
                    <a:pt x="6" y="103"/>
                  </a:moveTo>
                  <a:cubicBezTo>
                    <a:pt x="4" y="104"/>
                    <a:pt x="2" y="105"/>
                    <a:pt x="0" y="105"/>
                  </a:cubicBezTo>
                  <a:cubicBezTo>
                    <a:pt x="2" y="105"/>
                    <a:pt x="4" y="104"/>
                    <a:pt x="6" y="103"/>
                  </a:cubicBezTo>
                  <a:close/>
                  <a:moveTo>
                    <a:pt x="48" y="44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5"/>
                    <a:pt x="48" y="45"/>
                    <a:pt x="34" y="71"/>
                  </a:cubicBezTo>
                  <a:cubicBezTo>
                    <a:pt x="26" y="84"/>
                    <a:pt x="16" y="97"/>
                    <a:pt x="6" y="103"/>
                  </a:cubicBezTo>
                  <a:cubicBezTo>
                    <a:pt x="35" y="89"/>
                    <a:pt x="47" y="66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4"/>
                    <a:pt x="48" y="43"/>
                  </a:cubicBezTo>
                  <a:cubicBezTo>
                    <a:pt x="48" y="44"/>
                    <a:pt x="48" y="44"/>
                    <a:pt x="48" y="44"/>
                  </a:cubicBezTo>
                  <a:close/>
                </a:path>
              </a:pathLst>
            </a:custGeom>
            <a:solidFill>
              <a:srgbClr val="AB7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8">
              <a:extLst>
                <a:ext uri="{FF2B5EF4-FFF2-40B4-BE49-F238E27FC236}">
                  <a16:creationId xmlns:a16="http://schemas.microsoft.com/office/drawing/2014/main" id="{4C7C0CDA-D681-437C-A6AE-2A624063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928"/>
              <a:ext cx="750" cy="776"/>
            </a:xfrm>
            <a:custGeom>
              <a:avLst/>
              <a:gdLst>
                <a:gd name="T0" fmla="*/ 4688 w 300"/>
                <a:gd name="T1" fmla="*/ 3947 h 291"/>
                <a:gd name="T2" fmla="*/ 4688 w 300"/>
                <a:gd name="T3" fmla="*/ 0 h 291"/>
                <a:gd name="T4" fmla="*/ 4688 w 300"/>
                <a:gd name="T5" fmla="*/ 21 h 291"/>
                <a:gd name="T6" fmla="*/ 2345 w 300"/>
                <a:gd name="T7" fmla="*/ 1251 h 291"/>
                <a:gd name="T8" fmla="*/ 0 w 300"/>
                <a:gd name="T9" fmla="*/ 21 h 291"/>
                <a:gd name="T10" fmla="*/ 0 w 300"/>
                <a:gd name="T11" fmla="*/ 3947 h 291"/>
                <a:gd name="T12" fmla="*/ 2345 w 300"/>
                <a:gd name="T13" fmla="*/ 5517 h 291"/>
                <a:gd name="T14" fmla="*/ 4688 w 300"/>
                <a:gd name="T15" fmla="*/ 3947 h 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291">
                  <a:moveTo>
                    <a:pt x="300" y="208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00" y="46"/>
                    <a:pt x="225" y="66"/>
                    <a:pt x="150" y="66"/>
                  </a:cubicBezTo>
                  <a:cubicBezTo>
                    <a:pt x="76" y="66"/>
                    <a:pt x="0" y="46"/>
                    <a:pt x="0" y="1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65"/>
                    <a:pt x="76" y="291"/>
                    <a:pt x="150" y="291"/>
                  </a:cubicBezTo>
                  <a:cubicBezTo>
                    <a:pt x="225" y="291"/>
                    <a:pt x="300" y="265"/>
                    <a:pt x="300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9">
              <a:extLst>
                <a:ext uri="{FF2B5EF4-FFF2-40B4-BE49-F238E27FC236}">
                  <a16:creationId xmlns:a16="http://schemas.microsoft.com/office/drawing/2014/main" id="{70261E5E-FE28-4F59-A139-76C76FEB2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677"/>
              <a:ext cx="750" cy="267"/>
            </a:xfrm>
            <a:custGeom>
              <a:avLst/>
              <a:gdLst>
                <a:gd name="T0" fmla="*/ 0 w 300"/>
                <a:gd name="T1" fmla="*/ 0 h 100"/>
                <a:gd name="T2" fmla="*/ 2345 w 300"/>
                <a:gd name="T3" fmla="*/ 1583 h 100"/>
                <a:gd name="T4" fmla="*/ 4688 w 300"/>
                <a:gd name="T5" fmla="*/ 0 h 100"/>
                <a:gd name="T6" fmla="*/ 4688 w 300"/>
                <a:gd name="T7" fmla="*/ 401 h 100"/>
                <a:gd name="T8" fmla="*/ 2345 w 300"/>
                <a:gd name="T9" fmla="*/ 1904 h 100"/>
                <a:gd name="T10" fmla="*/ 0 w 300"/>
                <a:gd name="T11" fmla="*/ 401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00">
                  <a:moveTo>
                    <a:pt x="0" y="0"/>
                  </a:moveTo>
                  <a:cubicBezTo>
                    <a:pt x="0" y="57"/>
                    <a:pt x="76" y="83"/>
                    <a:pt x="150" y="83"/>
                  </a:cubicBezTo>
                  <a:cubicBezTo>
                    <a:pt x="225" y="83"/>
                    <a:pt x="300" y="57"/>
                    <a:pt x="300" y="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76"/>
                    <a:pt x="225" y="100"/>
                    <a:pt x="150" y="100"/>
                  </a:cubicBezTo>
                  <a:cubicBezTo>
                    <a:pt x="76" y="100"/>
                    <a:pt x="0" y="76"/>
                    <a:pt x="0" y="21"/>
                  </a:cubicBezTo>
                </a:path>
              </a:pathLst>
            </a:custGeom>
            <a:solidFill>
              <a:srgbClr val="727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10">
              <a:extLst>
                <a:ext uri="{FF2B5EF4-FFF2-40B4-BE49-F238E27FC236}">
                  <a16:creationId xmlns:a16="http://schemas.microsoft.com/office/drawing/2014/main" id="{2039C4CC-9B7C-486A-BF90-2B2233EE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080"/>
              <a:ext cx="573" cy="136"/>
            </a:xfrm>
            <a:custGeom>
              <a:avLst/>
              <a:gdLst>
                <a:gd name="T0" fmla="*/ 1784 w 229"/>
                <a:gd name="T1" fmla="*/ 435 h 51"/>
                <a:gd name="T2" fmla="*/ 0 w 229"/>
                <a:gd name="T3" fmla="*/ 0 h 51"/>
                <a:gd name="T4" fmla="*/ 0 w 229"/>
                <a:gd name="T5" fmla="*/ 491 h 51"/>
                <a:gd name="T6" fmla="*/ 1784 w 229"/>
                <a:gd name="T7" fmla="*/ 968 h 51"/>
                <a:gd name="T8" fmla="*/ 3588 w 229"/>
                <a:gd name="T9" fmla="*/ 491 h 51"/>
                <a:gd name="T10" fmla="*/ 3588 w 229"/>
                <a:gd name="T11" fmla="*/ 0 h 51"/>
                <a:gd name="T12" fmla="*/ 1784 w 229"/>
                <a:gd name="T13" fmla="*/ 43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51">
                  <a:moveTo>
                    <a:pt x="114" y="23"/>
                  </a:moveTo>
                  <a:cubicBezTo>
                    <a:pt x="72" y="23"/>
                    <a:pt x="29" y="14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41"/>
                    <a:pt x="72" y="51"/>
                    <a:pt x="114" y="51"/>
                  </a:cubicBezTo>
                  <a:cubicBezTo>
                    <a:pt x="157" y="51"/>
                    <a:pt x="203" y="42"/>
                    <a:pt x="229" y="2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00" y="14"/>
                    <a:pt x="157" y="23"/>
                    <a:pt x="114" y="23"/>
                  </a:cubicBezTo>
                  <a:close/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Oval 11">
              <a:extLst>
                <a:ext uri="{FF2B5EF4-FFF2-40B4-BE49-F238E27FC236}">
                  <a16:creationId xmlns:a16="http://schemas.microsoft.com/office/drawing/2014/main" id="{E6E86633-AF50-4364-B774-02F5F1FC3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869"/>
              <a:ext cx="520" cy="171"/>
            </a:xfrm>
            <a:prstGeom prst="ellipse">
              <a:avLst/>
            </a:prstGeom>
            <a:solidFill>
              <a:srgbClr val="F2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63" name="Freeform 12">
              <a:extLst>
                <a:ext uri="{FF2B5EF4-FFF2-40B4-BE49-F238E27FC236}">
                  <a16:creationId xmlns:a16="http://schemas.microsoft.com/office/drawing/2014/main" id="{4CB1DD54-45D2-4F50-8414-853E5DF3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955"/>
              <a:ext cx="520" cy="154"/>
            </a:xfrm>
            <a:custGeom>
              <a:avLst/>
              <a:gdLst>
                <a:gd name="T0" fmla="*/ 0 w 208"/>
                <a:gd name="T1" fmla="*/ 486 h 58"/>
                <a:gd name="T2" fmla="*/ 1625 w 208"/>
                <a:gd name="T3" fmla="*/ 1086 h 58"/>
                <a:gd name="T4" fmla="*/ 3250 w 208"/>
                <a:gd name="T5" fmla="*/ 486 h 58"/>
                <a:gd name="T6" fmla="*/ 3250 w 208"/>
                <a:gd name="T7" fmla="*/ 0 h 58"/>
                <a:gd name="T8" fmla="*/ 1625 w 208"/>
                <a:gd name="T9" fmla="*/ 600 h 58"/>
                <a:gd name="T10" fmla="*/ 0 w 208"/>
                <a:gd name="T11" fmla="*/ 0 h 58"/>
                <a:gd name="T12" fmla="*/ 0 w 208"/>
                <a:gd name="T13" fmla="*/ 48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58">
                  <a:moveTo>
                    <a:pt x="0" y="26"/>
                  </a:moveTo>
                  <a:cubicBezTo>
                    <a:pt x="0" y="44"/>
                    <a:pt x="47" y="58"/>
                    <a:pt x="104" y="58"/>
                  </a:cubicBezTo>
                  <a:cubicBezTo>
                    <a:pt x="162" y="58"/>
                    <a:pt x="208" y="44"/>
                    <a:pt x="208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AFC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13">
              <a:extLst>
                <a:ext uri="{FF2B5EF4-FFF2-40B4-BE49-F238E27FC236}">
                  <a16:creationId xmlns:a16="http://schemas.microsoft.com/office/drawing/2014/main" id="{BF552F0E-7B6F-491C-AA02-06102084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024"/>
              <a:ext cx="520" cy="568"/>
            </a:xfrm>
            <a:custGeom>
              <a:avLst/>
              <a:gdLst>
                <a:gd name="T0" fmla="*/ 0 w 208"/>
                <a:gd name="T1" fmla="*/ 3221 h 213"/>
                <a:gd name="T2" fmla="*/ 1625 w 208"/>
                <a:gd name="T3" fmla="*/ 4040 h 213"/>
                <a:gd name="T4" fmla="*/ 3250 w 208"/>
                <a:gd name="T5" fmla="*/ 3221 h 213"/>
                <a:gd name="T6" fmla="*/ 3250 w 208"/>
                <a:gd name="T7" fmla="*/ 0 h 213"/>
                <a:gd name="T8" fmla="*/ 1625 w 208"/>
                <a:gd name="T9" fmla="*/ 605 h 213"/>
                <a:gd name="T10" fmla="*/ 0 w 208"/>
                <a:gd name="T11" fmla="*/ 0 h 213"/>
                <a:gd name="T12" fmla="*/ 0 w 208"/>
                <a:gd name="T13" fmla="*/ 322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213">
                  <a:moveTo>
                    <a:pt x="0" y="170"/>
                  </a:moveTo>
                  <a:cubicBezTo>
                    <a:pt x="0" y="188"/>
                    <a:pt x="47" y="213"/>
                    <a:pt x="104" y="213"/>
                  </a:cubicBezTo>
                  <a:cubicBezTo>
                    <a:pt x="162" y="213"/>
                    <a:pt x="208" y="188"/>
                    <a:pt x="208" y="17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14">
              <a:extLst>
                <a:ext uri="{FF2B5EF4-FFF2-40B4-BE49-F238E27FC236}">
                  <a16:creationId xmlns:a16="http://schemas.microsoft.com/office/drawing/2014/main" id="{0EDC8BFD-0B39-4E7A-8A91-D8B6EA80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3"/>
              <a:ext cx="117" cy="93"/>
            </a:xfrm>
            <a:custGeom>
              <a:avLst/>
              <a:gdLst>
                <a:gd name="T0" fmla="*/ 724 w 47"/>
                <a:gd name="T1" fmla="*/ 0 h 35"/>
                <a:gd name="T2" fmla="*/ 291 w 47"/>
                <a:gd name="T3" fmla="*/ 21 h 35"/>
                <a:gd name="T4" fmla="*/ 0 w 47"/>
                <a:gd name="T5" fmla="*/ 21 h 35"/>
                <a:gd name="T6" fmla="*/ 724 w 47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35">
                  <a:moveTo>
                    <a:pt x="47" y="0"/>
                  </a:move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0" y="34"/>
                    <a:pt x="47" y="35"/>
                    <a:pt x="47" y="0"/>
                  </a:cubicBezTo>
                  <a:close/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15">
              <a:extLst>
                <a:ext uri="{FF2B5EF4-FFF2-40B4-BE49-F238E27FC236}">
                  <a16:creationId xmlns:a16="http://schemas.microsoft.com/office/drawing/2014/main" id="{C7D7103F-A987-4606-AB88-92FF77D1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32"/>
              <a:ext cx="750" cy="371"/>
            </a:xfrm>
            <a:custGeom>
              <a:avLst/>
              <a:gdLst>
                <a:gd name="T0" fmla="*/ 3988 w 300"/>
                <a:gd name="T1" fmla="*/ 0 h 139"/>
                <a:gd name="T2" fmla="*/ 3970 w 300"/>
                <a:gd name="T3" fmla="*/ 21 h 139"/>
                <a:gd name="T4" fmla="*/ 3970 w 300"/>
                <a:gd name="T5" fmla="*/ 320 h 139"/>
                <a:gd name="T6" fmla="*/ 3970 w 300"/>
                <a:gd name="T7" fmla="*/ 376 h 139"/>
                <a:gd name="T8" fmla="*/ 3938 w 300"/>
                <a:gd name="T9" fmla="*/ 456 h 139"/>
                <a:gd name="T10" fmla="*/ 2345 w 300"/>
                <a:gd name="T11" fmla="*/ 1140 h 139"/>
                <a:gd name="T12" fmla="*/ 750 w 300"/>
                <a:gd name="T13" fmla="*/ 456 h 139"/>
                <a:gd name="T14" fmla="*/ 738 w 300"/>
                <a:gd name="T15" fmla="*/ 376 h 139"/>
                <a:gd name="T16" fmla="*/ 720 w 300"/>
                <a:gd name="T17" fmla="*/ 320 h 139"/>
                <a:gd name="T18" fmla="*/ 720 w 300"/>
                <a:gd name="T19" fmla="*/ 21 h 139"/>
                <a:gd name="T20" fmla="*/ 708 w 300"/>
                <a:gd name="T21" fmla="*/ 0 h 139"/>
                <a:gd name="T22" fmla="*/ 0 w 300"/>
                <a:gd name="T23" fmla="*/ 1140 h 139"/>
                <a:gd name="T24" fmla="*/ 2345 w 300"/>
                <a:gd name="T25" fmla="*/ 2642 h 139"/>
                <a:gd name="T26" fmla="*/ 4688 w 300"/>
                <a:gd name="T27" fmla="*/ 1140 h 139"/>
                <a:gd name="T28" fmla="*/ 3988 w 300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0" h="139">
                  <a:moveTo>
                    <a:pt x="255" y="0"/>
                  </a:moveTo>
                  <a:cubicBezTo>
                    <a:pt x="255" y="0"/>
                    <a:pt x="255" y="0"/>
                    <a:pt x="254" y="1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44" y="40"/>
                    <a:pt x="201" y="60"/>
                    <a:pt x="150" y="60"/>
                  </a:cubicBezTo>
                  <a:cubicBezTo>
                    <a:pt x="99" y="60"/>
                    <a:pt x="57" y="40"/>
                    <a:pt x="48" y="2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6" y="18"/>
                    <a:pt x="46" y="1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18" y="13"/>
                    <a:pt x="0" y="33"/>
                    <a:pt x="0" y="60"/>
                  </a:cubicBezTo>
                  <a:cubicBezTo>
                    <a:pt x="0" y="115"/>
                    <a:pt x="76" y="139"/>
                    <a:pt x="150" y="139"/>
                  </a:cubicBezTo>
                  <a:cubicBezTo>
                    <a:pt x="225" y="139"/>
                    <a:pt x="300" y="115"/>
                    <a:pt x="300" y="60"/>
                  </a:cubicBezTo>
                  <a:cubicBezTo>
                    <a:pt x="300" y="33"/>
                    <a:pt x="282" y="13"/>
                    <a:pt x="255" y="0"/>
                  </a:cubicBezTo>
                  <a:close/>
                </a:path>
              </a:pathLst>
            </a:custGeom>
            <a:solidFill>
              <a:srgbClr val="E9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16">
              <a:extLst>
                <a:ext uri="{FF2B5EF4-FFF2-40B4-BE49-F238E27FC236}">
                  <a16:creationId xmlns:a16="http://schemas.microsoft.com/office/drawing/2014/main" id="{1D481BBF-A023-4480-951E-518EB976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07"/>
              <a:ext cx="117" cy="2"/>
            </a:xfrm>
            <a:custGeom>
              <a:avLst/>
              <a:gdLst>
                <a:gd name="T0" fmla="*/ 0 w 47"/>
                <a:gd name="T1" fmla="*/ 0 h 1"/>
                <a:gd name="T2" fmla="*/ 291 w 47"/>
                <a:gd name="T3" fmla="*/ 8 h 1"/>
                <a:gd name="T4" fmla="*/ 724 w 4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9" y="1"/>
                    <a:pt x="39" y="0"/>
                    <a:pt x="47" y="0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17">
              <a:extLst>
                <a:ext uri="{FF2B5EF4-FFF2-40B4-BE49-F238E27FC236}">
                  <a16:creationId xmlns:a16="http://schemas.microsoft.com/office/drawing/2014/main" id="{04272DAF-D8B7-4833-89FE-D1E43355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3"/>
              <a:ext cx="117" cy="93"/>
            </a:xfrm>
            <a:custGeom>
              <a:avLst/>
              <a:gdLst>
                <a:gd name="T0" fmla="*/ 724 w 47"/>
                <a:gd name="T1" fmla="*/ 0 h 35"/>
                <a:gd name="T2" fmla="*/ 291 w 47"/>
                <a:gd name="T3" fmla="*/ 21 h 35"/>
                <a:gd name="T4" fmla="*/ 0 w 47"/>
                <a:gd name="T5" fmla="*/ 21 h 35"/>
                <a:gd name="T6" fmla="*/ 724 w 47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35">
                  <a:moveTo>
                    <a:pt x="47" y="0"/>
                  </a:move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0" y="34"/>
                    <a:pt x="47" y="35"/>
                    <a:pt x="47" y="0"/>
                  </a:cubicBezTo>
                  <a:close/>
                </a:path>
              </a:pathLst>
            </a:custGeom>
            <a:solidFill>
              <a:srgbClr val="82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18">
              <a:extLst>
                <a:ext uri="{FF2B5EF4-FFF2-40B4-BE49-F238E27FC236}">
                  <a16:creationId xmlns:a16="http://schemas.microsoft.com/office/drawing/2014/main" id="{C0C64E50-59A1-4F22-8F77-252E86F9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984"/>
              <a:ext cx="198" cy="112"/>
            </a:xfrm>
            <a:custGeom>
              <a:avLst/>
              <a:gdLst>
                <a:gd name="T0" fmla="*/ 0 w 79"/>
                <a:gd name="T1" fmla="*/ 435 h 42"/>
                <a:gd name="T2" fmla="*/ 1243 w 79"/>
                <a:gd name="T3" fmla="*/ 0 h 42"/>
                <a:gd name="T4" fmla="*/ 1243 w 79"/>
                <a:gd name="T5" fmla="*/ 320 h 42"/>
                <a:gd name="T6" fmla="*/ 251 w 79"/>
                <a:gd name="T7" fmla="*/ 797 h 42"/>
                <a:gd name="T8" fmla="*/ 659 w 79"/>
                <a:gd name="T9" fmla="*/ 547 h 42"/>
                <a:gd name="T10" fmla="*/ 0 w 79"/>
                <a:gd name="T11" fmla="*/ 43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42">
                  <a:moveTo>
                    <a:pt x="0" y="23"/>
                  </a:moveTo>
                  <a:cubicBezTo>
                    <a:pt x="12" y="23"/>
                    <a:pt x="60" y="21"/>
                    <a:pt x="79" y="0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20"/>
                    <a:pt x="63" y="37"/>
                    <a:pt x="16" y="42"/>
                  </a:cubicBezTo>
                  <a:cubicBezTo>
                    <a:pt x="24" y="40"/>
                    <a:pt x="42" y="35"/>
                    <a:pt x="42" y="29"/>
                  </a:cubicBezTo>
                  <a:cubicBezTo>
                    <a:pt x="41" y="22"/>
                    <a:pt x="4" y="25"/>
                    <a:pt x="0" y="23"/>
                  </a:cubicBezTo>
                  <a:close/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19">
              <a:extLst>
                <a:ext uri="{FF2B5EF4-FFF2-40B4-BE49-F238E27FC236}">
                  <a16:creationId xmlns:a16="http://schemas.microsoft.com/office/drawing/2014/main" id="{FA53B0B6-97F3-4CC9-88A2-37402834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005"/>
              <a:ext cx="115" cy="83"/>
            </a:xfrm>
            <a:custGeom>
              <a:avLst/>
              <a:gdLst>
                <a:gd name="T0" fmla="*/ 0 w 46"/>
                <a:gd name="T1" fmla="*/ 0 h 31"/>
                <a:gd name="T2" fmla="*/ 720 w 46"/>
                <a:gd name="T3" fmla="*/ 265 h 31"/>
                <a:gd name="T4" fmla="*/ 720 w 46"/>
                <a:gd name="T5" fmla="*/ 594 h 31"/>
                <a:gd name="T6" fmla="*/ 0 w 46"/>
                <a:gd name="T7" fmla="*/ 308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cubicBezTo>
                    <a:pt x="6" y="6"/>
                    <a:pt x="39" y="14"/>
                    <a:pt x="46" y="1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6" y="25"/>
                    <a:pt x="0" y="16"/>
                  </a:cubicBezTo>
                </a:path>
              </a:pathLst>
            </a:custGeom>
            <a:solidFill>
              <a:srgbClr val="F2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20">
              <a:extLst>
                <a:ext uri="{FF2B5EF4-FFF2-40B4-BE49-F238E27FC236}">
                  <a16:creationId xmlns:a16="http://schemas.microsoft.com/office/drawing/2014/main" id="{4AF7F3BC-ABBC-4202-B8AC-BEE6FE96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1027"/>
              <a:ext cx="27" cy="53"/>
            </a:xfrm>
            <a:custGeom>
              <a:avLst/>
              <a:gdLst>
                <a:gd name="T0" fmla="*/ 0 w 11"/>
                <a:gd name="T1" fmla="*/ 315 h 20"/>
                <a:gd name="T2" fmla="*/ 162 w 11"/>
                <a:gd name="T3" fmla="*/ 371 h 20"/>
                <a:gd name="T4" fmla="*/ 162 w 11"/>
                <a:gd name="T5" fmla="*/ 56 h 20"/>
                <a:gd name="T6" fmla="*/ 0 w 11"/>
                <a:gd name="T7" fmla="*/ 0 h 20"/>
                <a:gd name="T8" fmla="*/ 0 w 11"/>
                <a:gd name="T9" fmla="*/ 3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0">
                  <a:moveTo>
                    <a:pt x="0" y="17"/>
                  </a:moveTo>
                  <a:cubicBezTo>
                    <a:pt x="4" y="18"/>
                    <a:pt x="7" y="19"/>
                    <a:pt x="11" y="2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4" y="1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AFC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21">
              <a:extLst>
                <a:ext uri="{FF2B5EF4-FFF2-40B4-BE49-F238E27FC236}">
                  <a16:creationId xmlns:a16="http://schemas.microsoft.com/office/drawing/2014/main" id="{2CFC1652-FF15-46F4-9595-B0514237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019"/>
              <a:ext cx="17" cy="50"/>
            </a:xfrm>
            <a:custGeom>
              <a:avLst/>
              <a:gdLst>
                <a:gd name="T0" fmla="*/ 0 w 7"/>
                <a:gd name="T1" fmla="*/ 311 h 19"/>
                <a:gd name="T2" fmla="*/ 100 w 7"/>
                <a:gd name="T3" fmla="*/ 347 h 19"/>
                <a:gd name="T4" fmla="*/ 100 w 7"/>
                <a:gd name="T5" fmla="*/ 34 h 19"/>
                <a:gd name="T6" fmla="*/ 0 w 7"/>
                <a:gd name="T7" fmla="*/ 0 h 19"/>
                <a:gd name="T8" fmla="*/ 0 w 7"/>
                <a:gd name="T9" fmla="*/ 3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0" y="17"/>
                  </a:moveTo>
                  <a:cubicBezTo>
                    <a:pt x="2" y="18"/>
                    <a:pt x="5" y="19"/>
                    <a:pt x="7" y="19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22">
              <a:extLst>
                <a:ext uri="{FF2B5EF4-FFF2-40B4-BE49-F238E27FC236}">
                  <a16:creationId xmlns:a16="http://schemas.microsoft.com/office/drawing/2014/main" id="{B51804FC-9919-47AB-BDE2-44CDC84D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085"/>
              <a:ext cx="252" cy="491"/>
            </a:xfrm>
            <a:custGeom>
              <a:avLst/>
              <a:gdLst>
                <a:gd name="T0" fmla="*/ 1537 w 101"/>
                <a:gd name="T1" fmla="*/ 0 h 184"/>
                <a:gd name="T2" fmla="*/ 1537 w 101"/>
                <a:gd name="T3" fmla="*/ 2244 h 184"/>
                <a:gd name="T4" fmla="*/ 1258 w 101"/>
                <a:gd name="T5" fmla="*/ 3133 h 184"/>
                <a:gd name="T6" fmla="*/ 0 w 101"/>
                <a:gd name="T7" fmla="*/ 3461 h 184"/>
                <a:gd name="T8" fmla="*/ 1165 w 101"/>
                <a:gd name="T9" fmla="*/ 2300 h 184"/>
                <a:gd name="T10" fmla="*/ 1537 w 101"/>
                <a:gd name="T11" fmla="*/ 21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184">
                  <a:moveTo>
                    <a:pt x="99" y="0"/>
                  </a:moveTo>
                  <a:cubicBezTo>
                    <a:pt x="99" y="0"/>
                    <a:pt x="99" y="99"/>
                    <a:pt x="99" y="118"/>
                  </a:cubicBezTo>
                  <a:cubicBezTo>
                    <a:pt x="99" y="138"/>
                    <a:pt x="101" y="156"/>
                    <a:pt x="81" y="165"/>
                  </a:cubicBezTo>
                  <a:cubicBezTo>
                    <a:pt x="60" y="173"/>
                    <a:pt x="26" y="184"/>
                    <a:pt x="0" y="182"/>
                  </a:cubicBezTo>
                  <a:cubicBezTo>
                    <a:pt x="23" y="177"/>
                    <a:pt x="67" y="150"/>
                    <a:pt x="75" y="121"/>
                  </a:cubicBezTo>
                  <a:cubicBezTo>
                    <a:pt x="84" y="91"/>
                    <a:pt x="99" y="1"/>
                    <a:pt x="99" y="1"/>
                  </a:cubicBezTo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23">
              <a:extLst>
                <a:ext uri="{FF2B5EF4-FFF2-40B4-BE49-F238E27FC236}">
                  <a16:creationId xmlns:a16="http://schemas.microsoft.com/office/drawing/2014/main" id="{493677AA-6DBF-4EE2-B879-3DF607BF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085"/>
              <a:ext cx="267" cy="451"/>
            </a:xfrm>
            <a:custGeom>
              <a:avLst/>
              <a:gdLst>
                <a:gd name="T0" fmla="*/ 92 w 107"/>
                <a:gd name="T1" fmla="*/ 21 h 169"/>
                <a:gd name="T2" fmla="*/ 654 w 107"/>
                <a:gd name="T3" fmla="*/ 264 h 169"/>
                <a:gd name="T4" fmla="*/ 978 w 107"/>
                <a:gd name="T5" fmla="*/ 363 h 169"/>
                <a:gd name="T6" fmla="*/ 1103 w 107"/>
                <a:gd name="T7" fmla="*/ 662 h 169"/>
                <a:gd name="T8" fmla="*/ 1537 w 107"/>
                <a:gd name="T9" fmla="*/ 1196 h 169"/>
                <a:gd name="T10" fmla="*/ 903 w 107"/>
                <a:gd name="T11" fmla="*/ 2279 h 169"/>
                <a:gd name="T12" fmla="*/ 312 w 107"/>
                <a:gd name="T13" fmla="*/ 3021 h 169"/>
                <a:gd name="T14" fmla="*/ 75 w 107"/>
                <a:gd name="T15" fmla="*/ 2778 h 169"/>
                <a:gd name="T16" fmla="*/ 62 w 107"/>
                <a:gd name="T17" fmla="*/ 0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69">
                  <a:moveTo>
                    <a:pt x="6" y="1"/>
                  </a:moveTo>
                  <a:cubicBezTo>
                    <a:pt x="15" y="10"/>
                    <a:pt x="31" y="13"/>
                    <a:pt x="42" y="14"/>
                  </a:cubicBezTo>
                  <a:cubicBezTo>
                    <a:pt x="49" y="15"/>
                    <a:pt x="58" y="15"/>
                    <a:pt x="63" y="19"/>
                  </a:cubicBezTo>
                  <a:cubicBezTo>
                    <a:pt x="68" y="23"/>
                    <a:pt x="69" y="30"/>
                    <a:pt x="71" y="35"/>
                  </a:cubicBezTo>
                  <a:cubicBezTo>
                    <a:pt x="78" y="47"/>
                    <a:pt x="94" y="50"/>
                    <a:pt x="99" y="63"/>
                  </a:cubicBezTo>
                  <a:cubicBezTo>
                    <a:pt x="107" y="84"/>
                    <a:pt x="62" y="99"/>
                    <a:pt x="58" y="120"/>
                  </a:cubicBezTo>
                  <a:cubicBezTo>
                    <a:pt x="55" y="137"/>
                    <a:pt x="33" y="169"/>
                    <a:pt x="20" y="159"/>
                  </a:cubicBezTo>
                  <a:cubicBezTo>
                    <a:pt x="14" y="155"/>
                    <a:pt x="8" y="153"/>
                    <a:pt x="5" y="146"/>
                  </a:cubicBezTo>
                  <a:cubicBezTo>
                    <a:pt x="0" y="130"/>
                    <a:pt x="4" y="29"/>
                    <a:pt x="4" y="0"/>
                  </a:cubicBezTo>
                </a:path>
              </a:pathLst>
            </a:custGeom>
            <a:solidFill>
              <a:srgbClr val="DBE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24">
              <a:extLst>
                <a:ext uri="{FF2B5EF4-FFF2-40B4-BE49-F238E27FC236}">
                  <a16:creationId xmlns:a16="http://schemas.microsoft.com/office/drawing/2014/main" id="{FAA6B71C-4735-4188-997E-E12585DF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141"/>
              <a:ext cx="187" cy="331"/>
            </a:xfrm>
            <a:custGeom>
              <a:avLst/>
              <a:gdLst>
                <a:gd name="T0" fmla="*/ 1025 w 75"/>
                <a:gd name="T1" fmla="*/ 662 h 124"/>
                <a:gd name="T2" fmla="*/ 746 w 75"/>
                <a:gd name="T3" fmla="*/ 227 h 124"/>
                <a:gd name="T4" fmla="*/ 541 w 75"/>
                <a:gd name="T5" fmla="*/ 149 h 124"/>
                <a:gd name="T6" fmla="*/ 229 w 75"/>
                <a:gd name="T7" fmla="*/ 21 h 124"/>
                <a:gd name="T8" fmla="*/ 62 w 75"/>
                <a:gd name="T9" fmla="*/ 435 h 124"/>
                <a:gd name="T10" fmla="*/ 42 w 75"/>
                <a:gd name="T11" fmla="*/ 1369 h 124"/>
                <a:gd name="T12" fmla="*/ 30 w 75"/>
                <a:gd name="T13" fmla="*/ 2165 h 124"/>
                <a:gd name="T14" fmla="*/ 155 w 75"/>
                <a:gd name="T15" fmla="*/ 2338 h 124"/>
                <a:gd name="T16" fmla="*/ 262 w 75"/>
                <a:gd name="T17" fmla="*/ 1754 h 124"/>
                <a:gd name="T18" fmla="*/ 354 w 75"/>
                <a:gd name="T19" fmla="*/ 1183 h 124"/>
                <a:gd name="T20" fmla="*/ 603 w 75"/>
                <a:gd name="T21" fmla="*/ 1004 h 124"/>
                <a:gd name="T22" fmla="*/ 945 w 75"/>
                <a:gd name="T23" fmla="*/ 1025 h 124"/>
                <a:gd name="T24" fmla="*/ 1132 w 75"/>
                <a:gd name="T25" fmla="*/ 74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24">
                  <a:moveTo>
                    <a:pt x="66" y="35"/>
                  </a:moveTo>
                  <a:cubicBezTo>
                    <a:pt x="55" y="33"/>
                    <a:pt x="55" y="19"/>
                    <a:pt x="48" y="12"/>
                  </a:cubicBezTo>
                  <a:cubicBezTo>
                    <a:pt x="45" y="10"/>
                    <a:pt x="39" y="10"/>
                    <a:pt x="35" y="8"/>
                  </a:cubicBezTo>
                  <a:cubicBezTo>
                    <a:pt x="28" y="6"/>
                    <a:pt x="22" y="2"/>
                    <a:pt x="15" y="1"/>
                  </a:cubicBezTo>
                  <a:cubicBezTo>
                    <a:pt x="4" y="0"/>
                    <a:pt x="5" y="15"/>
                    <a:pt x="4" y="23"/>
                  </a:cubicBezTo>
                  <a:cubicBezTo>
                    <a:pt x="2" y="40"/>
                    <a:pt x="3" y="56"/>
                    <a:pt x="3" y="72"/>
                  </a:cubicBezTo>
                  <a:cubicBezTo>
                    <a:pt x="2" y="85"/>
                    <a:pt x="0" y="101"/>
                    <a:pt x="2" y="114"/>
                  </a:cubicBezTo>
                  <a:cubicBezTo>
                    <a:pt x="3" y="117"/>
                    <a:pt x="5" y="124"/>
                    <a:pt x="10" y="123"/>
                  </a:cubicBezTo>
                  <a:cubicBezTo>
                    <a:pt x="14" y="122"/>
                    <a:pt x="16" y="97"/>
                    <a:pt x="17" y="92"/>
                  </a:cubicBezTo>
                  <a:cubicBezTo>
                    <a:pt x="19" y="82"/>
                    <a:pt x="19" y="72"/>
                    <a:pt x="23" y="62"/>
                  </a:cubicBezTo>
                  <a:cubicBezTo>
                    <a:pt x="26" y="54"/>
                    <a:pt x="31" y="53"/>
                    <a:pt x="39" y="53"/>
                  </a:cubicBezTo>
                  <a:cubicBezTo>
                    <a:pt x="47" y="53"/>
                    <a:pt x="54" y="57"/>
                    <a:pt x="61" y="54"/>
                  </a:cubicBezTo>
                  <a:cubicBezTo>
                    <a:pt x="66" y="52"/>
                    <a:pt x="75" y="45"/>
                    <a:pt x="73" y="39"/>
                  </a:cubicBezTo>
                </a:path>
              </a:pathLst>
            </a:custGeom>
            <a:solidFill>
              <a:srgbClr val="EB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25">
              <a:extLst>
                <a:ext uri="{FF2B5EF4-FFF2-40B4-BE49-F238E27FC236}">
                  <a16:creationId xmlns:a16="http://schemas.microsoft.com/office/drawing/2014/main" id="{9D593E69-0E43-44DE-8586-8BE65BB0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144"/>
              <a:ext cx="75" cy="245"/>
            </a:xfrm>
            <a:custGeom>
              <a:avLst/>
              <a:gdLst>
                <a:gd name="T0" fmla="*/ 363 w 30"/>
                <a:gd name="T1" fmla="*/ 170 h 92"/>
                <a:gd name="T2" fmla="*/ 113 w 30"/>
                <a:gd name="T3" fmla="*/ 511 h 92"/>
                <a:gd name="T4" fmla="*/ 63 w 30"/>
                <a:gd name="T5" fmla="*/ 1736 h 92"/>
                <a:gd name="T6" fmla="*/ 470 w 30"/>
                <a:gd name="T7" fmla="*/ 248 h 92"/>
                <a:gd name="T8" fmla="*/ 425 w 30"/>
                <a:gd name="T9" fmla="*/ 20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92">
                  <a:moveTo>
                    <a:pt x="23" y="9"/>
                  </a:moveTo>
                  <a:cubicBezTo>
                    <a:pt x="9" y="0"/>
                    <a:pt x="7" y="18"/>
                    <a:pt x="7" y="27"/>
                  </a:cubicBezTo>
                  <a:cubicBezTo>
                    <a:pt x="5" y="48"/>
                    <a:pt x="0" y="72"/>
                    <a:pt x="4" y="92"/>
                  </a:cubicBezTo>
                  <a:cubicBezTo>
                    <a:pt x="5" y="85"/>
                    <a:pt x="8" y="6"/>
                    <a:pt x="30" y="13"/>
                  </a:cubicBezTo>
                  <a:cubicBezTo>
                    <a:pt x="29" y="12"/>
                    <a:pt x="28" y="12"/>
                    <a:pt x="2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26">
              <a:extLst>
                <a:ext uri="{FF2B5EF4-FFF2-40B4-BE49-F238E27FC236}">
                  <a16:creationId xmlns:a16="http://schemas.microsoft.com/office/drawing/2014/main" id="{AFD096FF-51FF-4FFD-9A19-4F25BD42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269"/>
              <a:ext cx="153" cy="286"/>
            </a:xfrm>
            <a:custGeom>
              <a:avLst/>
              <a:gdLst>
                <a:gd name="T0" fmla="*/ 900 w 61"/>
                <a:gd name="T1" fmla="*/ 0 h 107"/>
                <a:gd name="T2" fmla="*/ 818 w 61"/>
                <a:gd name="T3" fmla="*/ 1622 h 107"/>
                <a:gd name="T4" fmla="*/ 0 w 61"/>
                <a:gd name="T5" fmla="*/ 2042 h 107"/>
                <a:gd name="T6" fmla="*/ 755 w 61"/>
                <a:gd name="T7" fmla="*/ 1358 h 107"/>
                <a:gd name="T8" fmla="*/ 900 w 6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07">
                  <a:moveTo>
                    <a:pt x="57" y="0"/>
                  </a:moveTo>
                  <a:cubicBezTo>
                    <a:pt x="57" y="36"/>
                    <a:pt x="61" y="74"/>
                    <a:pt x="52" y="85"/>
                  </a:cubicBezTo>
                  <a:cubicBezTo>
                    <a:pt x="43" y="96"/>
                    <a:pt x="0" y="107"/>
                    <a:pt x="0" y="107"/>
                  </a:cubicBezTo>
                  <a:cubicBezTo>
                    <a:pt x="26" y="98"/>
                    <a:pt x="41" y="86"/>
                    <a:pt x="48" y="71"/>
                  </a:cubicBezTo>
                  <a:cubicBezTo>
                    <a:pt x="55" y="5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82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27">
              <a:extLst>
                <a:ext uri="{FF2B5EF4-FFF2-40B4-BE49-F238E27FC236}">
                  <a16:creationId xmlns:a16="http://schemas.microsoft.com/office/drawing/2014/main" id="{DBB76133-C54A-424B-9603-6B9D82CF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496"/>
              <a:ext cx="608" cy="275"/>
            </a:xfrm>
            <a:custGeom>
              <a:avLst/>
              <a:gdLst>
                <a:gd name="T0" fmla="*/ 425 w 243"/>
                <a:gd name="T1" fmla="*/ 0 h 103"/>
                <a:gd name="T2" fmla="*/ 250 w 243"/>
                <a:gd name="T3" fmla="*/ 1161 h 103"/>
                <a:gd name="T4" fmla="*/ 1471 w 243"/>
                <a:gd name="T5" fmla="*/ 1824 h 103"/>
                <a:gd name="T6" fmla="*/ 2880 w 243"/>
                <a:gd name="T7" fmla="*/ 1789 h 103"/>
                <a:gd name="T8" fmla="*/ 3806 w 243"/>
                <a:gd name="T9" fmla="*/ 286 h 103"/>
                <a:gd name="T10" fmla="*/ 3193 w 243"/>
                <a:gd name="T11" fmla="*/ 683 h 103"/>
                <a:gd name="T12" fmla="*/ 2254 w 243"/>
                <a:gd name="T13" fmla="*/ 876 h 103"/>
                <a:gd name="T14" fmla="*/ 1409 w 243"/>
                <a:gd name="T15" fmla="*/ 721 h 103"/>
                <a:gd name="T16" fmla="*/ 550 w 243"/>
                <a:gd name="T17" fmla="*/ 227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3" h="103">
                  <a:moveTo>
                    <a:pt x="27" y="0"/>
                  </a:moveTo>
                  <a:cubicBezTo>
                    <a:pt x="0" y="8"/>
                    <a:pt x="0" y="43"/>
                    <a:pt x="16" y="61"/>
                  </a:cubicBezTo>
                  <a:cubicBezTo>
                    <a:pt x="36" y="83"/>
                    <a:pt x="68" y="90"/>
                    <a:pt x="94" y="96"/>
                  </a:cubicBezTo>
                  <a:cubicBezTo>
                    <a:pt x="121" y="102"/>
                    <a:pt x="158" y="103"/>
                    <a:pt x="184" y="94"/>
                  </a:cubicBezTo>
                  <a:cubicBezTo>
                    <a:pt x="223" y="82"/>
                    <a:pt x="236" y="52"/>
                    <a:pt x="243" y="15"/>
                  </a:cubicBezTo>
                  <a:cubicBezTo>
                    <a:pt x="233" y="14"/>
                    <a:pt x="215" y="33"/>
                    <a:pt x="204" y="36"/>
                  </a:cubicBezTo>
                  <a:cubicBezTo>
                    <a:pt x="184" y="42"/>
                    <a:pt x="165" y="47"/>
                    <a:pt x="144" y="46"/>
                  </a:cubicBezTo>
                  <a:cubicBezTo>
                    <a:pt x="127" y="46"/>
                    <a:pt x="107" y="42"/>
                    <a:pt x="90" y="38"/>
                  </a:cubicBezTo>
                  <a:cubicBezTo>
                    <a:pt x="76" y="35"/>
                    <a:pt x="44" y="25"/>
                    <a:pt x="35" y="12"/>
                  </a:cubicBezTo>
                </a:path>
              </a:pathLst>
            </a:custGeom>
            <a:solidFill>
              <a:srgbClr val="F4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Freeform 28">
              <a:extLst>
                <a:ext uri="{FF2B5EF4-FFF2-40B4-BE49-F238E27FC236}">
                  <a16:creationId xmlns:a16="http://schemas.microsoft.com/office/drawing/2014/main" id="{780F1126-3DE0-4335-A8B0-4EF4C7E9A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557"/>
              <a:ext cx="500" cy="142"/>
            </a:xfrm>
            <a:custGeom>
              <a:avLst/>
              <a:gdLst>
                <a:gd name="T0" fmla="*/ 208 w 200"/>
                <a:gd name="T1" fmla="*/ 0 h 53"/>
                <a:gd name="T2" fmla="*/ 1220 w 200"/>
                <a:gd name="T3" fmla="*/ 927 h 53"/>
                <a:gd name="T4" fmla="*/ 2425 w 200"/>
                <a:gd name="T5" fmla="*/ 940 h 53"/>
                <a:gd name="T6" fmla="*/ 3095 w 200"/>
                <a:gd name="T7" fmla="*/ 423 h 53"/>
                <a:gd name="T8" fmla="*/ 2625 w 200"/>
                <a:gd name="T9" fmla="*/ 748 h 53"/>
                <a:gd name="T10" fmla="*/ 895 w 200"/>
                <a:gd name="T11" fmla="*/ 595 h 53"/>
                <a:gd name="T12" fmla="*/ 250 w 200"/>
                <a:gd name="T13" fmla="*/ 5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53">
                  <a:moveTo>
                    <a:pt x="13" y="0"/>
                  </a:moveTo>
                  <a:cubicBezTo>
                    <a:pt x="0" y="35"/>
                    <a:pt x="56" y="43"/>
                    <a:pt x="78" y="48"/>
                  </a:cubicBezTo>
                  <a:cubicBezTo>
                    <a:pt x="100" y="52"/>
                    <a:pt x="133" y="53"/>
                    <a:pt x="155" y="49"/>
                  </a:cubicBezTo>
                  <a:cubicBezTo>
                    <a:pt x="165" y="47"/>
                    <a:pt x="200" y="37"/>
                    <a:pt x="198" y="22"/>
                  </a:cubicBezTo>
                  <a:cubicBezTo>
                    <a:pt x="190" y="30"/>
                    <a:pt x="182" y="34"/>
                    <a:pt x="168" y="39"/>
                  </a:cubicBezTo>
                  <a:cubicBezTo>
                    <a:pt x="149" y="45"/>
                    <a:pt x="78" y="37"/>
                    <a:pt x="57" y="31"/>
                  </a:cubicBezTo>
                  <a:cubicBezTo>
                    <a:pt x="44" y="28"/>
                    <a:pt x="16" y="16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29">
              <a:extLst>
                <a:ext uri="{FF2B5EF4-FFF2-40B4-BE49-F238E27FC236}">
                  <a16:creationId xmlns:a16="http://schemas.microsoft.com/office/drawing/2014/main" id="{9BFE1EA5-0FB3-453B-B809-746B691B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699"/>
              <a:ext cx="30" cy="26"/>
            </a:xfrm>
            <a:custGeom>
              <a:avLst/>
              <a:gdLst>
                <a:gd name="T0" fmla="*/ 125 w 12"/>
                <a:gd name="T1" fmla="*/ 0 h 10"/>
                <a:gd name="T2" fmla="*/ 0 w 12"/>
                <a:gd name="T3" fmla="*/ 109 h 10"/>
                <a:gd name="T4" fmla="*/ 188 w 12"/>
                <a:gd name="T5" fmla="*/ 156 h 10"/>
                <a:gd name="T6" fmla="*/ 158 w 12"/>
                <a:gd name="T7" fmla="*/ 3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4" y="1"/>
                    <a:pt x="1" y="3"/>
                    <a:pt x="0" y="6"/>
                  </a:cubicBezTo>
                  <a:cubicBezTo>
                    <a:pt x="3" y="8"/>
                    <a:pt x="9" y="10"/>
                    <a:pt x="12" y="9"/>
                  </a:cubicBezTo>
                  <a:cubicBezTo>
                    <a:pt x="11" y="7"/>
                    <a:pt x="11" y="4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Freeform 30">
              <a:extLst>
                <a:ext uri="{FF2B5EF4-FFF2-40B4-BE49-F238E27FC236}">
                  <a16:creationId xmlns:a16="http://schemas.microsoft.com/office/drawing/2014/main" id="{AA9878CD-7254-4EB7-B9CB-6CC40DB1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12"/>
              <a:ext cx="10" cy="13"/>
            </a:xfrm>
            <a:custGeom>
              <a:avLst/>
              <a:gdLst>
                <a:gd name="T0" fmla="*/ 0 w 4"/>
                <a:gd name="T1" fmla="*/ 0 h 5"/>
                <a:gd name="T2" fmla="*/ 5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5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31">
              <a:extLst>
                <a:ext uri="{FF2B5EF4-FFF2-40B4-BE49-F238E27FC236}">
                  <a16:creationId xmlns:a16="http://schemas.microsoft.com/office/drawing/2014/main" id="{E7B176E6-79FB-47DB-91E8-152288B5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715"/>
              <a:ext cx="30" cy="18"/>
            </a:xfrm>
            <a:custGeom>
              <a:avLst/>
              <a:gdLst>
                <a:gd name="T0" fmla="*/ 63 w 12"/>
                <a:gd name="T1" fmla="*/ 0 h 7"/>
                <a:gd name="T2" fmla="*/ 113 w 12"/>
                <a:gd name="T3" fmla="*/ 2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7">
                  <a:moveTo>
                    <a:pt x="4" y="0"/>
                  </a:moveTo>
                  <a:cubicBezTo>
                    <a:pt x="0" y="7"/>
                    <a:pt x="12" y="4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Freeform 32">
              <a:extLst>
                <a:ext uri="{FF2B5EF4-FFF2-40B4-BE49-F238E27FC236}">
                  <a16:creationId xmlns:a16="http://schemas.microsoft.com/office/drawing/2014/main" id="{77FB7477-99FC-410A-8FBD-5272678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899"/>
              <a:ext cx="355" cy="128"/>
            </a:xfrm>
            <a:custGeom>
              <a:avLst/>
              <a:gdLst>
                <a:gd name="T0" fmla="*/ 0 w 142"/>
                <a:gd name="T1" fmla="*/ 776 h 48"/>
                <a:gd name="T2" fmla="*/ 845 w 142"/>
                <a:gd name="T3" fmla="*/ 888 h 48"/>
                <a:gd name="T4" fmla="*/ 1583 w 142"/>
                <a:gd name="T5" fmla="*/ 819 h 48"/>
                <a:gd name="T6" fmla="*/ 2125 w 142"/>
                <a:gd name="T7" fmla="*/ 589 h 48"/>
                <a:gd name="T8" fmla="*/ 2125 w 142"/>
                <a:gd name="T9" fmla="*/ 227 h 48"/>
                <a:gd name="T10" fmla="*/ 1500 w 142"/>
                <a:gd name="T11" fmla="*/ 0 h 48"/>
                <a:gd name="T12" fmla="*/ 1720 w 142"/>
                <a:gd name="T13" fmla="*/ 192 h 48"/>
                <a:gd name="T14" fmla="*/ 1458 w 142"/>
                <a:gd name="T15" fmla="*/ 589 h 48"/>
                <a:gd name="T16" fmla="*/ 470 w 142"/>
                <a:gd name="T17" fmla="*/ 77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8">
                  <a:moveTo>
                    <a:pt x="0" y="41"/>
                  </a:moveTo>
                  <a:cubicBezTo>
                    <a:pt x="16" y="48"/>
                    <a:pt x="37" y="47"/>
                    <a:pt x="54" y="47"/>
                  </a:cubicBezTo>
                  <a:cubicBezTo>
                    <a:pt x="70" y="47"/>
                    <a:pt x="86" y="45"/>
                    <a:pt x="101" y="43"/>
                  </a:cubicBezTo>
                  <a:cubicBezTo>
                    <a:pt x="111" y="41"/>
                    <a:pt x="129" y="37"/>
                    <a:pt x="136" y="31"/>
                  </a:cubicBezTo>
                  <a:cubicBezTo>
                    <a:pt x="142" y="26"/>
                    <a:pt x="141" y="18"/>
                    <a:pt x="136" y="12"/>
                  </a:cubicBezTo>
                  <a:cubicBezTo>
                    <a:pt x="126" y="0"/>
                    <a:pt x="110" y="2"/>
                    <a:pt x="96" y="0"/>
                  </a:cubicBezTo>
                  <a:cubicBezTo>
                    <a:pt x="101" y="2"/>
                    <a:pt x="109" y="4"/>
                    <a:pt x="110" y="10"/>
                  </a:cubicBezTo>
                  <a:cubicBezTo>
                    <a:pt x="115" y="22"/>
                    <a:pt x="102" y="28"/>
                    <a:pt x="93" y="31"/>
                  </a:cubicBezTo>
                  <a:cubicBezTo>
                    <a:pt x="69" y="37"/>
                    <a:pt x="50" y="42"/>
                    <a:pt x="30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33">
              <a:extLst>
                <a:ext uri="{FF2B5EF4-FFF2-40B4-BE49-F238E27FC236}">
                  <a16:creationId xmlns:a16="http://schemas.microsoft.com/office/drawing/2014/main" id="{6E40C5E6-406F-4374-A496-F7E8A413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877"/>
              <a:ext cx="292" cy="115"/>
            </a:xfrm>
            <a:custGeom>
              <a:avLst/>
              <a:gdLst>
                <a:gd name="T0" fmla="*/ 1819 w 117"/>
                <a:gd name="T1" fmla="*/ 56 h 43"/>
                <a:gd name="T2" fmla="*/ 499 w 117"/>
                <a:gd name="T3" fmla="*/ 209 h 43"/>
                <a:gd name="T4" fmla="*/ 75 w 117"/>
                <a:gd name="T5" fmla="*/ 423 h 43"/>
                <a:gd name="T6" fmla="*/ 374 w 117"/>
                <a:gd name="T7" fmla="*/ 824 h 43"/>
                <a:gd name="T8" fmla="*/ 933 w 117"/>
                <a:gd name="T9" fmla="*/ 444 h 43"/>
                <a:gd name="T10" fmla="*/ 1495 w 117"/>
                <a:gd name="T11" fmla="*/ 7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43">
                  <a:moveTo>
                    <a:pt x="117" y="3"/>
                  </a:moveTo>
                  <a:cubicBezTo>
                    <a:pt x="88" y="0"/>
                    <a:pt x="60" y="7"/>
                    <a:pt x="32" y="11"/>
                  </a:cubicBezTo>
                  <a:cubicBezTo>
                    <a:pt x="25" y="12"/>
                    <a:pt x="9" y="14"/>
                    <a:pt x="5" y="22"/>
                  </a:cubicBezTo>
                  <a:cubicBezTo>
                    <a:pt x="0" y="33"/>
                    <a:pt x="17" y="39"/>
                    <a:pt x="24" y="43"/>
                  </a:cubicBezTo>
                  <a:cubicBezTo>
                    <a:pt x="5" y="21"/>
                    <a:pt x="48" y="27"/>
                    <a:pt x="60" y="23"/>
                  </a:cubicBezTo>
                  <a:cubicBezTo>
                    <a:pt x="72" y="20"/>
                    <a:pt x="83" y="2"/>
                    <a:pt x="96" y="4"/>
                  </a:cubicBezTo>
                </a:path>
              </a:pathLst>
            </a:custGeom>
            <a:solidFill>
              <a:srgbClr val="DC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34">
              <a:extLst>
                <a:ext uri="{FF2B5EF4-FFF2-40B4-BE49-F238E27FC236}">
                  <a16:creationId xmlns:a16="http://schemas.microsoft.com/office/drawing/2014/main" id="{984C1E43-E091-41B7-B76A-69D4EE8A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005"/>
              <a:ext cx="35" cy="512"/>
            </a:xfrm>
            <a:custGeom>
              <a:avLst/>
              <a:gdLst>
                <a:gd name="T0" fmla="*/ 0 w 14"/>
                <a:gd name="T1" fmla="*/ 0 h 192"/>
                <a:gd name="T2" fmla="*/ 0 w 14"/>
                <a:gd name="T3" fmla="*/ 3640 h 192"/>
                <a:gd name="T4" fmla="*/ 220 w 14"/>
                <a:gd name="T5" fmla="*/ 285 h 192"/>
                <a:gd name="T6" fmla="*/ 0 w 1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2" y="153"/>
                    <a:pt x="7" y="17"/>
                    <a:pt x="14" y="15"/>
                  </a:cubicBezTo>
                  <a:cubicBezTo>
                    <a:pt x="3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35">
              <a:extLst>
                <a:ext uri="{FF2B5EF4-FFF2-40B4-BE49-F238E27FC236}">
                  <a16:creationId xmlns:a16="http://schemas.microsoft.com/office/drawing/2014/main" id="{A3DDD06D-DDE6-48FE-BBD7-EA071D40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091"/>
              <a:ext cx="502" cy="149"/>
            </a:xfrm>
            <a:custGeom>
              <a:avLst/>
              <a:gdLst>
                <a:gd name="T0" fmla="*/ 42 w 201"/>
                <a:gd name="T1" fmla="*/ 0 h 56"/>
                <a:gd name="T2" fmla="*/ 12 w 201"/>
                <a:gd name="T3" fmla="*/ 678 h 56"/>
                <a:gd name="T4" fmla="*/ 125 w 201"/>
                <a:gd name="T5" fmla="*/ 657 h 56"/>
                <a:gd name="T6" fmla="*/ 137 w 201"/>
                <a:gd name="T7" fmla="*/ 362 h 56"/>
                <a:gd name="T8" fmla="*/ 312 w 201"/>
                <a:gd name="T9" fmla="*/ 886 h 56"/>
                <a:gd name="T10" fmla="*/ 500 w 201"/>
                <a:gd name="T11" fmla="*/ 418 h 56"/>
                <a:gd name="T12" fmla="*/ 687 w 201"/>
                <a:gd name="T13" fmla="*/ 1054 h 56"/>
                <a:gd name="T14" fmla="*/ 824 w 201"/>
                <a:gd name="T15" fmla="*/ 963 h 56"/>
                <a:gd name="T16" fmla="*/ 917 w 201"/>
                <a:gd name="T17" fmla="*/ 1032 h 56"/>
                <a:gd name="T18" fmla="*/ 887 w 201"/>
                <a:gd name="T19" fmla="*/ 601 h 56"/>
                <a:gd name="T20" fmla="*/ 1309 w 201"/>
                <a:gd name="T21" fmla="*/ 567 h 56"/>
                <a:gd name="T22" fmla="*/ 1508 w 201"/>
                <a:gd name="T23" fmla="*/ 793 h 56"/>
                <a:gd name="T24" fmla="*/ 1716 w 201"/>
                <a:gd name="T25" fmla="*/ 490 h 56"/>
                <a:gd name="T26" fmla="*/ 1716 w 201"/>
                <a:gd name="T27" fmla="*/ 341 h 56"/>
                <a:gd name="T28" fmla="*/ 1791 w 201"/>
                <a:gd name="T29" fmla="*/ 827 h 56"/>
                <a:gd name="T30" fmla="*/ 1946 w 201"/>
                <a:gd name="T31" fmla="*/ 806 h 56"/>
                <a:gd name="T32" fmla="*/ 1966 w 201"/>
                <a:gd name="T33" fmla="*/ 341 h 56"/>
                <a:gd name="T34" fmla="*/ 2090 w 201"/>
                <a:gd name="T35" fmla="*/ 976 h 56"/>
                <a:gd name="T36" fmla="*/ 2383 w 201"/>
                <a:gd name="T37" fmla="*/ 907 h 56"/>
                <a:gd name="T38" fmla="*/ 2383 w 201"/>
                <a:gd name="T39" fmla="*/ 205 h 56"/>
                <a:gd name="T40" fmla="*/ 2620 w 201"/>
                <a:gd name="T41" fmla="*/ 418 h 56"/>
                <a:gd name="T42" fmla="*/ 2632 w 201"/>
                <a:gd name="T43" fmla="*/ 793 h 56"/>
                <a:gd name="T44" fmla="*/ 2962 w 201"/>
                <a:gd name="T45" fmla="*/ 737 h 56"/>
                <a:gd name="T46" fmla="*/ 3007 w 201"/>
                <a:gd name="T47" fmla="*/ 35 h 56"/>
                <a:gd name="T48" fmla="*/ 3119 w 201"/>
                <a:gd name="T49" fmla="*/ 567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1" h="56">
                  <a:moveTo>
                    <a:pt x="3" y="0"/>
                  </a:moveTo>
                  <a:cubicBezTo>
                    <a:pt x="0" y="12"/>
                    <a:pt x="1" y="25"/>
                    <a:pt x="1" y="36"/>
                  </a:cubicBezTo>
                  <a:cubicBezTo>
                    <a:pt x="3" y="36"/>
                    <a:pt x="6" y="36"/>
                    <a:pt x="8" y="35"/>
                  </a:cubicBezTo>
                  <a:cubicBezTo>
                    <a:pt x="8" y="30"/>
                    <a:pt x="8" y="24"/>
                    <a:pt x="9" y="19"/>
                  </a:cubicBezTo>
                  <a:cubicBezTo>
                    <a:pt x="18" y="18"/>
                    <a:pt x="19" y="40"/>
                    <a:pt x="20" y="47"/>
                  </a:cubicBezTo>
                  <a:cubicBezTo>
                    <a:pt x="32" y="44"/>
                    <a:pt x="13" y="20"/>
                    <a:pt x="32" y="22"/>
                  </a:cubicBezTo>
                  <a:cubicBezTo>
                    <a:pt x="46" y="23"/>
                    <a:pt x="41" y="48"/>
                    <a:pt x="44" y="56"/>
                  </a:cubicBezTo>
                  <a:cubicBezTo>
                    <a:pt x="45" y="54"/>
                    <a:pt x="51" y="53"/>
                    <a:pt x="53" y="51"/>
                  </a:cubicBezTo>
                  <a:cubicBezTo>
                    <a:pt x="55" y="53"/>
                    <a:pt x="58" y="54"/>
                    <a:pt x="59" y="55"/>
                  </a:cubicBezTo>
                  <a:cubicBezTo>
                    <a:pt x="53" y="45"/>
                    <a:pt x="48" y="42"/>
                    <a:pt x="57" y="32"/>
                  </a:cubicBezTo>
                  <a:cubicBezTo>
                    <a:pt x="66" y="24"/>
                    <a:pt x="75" y="24"/>
                    <a:pt x="84" y="30"/>
                  </a:cubicBezTo>
                  <a:cubicBezTo>
                    <a:pt x="87" y="32"/>
                    <a:pt x="94" y="42"/>
                    <a:pt x="97" y="42"/>
                  </a:cubicBezTo>
                  <a:cubicBezTo>
                    <a:pt x="107" y="41"/>
                    <a:pt x="103" y="30"/>
                    <a:pt x="110" y="26"/>
                  </a:cubicBezTo>
                  <a:cubicBezTo>
                    <a:pt x="111" y="27"/>
                    <a:pt x="110" y="19"/>
                    <a:pt x="110" y="18"/>
                  </a:cubicBezTo>
                  <a:cubicBezTo>
                    <a:pt x="114" y="27"/>
                    <a:pt x="112" y="36"/>
                    <a:pt x="115" y="44"/>
                  </a:cubicBezTo>
                  <a:cubicBezTo>
                    <a:pt x="118" y="45"/>
                    <a:pt x="122" y="44"/>
                    <a:pt x="125" y="43"/>
                  </a:cubicBezTo>
                  <a:cubicBezTo>
                    <a:pt x="127" y="34"/>
                    <a:pt x="113" y="22"/>
                    <a:pt x="126" y="18"/>
                  </a:cubicBezTo>
                  <a:cubicBezTo>
                    <a:pt x="128" y="30"/>
                    <a:pt x="127" y="41"/>
                    <a:pt x="134" y="52"/>
                  </a:cubicBezTo>
                  <a:cubicBezTo>
                    <a:pt x="139" y="45"/>
                    <a:pt x="147" y="41"/>
                    <a:pt x="153" y="48"/>
                  </a:cubicBezTo>
                  <a:cubicBezTo>
                    <a:pt x="159" y="37"/>
                    <a:pt x="152" y="23"/>
                    <a:pt x="153" y="11"/>
                  </a:cubicBezTo>
                  <a:cubicBezTo>
                    <a:pt x="158" y="14"/>
                    <a:pt x="165" y="16"/>
                    <a:pt x="168" y="22"/>
                  </a:cubicBezTo>
                  <a:cubicBezTo>
                    <a:pt x="170" y="27"/>
                    <a:pt x="167" y="36"/>
                    <a:pt x="169" y="42"/>
                  </a:cubicBezTo>
                  <a:cubicBezTo>
                    <a:pt x="175" y="37"/>
                    <a:pt x="183" y="38"/>
                    <a:pt x="190" y="39"/>
                  </a:cubicBezTo>
                  <a:cubicBezTo>
                    <a:pt x="187" y="28"/>
                    <a:pt x="183" y="9"/>
                    <a:pt x="193" y="2"/>
                  </a:cubicBezTo>
                  <a:cubicBezTo>
                    <a:pt x="198" y="10"/>
                    <a:pt x="201" y="23"/>
                    <a:pt x="200" y="3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Freeform 36">
              <a:extLst>
                <a:ext uri="{FF2B5EF4-FFF2-40B4-BE49-F238E27FC236}">
                  <a16:creationId xmlns:a16="http://schemas.microsoft.com/office/drawing/2014/main" id="{A3885660-036A-41C7-887B-934ACDC9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2136"/>
              <a:ext cx="32" cy="59"/>
            </a:xfrm>
            <a:custGeom>
              <a:avLst/>
              <a:gdLst>
                <a:gd name="T0" fmla="*/ 30 w 13"/>
                <a:gd name="T1" fmla="*/ 0 h 22"/>
                <a:gd name="T2" fmla="*/ 91 w 13"/>
                <a:gd name="T3" fmla="*/ 35 h 22"/>
                <a:gd name="T4" fmla="*/ 0 w 13"/>
                <a:gd name="T5" fmla="*/ 172 h 22"/>
                <a:gd name="T6" fmla="*/ 121 w 13"/>
                <a:gd name="T7" fmla="*/ 193 h 22"/>
                <a:gd name="T8" fmla="*/ 0 w 13"/>
                <a:gd name="T9" fmla="*/ 367 h 22"/>
                <a:gd name="T10" fmla="*/ 194 w 13"/>
                <a:gd name="T11" fmla="*/ 42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2">
                  <a:moveTo>
                    <a:pt x="2" y="0"/>
                  </a:moveTo>
                  <a:cubicBezTo>
                    <a:pt x="3" y="1"/>
                    <a:pt x="4" y="2"/>
                    <a:pt x="6" y="2"/>
                  </a:cubicBezTo>
                  <a:cubicBezTo>
                    <a:pt x="4" y="4"/>
                    <a:pt x="2" y="7"/>
                    <a:pt x="0" y="9"/>
                  </a:cubicBezTo>
                  <a:cubicBezTo>
                    <a:pt x="2" y="8"/>
                    <a:pt x="6" y="10"/>
                    <a:pt x="8" y="10"/>
                  </a:cubicBezTo>
                  <a:cubicBezTo>
                    <a:pt x="6" y="14"/>
                    <a:pt x="1" y="15"/>
                    <a:pt x="0" y="19"/>
                  </a:cubicBezTo>
                  <a:cubicBezTo>
                    <a:pt x="5" y="19"/>
                    <a:pt x="10" y="18"/>
                    <a:pt x="13" y="22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37">
              <a:extLst>
                <a:ext uri="{FF2B5EF4-FFF2-40B4-BE49-F238E27FC236}">
                  <a16:creationId xmlns:a16="http://schemas.microsoft.com/office/drawing/2014/main" id="{2AEB8320-FC9F-435A-9215-DD24423A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2128"/>
              <a:ext cx="23" cy="51"/>
            </a:xfrm>
            <a:custGeom>
              <a:avLst/>
              <a:gdLst>
                <a:gd name="T0" fmla="*/ 33 w 9"/>
                <a:gd name="T1" fmla="*/ 0 h 19"/>
                <a:gd name="T2" fmla="*/ 0 w 9"/>
                <a:gd name="T3" fmla="*/ 274 h 19"/>
                <a:gd name="T4" fmla="*/ 130 w 9"/>
                <a:gd name="T5" fmla="*/ 137 h 19"/>
                <a:gd name="T6" fmla="*/ 151 w 9"/>
                <a:gd name="T7" fmla="*/ 36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9">
                  <a:moveTo>
                    <a:pt x="2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2" y="12"/>
                    <a:pt x="5" y="8"/>
                    <a:pt x="8" y="7"/>
                  </a:cubicBezTo>
                  <a:cubicBezTo>
                    <a:pt x="7" y="11"/>
                    <a:pt x="8" y="15"/>
                    <a:pt x="9" y="1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Freeform 38">
              <a:extLst>
                <a:ext uri="{FF2B5EF4-FFF2-40B4-BE49-F238E27FC236}">
                  <a16:creationId xmlns:a16="http://schemas.microsoft.com/office/drawing/2014/main" id="{E356D7D5-24B5-4BA4-A32B-929719E5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2120"/>
              <a:ext cx="30" cy="53"/>
            </a:xfrm>
            <a:custGeom>
              <a:avLst/>
              <a:gdLst>
                <a:gd name="T0" fmla="*/ 125 w 12"/>
                <a:gd name="T1" fmla="*/ 0 h 20"/>
                <a:gd name="T2" fmla="*/ 20 w 12"/>
                <a:gd name="T3" fmla="*/ 148 h 20"/>
                <a:gd name="T4" fmla="*/ 125 w 12"/>
                <a:gd name="T5" fmla="*/ 191 h 20"/>
                <a:gd name="T6" fmla="*/ 188 w 12"/>
                <a:gd name="T7" fmla="*/ 37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8" y="0"/>
                  </a:moveTo>
                  <a:cubicBezTo>
                    <a:pt x="6" y="1"/>
                    <a:pt x="0" y="5"/>
                    <a:pt x="1" y="8"/>
                  </a:cubicBezTo>
                  <a:cubicBezTo>
                    <a:pt x="2" y="14"/>
                    <a:pt x="7" y="8"/>
                    <a:pt x="8" y="10"/>
                  </a:cubicBezTo>
                  <a:cubicBezTo>
                    <a:pt x="10" y="13"/>
                    <a:pt x="10" y="17"/>
                    <a:pt x="12" y="2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39">
              <a:extLst>
                <a:ext uri="{FF2B5EF4-FFF2-40B4-BE49-F238E27FC236}">
                  <a16:creationId xmlns:a16="http://schemas.microsoft.com/office/drawing/2014/main" id="{01DFCA2D-6836-4786-8FDC-3A13864E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133"/>
              <a:ext cx="65" cy="38"/>
            </a:xfrm>
            <a:custGeom>
              <a:avLst/>
              <a:gdLst>
                <a:gd name="T0" fmla="*/ 50 w 26"/>
                <a:gd name="T1" fmla="*/ 163 h 14"/>
                <a:gd name="T2" fmla="*/ 20 w 26"/>
                <a:gd name="T3" fmla="*/ 220 h 14"/>
                <a:gd name="T4" fmla="*/ 175 w 26"/>
                <a:gd name="T5" fmla="*/ 117 h 14"/>
                <a:gd name="T6" fmla="*/ 188 w 26"/>
                <a:gd name="T7" fmla="*/ 280 h 14"/>
                <a:gd name="T8" fmla="*/ 313 w 26"/>
                <a:gd name="T9" fmla="*/ 0 h 14"/>
                <a:gd name="T10" fmla="*/ 408 w 26"/>
                <a:gd name="T11" fmla="*/ 17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4">
                  <a:moveTo>
                    <a:pt x="3" y="8"/>
                  </a:moveTo>
                  <a:cubicBezTo>
                    <a:pt x="1" y="8"/>
                    <a:pt x="0" y="9"/>
                    <a:pt x="1" y="11"/>
                  </a:cubicBezTo>
                  <a:cubicBezTo>
                    <a:pt x="4" y="10"/>
                    <a:pt x="8" y="8"/>
                    <a:pt x="11" y="6"/>
                  </a:cubicBezTo>
                  <a:cubicBezTo>
                    <a:pt x="11" y="9"/>
                    <a:pt x="12" y="11"/>
                    <a:pt x="12" y="14"/>
                  </a:cubicBezTo>
                  <a:cubicBezTo>
                    <a:pt x="20" y="14"/>
                    <a:pt x="19" y="5"/>
                    <a:pt x="20" y="0"/>
                  </a:cubicBezTo>
                  <a:cubicBezTo>
                    <a:pt x="22" y="3"/>
                    <a:pt x="24" y="7"/>
                    <a:pt x="26" y="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Freeform 40">
              <a:extLst>
                <a:ext uri="{FF2B5EF4-FFF2-40B4-BE49-F238E27FC236}">
                  <a16:creationId xmlns:a16="http://schemas.microsoft.com/office/drawing/2014/main" id="{FDFC2B60-D3DF-4B56-9D50-2F0AB322D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3264"/>
              <a:ext cx="750" cy="267"/>
            </a:xfrm>
            <a:custGeom>
              <a:avLst/>
              <a:gdLst>
                <a:gd name="T0" fmla="*/ 1908 w 300"/>
                <a:gd name="T1" fmla="*/ 1695 h 100"/>
                <a:gd name="T2" fmla="*/ 2625 w 300"/>
                <a:gd name="T3" fmla="*/ 1882 h 100"/>
                <a:gd name="T4" fmla="*/ 2238 w 300"/>
                <a:gd name="T5" fmla="*/ 1768 h 100"/>
                <a:gd name="T6" fmla="*/ 2063 w 300"/>
                <a:gd name="T7" fmla="*/ 1882 h 100"/>
                <a:gd name="T8" fmla="*/ 1708 w 300"/>
                <a:gd name="T9" fmla="*/ 1525 h 100"/>
                <a:gd name="T10" fmla="*/ 1845 w 300"/>
                <a:gd name="T11" fmla="*/ 1711 h 100"/>
                <a:gd name="T12" fmla="*/ 895 w 300"/>
                <a:gd name="T13" fmla="*/ 1276 h 100"/>
                <a:gd name="T14" fmla="*/ 800 w 300"/>
                <a:gd name="T15" fmla="*/ 1354 h 100"/>
                <a:gd name="T16" fmla="*/ 895 w 300"/>
                <a:gd name="T17" fmla="*/ 1469 h 100"/>
                <a:gd name="T18" fmla="*/ 1125 w 300"/>
                <a:gd name="T19" fmla="*/ 1653 h 100"/>
                <a:gd name="T20" fmla="*/ 1220 w 300"/>
                <a:gd name="T21" fmla="*/ 1482 h 100"/>
                <a:gd name="T22" fmla="*/ 1333 w 300"/>
                <a:gd name="T23" fmla="*/ 1525 h 100"/>
                <a:gd name="T24" fmla="*/ 1625 w 300"/>
                <a:gd name="T25" fmla="*/ 1848 h 100"/>
                <a:gd name="T26" fmla="*/ 4175 w 300"/>
                <a:gd name="T27" fmla="*/ 1047 h 100"/>
                <a:gd name="T28" fmla="*/ 4270 w 300"/>
                <a:gd name="T29" fmla="*/ 1025 h 100"/>
                <a:gd name="T30" fmla="*/ 4395 w 300"/>
                <a:gd name="T31" fmla="*/ 833 h 100"/>
                <a:gd name="T32" fmla="*/ 2625 w 300"/>
                <a:gd name="T33" fmla="*/ 1674 h 100"/>
                <a:gd name="T34" fmla="*/ 2675 w 300"/>
                <a:gd name="T35" fmla="*/ 1639 h 100"/>
                <a:gd name="T36" fmla="*/ 2958 w 300"/>
                <a:gd name="T37" fmla="*/ 1768 h 100"/>
                <a:gd name="T38" fmla="*/ 3270 w 300"/>
                <a:gd name="T39" fmla="*/ 1810 h 100"/>
                <a:gd name="T40" fmla="*/ 4645 w 300"/>
                <a:gd name="T41" fmla="*/ 550 h 100"/>
                <a:gd name="T42" fmla="*/ 4458 w 300"/>
                <a:gd name="T43" fmla="*/ 777 h 100"/>
                <a:gd name="T44" fmla="*/ 4520 w 300"/>
                <a:gd name="T45" fmla="*/ 969 h 100"/>
                <a:gd name="T46" fmla="*/ 4583 w 300"/>
                <a:gd name="T47" fmla="*/ 913 h 100"/>
                <a:gd name="T48" fmla="*/ 3333 w 300"/>
                <a:gd name="T49" fmla="*/ 1711 h 100"/>
                <a:gd name="T50" fmla="*/ 3313 w 300"/>
                <a:gd name="T51" fmla="*/ 1711 h 100"/>
                <a:gd name="T52" fmla="*/ 613 w 300"/>
                <a:gd name="T53" fmla="*/ 1140 h 100"/>
                <a:gd name="T54" fmla="*/ 500 w 300"/>
                <a:gd name="T55" fmla="*/ 1370 h 100"/>
                <a:gd name="T56" fmla="*/ 583 w 300"/>
                <a:gd name="T57" fmla="*/ 1412 h 100"/>
                <a:gd name="T58" fmla="*/ 3770 w 300"/>
                <a:gd name="T59" fmla="*/ 1469 h 100"/>
                <a:gd name="T60" fmla="*/ 3938 w 300"/>
                <a:gd name="T61" fmla="*/ 1199 h 100"/>
                <a:gd name="T62" fmla="*/ 4145 w 300"/>
                <a:gd name="T63" fmla="*/ 1084 h 100"/>
                <a:gd name="T64" fmla="*/ 4020 w 300"/>
                <a:gd name="T65" fmla="*/ 1469 h 100"/>
                <a:gd name="T66" fmla="*/ 4300 w 300"/>
                <a:gd name="T67" fmla="*/ 1140 h 100"/>
                <a:gd name="T68" fmla="*/ 4188 w 300"/>
                <a:gd name="T69" fmla="*/ 1242 h 100"/>
                <a:gd name="T70" fmla="*/ 3625 w 300"/>
                <a:gd name="T71" fmla="*/ 1525 h 100"/>
                <a:gd name="T72" fmla="*/ 270 w 300"/>
                <a:gd name="T73" fmla="*/ 777 h 100"/>
                <a:gd name="T74" fmla="*/ 270 w 300"/>
                <a:gd name="T75" fmla="*/ 777 h 100"/>
                <a:gd name="T76" fmla="*/ 2363 w 300"/>
                <a:gd name="T77" fmla="*/ 1904 h 100"/>
                <a:gd name="T78" fmla="*/ 0 w 300"/>
                <a:gd name="T79" fmla="*/ 401 h 100"/>
                <a:gd name="T80" fmla="*/ 938 w 300"/>
                <a:gd name="T81" fmla="*/ 1332 h 100"/>
                <a:gd name="T82" fmla="*/ 970 w 300"/>
                <a:gd name="T83" fmla="*/ 1311 h 100"/>
                <a:gd name="T84" fmla="*/ 1283 w 300"/>
                <a:gd name="T85" fmla="*/ 1695 h 100"/>
                <a:gd name="T86" fmla="*/ 1345 w 300"/>
                <a:gd name="T87" fmla="*/ 1597 h 100"/>
                <a:gd name="T88" fmla="*/ 2188 w 300"/>
                <a:gd name="T89" fmla="*/ 1653 h 100"/>
                <a:gd name="T90" fmla="*/ 625 w 300"/>
                <a:gd name="T91" fmla="*/ 1354 h 100"/>
                <a:gd name="T92" fmla="*/ 688 w 300"/>
                <a:gd name="T93" fmla="*/ 1370 h 100"/>
                <a:gd name="T94" fmla="*/ 2845 w 300"/>
                <a:gd name="T95" fmla="*/ 1869 h 100"/>
                <a:gd name="T96" fmla="*/ 3425 w 300"/>
                <a:gd name="T97" fmla="*/ 1426 h 100"/>
                <a:gd name="T98" fmla="*/ 3595 w 300"/>
                <a:gd name="T99" fmla="*/ 1370 h 100"/>
                <a:gd name="T100" fmla="*/ 3125 w 300"/>
                <a:gd name="T101" fmla="*/ 1826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0" h="100">
                  <a:moveTo>
                    <a:pt x="122" y="91"/>
                  </a:moveTo>
                  <a:cubicBezTo>
                    <a:pt x="122" y="92"/>
                    <a:pt x="122" y="94"/>
                    <a:pt x="122" y="95"/>
                  </a:cubicBezTo>
                  <a:cubicBezTo>
                    <a:pt x="122" y="97"/>
                    <a:pt x="122" y="98"/>
                    <a:pt x="123" y="99"/>
                  </a:cubicBezTo>
                  <a:cubicBezTo>
                    <a:pt x="124" y="99"/>
                    <a:pt x="125" y="99"/>
                    <a:pt x="127" y="99"/>
                  </a:cubicBezTo>
                  <a:cubicBezTo>
                    <a:pt x="124" y="96"/>
                    <a:pt x="123" y="93"/>
                    <a:pt x="122" y="89"/>
                  </a:cubicBezTo>
                  <a:cubicBezTo>
                    <a:pt x="122" y="89"/>
                    <a:pt x="122" y="90"/>
                    <a:pt x="122" y="91"/>
                  </a:cubicBezTo>
                  <a:close/>
                  <a:moveTo>
                    <a:pt x="163" y="82"/>
                  </a:moveTo>
                  <a:cubicBezTo>
                    <a:pt x="162" y="82"/>
                    <a:pt x="160" y="82"/>
                    <a:pt x="158" y="82"/>
                  </a:cubicBezTo>
                  <a:cubicBezTo>
                    <a:pt x="159" y="85"/>
                    <a:pt x="160" y="91"/>
                    <a:pt x="163" y="100"/>
                  </a:cubicBezTo>
                  <a:cubicBezTo>
                    <a:pt x="165" y="100"/>
                    <a:pt x="166" y="100"/>
                    <a:pt x="168" y="99"/>
                  </a:cubicBezTo>
                  <a:cubicBezTo>
                    <a:pt x="165" y="97"/>
                    <a:pt x="165" y="93"/>
                    <a:pt x="164" y="89"/>
                  </a:cubicBezTo>
                  <a:cubicBezTo>
                    <a:pt x="164" y="87"/>
                    <a:pt x="164" y="84"/>
                    <a:pt x="163" y="82"/>
                  </a:cubicBezTo>
                  <a:close/>
                  <a:moveTo>
                    <a:pt x="144" y="85"/>
                  </a:moveTo>
                  <a:cubicBezTo>
                    <a:pt x="144" y="86"/>
                    <a:pt x="144" y="86"/>
                    <a:pt x="144" y="87"/>
                  </a:cubicBezTo>
                  <a:cubicBezTo>
                    <a:pt x="144" y="89"/>
                    <a:pt x="144" y="91"/>
                    <a:pt x="143" y="93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3" y="91"/>
                    <a:pt x="130" y="89"/>
                    <a:pt x="127" y="89"/>
                  </a:cubicBezTo>
                  <a:cubicBezTo>
                    <a:pt x="127" y="93"/>
                    <a:pt x="129" y="97"/>
                    <a:pt x="131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7" y="100"/>
                    <a:pt x="142" y="100"/>
                    <a:pt x="147" y="100"/>
                  </a:cubicBezTo>
                  <a:cubicBezTo>
                    <a:pt x="147" y="99"/>
                    <a:pt x="147" y="98"/>
                    <a:pt x="147" y="96"/>
                  </a:cubicBezTo>
                  <a:cubicBezTo>
                    <a:pt x="147" y="93"/>
                    <a:pt x="146" y="89"/>
                    <a:pt x="145" y="86"/>
                  </a:cubicBezTo>
                  <a:cubicBezTo>
                    <a:pt x="145" y="86"/>
                    <a:pt x="144" y="86"/>
                    <a:pt x="144" y="85"/>
                  </a:cubicBezTo>
                  <a:close/>
                  <a:moveTo>
                    <a:pt x="109" y="80"/>
                  </a:moveTo>
                  <a:cubicBezTo>
                    <a:pt x="109" y="83"/>
                    <a:pt x="108" y="87"/>
                    <a:pt x="108" y="92"/>
                  </a:cubicBezTo>
                  <a:cubicBezTo>
                    <a:pt x="108" y="93"/>
                    <a:pt x="108" y="95"/>
                    <a:pt x="108" y="97"/>
                  </a:cubicBezTo>
                  <a:cubicBezTo>
                    <a:pt x="112" y="98"/>
                    <a:pt x="115" y="98"/>
                    <a:pt x="118" y="98"/>
                  </a:cubicBezTo>
                  <a:cubicBezTo>
                    <a:pt x="118" y="97"/>
                    <a:pt x="118" y="96"/>
                    <a:pt x="118" y="95"/>
                  </a:cubicBezTo>
                  <a:cubicBezTo>
                    <a:pt x="118" y="94"/>
                    <a:pt x="118" y="92"/>
                    <a:pt x="118" y="90"/>
                  </a:cubicBezTo>
                  <a:cubicBezTo>
                    <a:pt x="119" y="89"/>
                    <a:pt x="119" y="87"/>
                    <a:pt x="119" y="86"/>
                  </a:cubicBezTo>
                  <a:cubicBezTo>
                    <a:pt x="119" y="84"/>
                    <a:pt x="118" y="82"/>
                    <a:pt x="118" y="81"/>
                  </a:cubicBezTo>
                  <a:cubicBezTo>
                    <a:pt x="115" y="81"/>
                    <a:pt x="112" y="80"/>
                    <a:pt x="109" y="80"/>
                  </a:cubicBezTo>
                  <a:close/>
                  <a:moveTo>
                    <a:pt x="56" y="70"/>
                  </a:moveTo>
                  <a:cubicBezTo>
                    <a:pt x="56" y="69"/>
                    <a:pt x="56" y="68"/>
                    <a:pt x="57" y="67"/>
                  </a:cubicBezTo>
                  <a:cubicBezTo>
                    <a:pt x="52" y="65"/>
                    <a:pt x="47" y="63"/>
                    <a:pt x="42" y="60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3"/>
                    <a:pt x="42" y="64"/>
                    <a:pt x="42" y="65"/>
                  </a:cubicBezTo>
                  <a:cubicBezTo>
                    <a:pt x="42" y="68"/>
                    <a:pt x="43" y="68"/>
                    <a:pt x="45" y="68"/>
                  </a:cubicBezTo>
                  <a:cubicBezTo>
                    <a:pt x="46" y="69"/>
                    <a:pt x="49" y="69"/>
                    <a:pt x="51" y="71"/>
                  </a:cubicBezTo>
                  <a:cubicBezTo>
                    <a:pt x="54" y="75"/>
                    <a:pt x="54" y="79"/>
                    <a:pt x="54" y="83"/>
                  </a:cubicBezTo>
                  <a:cubicBezTo>
                    <a:pt x="54" y="83"/>
                    <a:pt x="54" y="84"/>
                    <a:pt x="54" y="84"/>
                  </a:cubicBezTo>
                  <a:cubicBezTo>
                    <a:pt x="55" y="84"/>
                    <a:pt x="56" y="85"/>
                    <a:pt x="57" y="85"/>
                  </a:cubicBezTo>
                  <a:cubicBezTo>
                    <a:pt x="57" y="84"/>
                    <a:pt x="57" y="84"/>
                    <a:pt x="57" y="83"/>
                  </a:cubicBezTo>
                  <a:cubicBezTo>
                    <a:pt x="57" y="81"/>
                    <a:pt x="57" y="79"/>
                    <a:pt x="57" y="77"/>
                  </a:cubicBezTo>
                  <a:cubicBezTo>
                    <a:pt x="56" y="75"/>
                    <a:pt x="56" y="72"/>
                    <a:pt x="56" y="70"/>
                  </a:cubicBezTo>
                  <a:close/>
                  <a:moveTo>
                    <a:pt x="66" y="70"/>
                  </a:moveTo>
                  <a:cubicBezTo>
                    <a:pt x="66" y="76"/>
                    <a:pt x="67" y="81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4" y="89"/>
                    <a:pt x="76" y="90"/>
                    <a:pt x="78" y="91"/>
                  </a:cubicBezTo>
                  <a:cubicBezTo>
                    <a:pt x="77" y="88"/>
                    <a:pt x="77" y="86"/>
                    <a:pt x="77" y="84"/>
                  </a:cubicBezTo>
                  <a:cubicBezTo>
                    <a:pt x="77" y="82"/>
                    <a:pt x="77" y="80"/>
                    <a:pt x="78" y="78"/>
                  </a:cubicBezTo>
                  <a:cubicBezTo>
                    <a:pt x="78" y="78"/>
                    <a:pt x="78" y="78"/>
                    <a:pt x="78" y="77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9"/>
                    <a:pt x="82" y="79"/>
                  </a:cubicBezTo>
                  <a:cubicBezTo>
                    <a:pt x="82" y="80"/>
                    <a:pt x="82" y="81"/>
                    <a:pt x="82" y="82"/>
                  </a:cubicBezTo>
                  <a:cubicBezTo>
                    <a:pt x="83" y="82"/>
                    <a:pt x="85" y="80"/>
                    <a:pt x="85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83"/>
                    <a:pt x="92" y="88"/>
                    <a:pt x="93" y="92"/>
                  </a:cubicBezTo>
                  <a:cubicBezTo>
                    <a:pt x="94" y="93"/>
                    <a:pt x="94" y="94"/>
                    <a:pt x="94" y="95"/>
                  </a:cubicBezTo>
                  <a:cubicBezTo>
                    <a:pt x="98" y="96"/>
                    <a:pt x="101" y="96"/>
                    <a:pt x="104" y="97"/>
                  </a:cubicBezTo>
                  <a:cubicBezTo>
                    <a:pt x="104" y="95"/>
                    <a:pt x="104" y="93"/>
                    <a:pt x="104" y="92"/>
                  </a:cubicBezTo>
                  <a:cubicBezTo>
                    <a:pt x="104" y="87"/>
                    <a:pt x="105" y="83"/>
                    <a:pt x="105" y="79"/>
                  </a:cubicBezTo>
                  <a:cubicBezTo>
                    <a:pt x="92" y="77"/>
                    <a:pt x="78" y="74"/>
                    <a:pt x="66" y="70"/>
                  </a:cubicBezTo>
                  <a:close/>
                  <a:moveTo>
                    <a:pt x="281" y="44"/>
                  </a:moveTo>
                  <a:cubicBezTo>
                    <a:pt x="277" y="48"/>
                    <a:pt x="272" y="52"/>
                    <a:pt x="267" y="55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1" y="59"/>
                    <a:pt x="271" y="59"/>
                    <a:pt x="271" y="58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7"/>
                    <a:pt x="281" y="59"/>
                    <a:pt x="283" y="61"/>
                  </a:cubicBezTo>
                  <a:cubicBezTo>
                    <a:pt x="283" y="61"/>
                    <a:pt x="284" y="60"/>
                    <a:pt x="285" y="59"/>
                  </a:cubicBezTo>
                  <a:cubicBezTo>
                    <a:pt x="285" y="58"/>
                    <a:pt x="284" y="55"/>
                    <a:pt x="283" y="53"/>
                  </a:cubicBezTo>
                  <a:cubicBezTo>
                    <a:pt x="282" y="50"/>
                    <a:pt x="281" y="47"/>
                    <a:pt x="281" y="44"/>
                  </a:cubicBezTo>
                  <a:close/>
                  <a:moveTo>
                    <a:pt x="207" y="82"/>
                  </a:moveTo>
                  <a:cubicBezTo>
                    <a:pt x="206" y="81"/>
                    <a:pt x="206" y="81"/>
                    <a:pt x="206" y="81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00" y="79"/>
                    <a:pt x="184" y="81"/>
                    <a:pt x="167" y="82"/>
                  </a:cubicBezTo>
                  <a:cubicBezTo>
                    <a:pt x="168" y="84"/>
                    <a:pt x="168" y="86"/>
                    <a:pt x="168" y="88"/>
                  </a:cubicBezTo>
                  <a:cubicBezTo>
                    <a:pt x="169" y="92"/>
                    <a:pt x="169" y="96"/>
                    <a:pt x="171" y="96"/>
                  </a:cubicBezTo>
                  <a:cubicBezTo>
                    <a:pt x="171" y="97"/>
                    <a:pt x="172" y="96"/>
                    <a:pt x="172" y="96"/>
                  </a:cubicBezTo>
                  <a:cubicBezTo>
                    <a:pt x="171" y="94"/>
                    <a:pt x="170" y="92"/>
                    <a:pt x="170" y="89"/>
                  </a:cubicBezTo>
                  <a:cubicBezTo>
                    <a:pt x="170" y="89"/>
                    <a:pt x="170" y="88"/>
                    <a:pt x="170" y="87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5" y="85"/>
                    <a:pt x="179" y="86"/>
                    <a:pt x="182" y="88"/>
                  </a:cubicBezTo>
                  <a:cubicBezTo>
                    <a:pt x="184" y="90"/>
                    <a:pt x="185" y="92"/>
                    <a:pt x="186" y="95"/>
                  </a:cubicBezTo>
                  <a:cubicBezTo>
                    <a:pt x="186" y="95"/>
                    <a:pt x="187" y="94"/>
                    <a:pt x="187" y="94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3"/>
                    <a:pt x="190" y="95"/>
                    <a:pt x="191" y="95"/>
                  </a:cubicBezTo>
                  <a:cubicBezTo>
                    <a:pt x="191" y="89"/>
                    <a:pt x="192" y="87"/>
                    <a:pt x="194" y="86"/>
                  </a:cubicBezTo>
                  <a:cubicBezTo>
                    <a:pt x="196" y="86"/>
                    <a:pt x="198" y="87"/>
                    <a:pt x="199" y="89"/>
                  </a:cubicBezTo>
                  <a:cubicBezTo>
                    <a:pt x="201" y="92"/>
                    <a:pt x="203" y="94"/>
                    <a:pt x="206" y="95"/>
                  </a:cubicBezTo>
                  <a:cubicBezTo>
                    <a:pt x="207" y="95"/>
                    <a:pt x="208" y="95"/>
                    <a:pt x="209" y="95"/>
                  </a:cubicBezTo>
                  <a:cubicBezTo>
                    <a:pt x="209" y="93"/>
                    <a:pt x="208" y="91"/>
                    <a:pt x="208" y="91"/>
                  </a:cubicBezTo>
                  <a:cubicBezTo>
                    <a:pt x="208" y="88"/>
                    <a:pt x="208" y="85"/>
                    <a:pt x="207" y="82"/>
                  </a:cubicBezTo>
                  <a:close/>
                  <a:moveTo>
                    <a:pt x="300" y="0"/>
                  </a:moveTo>
                  <a:cubicBezTo>
                    <a:pt x="300" y="9"/>
                    <a:pt x="299" y="16"/>
                    <a:pt x="296" y="23"/>
                  </a:cubicBezTo>
                  <a:cubicBezTo>
                    <a:pt x="296" y="25"/>
                    <a:pt x="296" y="27"/>
                    <a:pt x="297" y="29"/>
                  </a:cubicBezTo>
                  <a:cubicBezTo>
                    <a:pt x="297" y="31"/>
                    <a:pt x="298" y="34"/>
                    <a:pt x="298" y="36"/>
                  </a:cubicBezTo>
                  <a:cubicBezTo>
                    <a:pt x="300" y="31"/>
                    <a:pt x="300" y="26"/>
                    <a:pt x="300" y="21"/>
                  </a:cubicBezTo>
                  <a:lnTo>
                    <a:pt x="300" y="0"/>
                  </a:lnTo>
                  <a:close/>
                  <a:moveTo>
                    <a:pt x="287" y="38"/>
                  </a:moveTo>
                  <a:cubicBezTo>
                    <a:pt x="287" y="38"/>
                    <a:pt x="286" y="39"/>
                    <a:pt x="285" y="41"/>
                  </a:cubicBezTo>
                  <a:cubicBezTo>
                    <a:pt x="285" y="42"/>
                    <a:pt x="285" y="42"/>
                    <a:pt x="285" y="43"/>
                  </a:cubicBezTo>
                  <a:cubicBezTo>
                    <a:pt x="285" y="45"/>
                    <a:pt x="286" y="48"/>
                    <a:pt x="287" y="51"/>
                  </a:cubicBezTo>
                  <a:cubicBezTo>
                    <a:pt x="287" y="53"/>
                    <a:pt x="288" y="54"/>
                    <a:pt x="288" y="56"/>
                  </a:cubicBezTo>
                  <a:cubicBezTo>
                    <a:pt x="289" y="55"/>
                    <a:pt x="289" y="54"/>
                    <a:pt x="289" y="54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89" y="44"/>
                    <a:pt x="288" y="39"/>
                    <a:pt x="287" y="38"/>
                  </a:cubicBezTo>
                  <a:close/>
                  <a:moveTo>
                    <a:pt x="293" y="29"/>
                  </a:moveTo>
                  <a:cubicBezTo>
                    <a:pt x="292" y="31"/>
                    <a:pt x="291" y="33"/>
                    <a:pt x="289" y="34"/>
                  </a:cubicBezTo>
                  <a:cubicBezTo>
                    <a:pt x="291" y="36"/>
                    <a:pt x="293" y="41"/>
                    <a:pt x="293" y="48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4" y="47"/>
                    <a:pt x="294" y="46"/>
                    <a:pt x="295" y="45"/>
                  </a:cubicBezTo>
                  <a:cubicBezTo>
                    <a:pt x="295" y="44"/>
                    <a:pt x="295" y="44"/>
                    <a:pt x="295" y="43"/>
                  </a:cubicBezTo>
                  <a:cubicBezTo>
                    <a:pt x="295" y="39"/>
                    <a:pt x="294" y="34"/>
                    <a:pt x="293" y="30"/>
                  </a:cubicBezTo>
                  <a:cubicBezTo>
                    <a:pt x="293" y="30"/>
                    <a:pt x="293" y="29"/>
                    <a:pt x="293" y="29"/>
                  </a:cubicBezTo>
                  <a:close/>
                  <a:moveTo>
                    <a:pt x="213" y="90"/>
                  </a:moveTo>
                  <a:cubicBezTo>
                    <a:pt x="215" y="88"/>
                    <a:pt x="215" y="88"/>
                    <a:pt x="215" y="88"/>
                  </a:cubicBezTo>
                  <a:cubicBezTo>
                    <a:pt x="216" y="86"/>
                    <a:pt x="217" y="84"/>
                    <a:pt x="217" y="82"/>
                  </a:cubicBezTo>
                  <a:cubicBezTo>
                    <a:pt x="217" y="81"/>
                    <a:pt x="216" y="80"/>
                    <a:pt x="216" y="79"/>
                  </a:cubicBezTo>
                  <a:cubicBezTo>
                    <a:pt x="214" y="81"/>
                    <a:pt x="212" y="82"/>
                    <a:pt x="211" y="83"/>
                  </a:cubicBezTo>
                  <a:cubicBezTo>
                    <a:pt x="212" y="85"/>
                    <a:pt x="212" y="88"/>
                    <a:pt x="212" y="90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5" y="93"/>
                    <a:pt x="217" y="93"/>
                    <a:pt x="219" y="93"/>
                  </a:cubicBezTo>
                  <a:cubicBezTo>
                    <a:pt x="218" y="92"/>
                    <a:pt x="217" y="92"/>
                    <a:pt x="215" y="91"/>
                  </a:cubicBezTo>
                  <a:lnTo>
                    <a:pt x="213" y="90"/>
                  </a:lnTo>
                  <a:close/>
                  <a:moveTo>
                    <a:pt x="39" y="60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36" y="57"/>
                    <a:pt x="32" y="54"/>
                    <a:pt x="28" y="51"/>
                  </a:cubicBezTo>
                  <a:cubicBezTo>
                    <a:pt x="28" y="53"/>
                    <a:pt x="27" y="56"/>
                    <a:pt x="27" y="58"/>
                  </a:cubicBezTo>
                  <a:cubicBezTo>
                    <a:pt x="27" y="61"/>
                    <a:pt x="26" y="65"/>
                    <a:pt x="26" y="69"/>
                  </a:cubicBezTo>
                  <a:cubicBezTo>
                    <a:pt x="28" y="70"/>
                    <a:pt x="30" y="71"/>
                    <a:pt x="32" y="72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5"/>
                    <a:pt x="36" y="75"/>
                    <a:pt x="37" y="76"/>
                  </a:cubicBezTo>
                  <a:cubicBezTo>
                    <a:pt x="37" y="75"/>
                    <a:pt x="37" y="75"/>
                    <a:pt x="37" y="74"/>
                  </a:cubicBezTo>
                  <a:cubicBezTo>
                    <a:pt x="36" y="72"/>
                    <a:pt x="35" y="69"/>
                    <a:pt x="35" y="67"/>
                  </a:cubicBezTo>
                  <a:cubicBezTo>
                    <a:pt x="35" y="64"/>
                    <a:pt x="36" y="62"/>
                    <a:pt x="39" y="60"/>
                  </a:cubicBezTo>
                  <a:close/>
                  <a:moveTo>
                    <a:pt x="252" y="63"/>
                  </a:moveTo>
                  <a:cubicBezTo>
                    <a:pt x="247" y="65"/>
                    <a:pt x="242" y="68"/>
                    <a:pt x="237" y="69"/>
                  </a:cubicBezTo>
                  <a:cubicBezTo>
                    <a:pt x="239" y="72"/>
                    <a:pt x="240" y="75"/>
                    <a:pt x="241" y="77"/>
                  </a:cubicBezTo>
                  <a:cubicBezTo>
                    <a:pt x="242" y="80"/>
                    <a:pt x="242" y="83"/>
                    <a:pt x="245" y="84"/>
                  </a:cubicBezTo>
                  <a:cubicBezTo>
                    <a:pt x="248" y="83"/>
                    <a:pt x="250" y="82"/>
                    <a:pt x="253" y="81"/>
                  </a:cubicBezTo>
                  <a:cubicBezTo>
                    <a:pt x="253" y="80"/>
                    <a:pt x="253" y="78"/>
                    <a:pt x="253" y="77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68"/>
                    <a:pt x="252" y="66"/>
                    <a:pt x="252" y="63"/>
                  </a:cubicBezTo>
                  <a:close/>
                  <a:moveTo>
                    <a:pt x="265" y="57"/>
                  </a:moveTo>
                  <a:cubicBezTo>
                    <a:pt x="265" y="57"/>
                    <a:pt x="265" y="57"/>
                    <a:pt x="265" y="57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7"/>
                    <a:pt x="265" y="57"/>
                    <a:pt x="265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2" y="60"/>
                    <a:pt x="261" y="58"/>
                  </a:cubicBezTo>
                  <a:cubicBezTo>
                    <a:pt x="260" y="59"/>
                    <a:pt x="258" y="60"/>
                    <a:pt x="256" y="61"/>
                  </a:cubicBezTo>
                  <a:cubicBezTo>
                    <a:pt x="256" y="64"/>
                    <a:pt x="257" y="68"/>
                    <a:pt x="257" y="71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8"/>
                    <a:pt x="257" y="79"/>
                  </a:cubicBezTo>
                  <a:cubicBezTo>
                    <a:pt x="260" y="78"/>
                    <a:pt x="263" y="76"/>
                    <a:pt x="265" y="75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71"/>
                    <a:pt x="262" y="67"/>
                    <a:pt x="262" y="63"/>
                  </a:cubicBezTo>
                  <a:close/>
                  <a:moveTo>
                    <a:pt x="275" y="60"/>
                  </a:moveTo>
                  <a:cubicBezTo>
                    <a:pt x="275" y="60"/>
                    <a:pt x="275" y="60"/>
                    <a:pt x="275" y="60"/>
                  </a:cubicBezTo>
                  <a:cubicBezTo>
                    <a:pt x="275" y="61"/>
                    <a:pt x="274" y="62"/>
                    <a:pt x="274" y="63"/>
                  </a:cubicBezTo>
                  <a:cubicBezTo>
                    <a:pt x="274" y="63"/>
                    <a:pt x="274" y="68"/>
                    <a:pt x="274" y="68"/>
                  </a:cubicBezTo>
                  <a:cubicBezTo>
                    <a:pt x="274" y="68"/>
                    <a:pt x="269" y="63"/>
                    <a:pt x="268" y="62"/>
                  </a:cubicBezTo>
                  <a:cubicBezTo>
                    <a:pt x="268" y="63"/>
                    <a:pt x="268" y="65"/>
                    <a:pt x="268" y="6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2" y="71"/>
                    <a:pt x="276" y="68"/>
                    <a:pt x="280" y="64"/>
                  </a:cubicBezTo>
                  <a:cubicBezTo>
                    <a:pt x="278" y="63"/>
                    <a:pt x="277" y="61"/>
                    <a:pt x="275" y="60"/>
                  </a:cubicBezTo>
                  <a:close/>
                  <a:moveTo>
                    <a:pt x="234" y="73"/>
                  </a:moveTo>
                  <a:cubicBezTo>
                    <a:pt x="233" y="75"/>
                    <a:pt x="233" y="77"/>
                    <a:pt x="232" y="80"/>
                  </a:cubicBezTo>
                  <a:cubicBezTo>
                    <a:pt x="232" y="84"/>
                    <a:pt x="231" y="87"/>
                    <a:pt x="230" y="90"/>
                  </a:cubicBezTo>
                  <a:cubicBezTo>
                    <a:pt x="234" y="88"/>
                    <a:pt x="237" y="87"/>
                    <a:pt x="241" y="86"/>
                  </a:cubicBezTo>
                  <a:cubicBezTo>
                    <a:pt x="238" y="84"/>
                    <a:pt x="238" y="81"/>
                    <a:pt x="237" y="78"/>
                  </a:cubicBezTo>
                  <a:cubicBezTo>
                    <a:pt x="236" y="76"/>
                    <a:pt x="235" y="74"/>
                    <a:pt x="234" y="73"/>
                  </a:cubicBezTo>
                  <a:close/>
                  <a:moveTo>
                    <a:pt x="17" y="41"/>
                  </a:moveTo>
                  <a:cubicBezTo>
                    <a:pt x="15" y="45"/>
                    <a:pt x="15" y="53"/>
                    <a:pt x="15" y="59"/>
                  </a:cubicBezTo>
                  <a:cubicBezTo>
                    <a:pt x="17" y="61"/>
                    <a:pt x="20" y="63"/>
                    <a:pt x="22" y="66"/>
                  </a:cubicBezTo>
                  <a:cubicBezTo>
                    <a:pt x="23" y="63"/>
                    <a:pt x="23" y="61"/>
                    <a:pt x="23" y="58"/>
                  </a:cubicBezTo>
                  <a:cubicBezTo>
                    <a:pt x="24" y="55"/>
                    <a:pt x="24" y="51"/>
                    <a:pt x="24" y="48"/>
                  </a:cubicBezTo>
                  <a:cubicBezTo>
                    <a:pt x="21" y="46"/>
                    <a:pt x="19" y="43"/>
                    <a:pt x="17" y="41"/>
                  </a:cubicBezTo>
                  <a:close/>
                  <a:moveTo>
                    <a:pt x="150" y="83"/>
                  </a:moveTo>
                  <a:cubicBezTo>
                    <a:pt x="149" y="83"/>
                    <a:pt x="148" y="83"/>
                    <a:pt x="147" y="83"/>
                  </a:cubicBezTo>
                  <a:cubicBezTo>
                    <a:pt x="148" y="83"/>
                    <a:pt x="148" y="84"/>
                    <a:pt x="148" y="85"/>
                  </a:cubicBezTo>
                  <a:cubicBezTo>
                    <a:pt x="150" y="88"/>
                    <a:pt x="151" y="92"/>
                    <a:pt x="151" y="96"/>
                  </a:cubicBezTo>
                  <a:cubicBezTo>
                    <a:pt x="151" y="98"/>
                    <a:pt x="151" y="99"/>
                    <a:pt x="151" y="100"/>
                  </a:cubicBezTo>
                  <a:cubicBezTo>
                    <a:pt x="153" y="100"/>
                    <a:pt x="156" y="100"/>
                    <a:pt x="159" y="100"/>
                  </a:cubicBezTo>
                  <a:cubicBezTo>
                    <a:pt x="156" y="92"/>
                    <a:pt x="155" y="87"/>
                    <a:pt x="155" y="82"/>
                  </a:cubicBezTo>
                  <a:cubicBezTo>
                    <a:pt x="153" y="83"/>
                    <a:pt x="152" y="83"/>
                    <a:pt x="150" y="83"/>
                  </a:cubicBezTo>
                  <a:close/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4" y="44"/>
                    <a:pt x="11" y="54"/>
                  </a:cubicBezTo>
                  <a:cubicBezTo>
                    <a:pt x="11" y="47"/>
                    <a:pt x="11" y="41"/>
                    <a:pt x="14" y="38"/>
                  </a:cubicBezTo>
                  <a:cubicBezTo>
                    <a:pt x="5" y="27"/>
                    <a:pt x="0" y="15"/>
                    <a:pt x="0" y="0"/>
                  </a:cubicBezTo>
                  <a:close/>
                  <a:moveTo>
                    <a:pt x="60" y="68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2"/>
                    <a:pt x="60" y="74"/>
                    <a:pt x="61" y="76"/>
                  </a:cubicBezTo>
                  <a:cubicBezTo>
                    <a:pt x="61" y="78"/>
                    <a:pt x="61" y="80"/>
                    <a:pt x="61" y="83"/>
                  </a:cubicBezTo>
                  <a:cubicBezTo>
                    <a:pt x="61" y="84"/>
                    <a:pt x="61" y="85"/>
                    <a:pt x="61" y="86"/>
                  </a:cubicBezTo>
                  <a:cubicBezTo>
                    <a:pt x="62" y="87"/>
                    <a:pt x="64" y="87"/>
                    <a:pt x="65" y="88"/>
                  </a:cubicBezTo>
                  <a:cubicBezTo>
                    <a:pt x="63" y="82"/>
                    <a:pt x="62" y="75"/>
                    <a:pt x="62" y="69"/>
                  </a:cubicBezTo>
                  <a:cubicBezTo>
                    <a:pt x="62" y="69"/>
                    <a:pt x="61" y="68"/>
                    <a:pt x="60" y="68"/>
                  </a:cubicBezTo>
                  <a:close/>
                  <a:moveTo>
                    <a:pt x="86" y="84"/>
                  </a:moveTo>
                  <a:cubicBezTo>
                    <a:pt x="85" y="85"/>
                    <a:pt x="85" y="86"/>
                    <a:pt x="85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2" y="88"/>
                    <a:pt x="82" y="89"/>
                  </a:cubicBezTo>
                  <a:cubicBezTo>
                    <a:pt x="82" y="90"/>
                    <a:pt x="82" y="91"/>
                    <a:pt x="82" y="92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5" y="93"/>
                    <a:pt x="87" y="94"/>
                    <a:pt x="90" y="94"/>
                  </a:cubicBezTo>
                  <a:cubicBezTo>
                    <a:pt x="90" y="94"/>
                    <a:pt x="89" y="93"/>
                    <a:pt x="89" y="93"/>
                  </a:cubicBezTo>
                  <a:cubicBezTo>
                    <a:pt x="88" y="90"/>
                    <a:pt x="87" y="87"/>
                    <a:pt x="86" y="84"/>
                  </a:cubicBezTo>
                  <a:close/>
                  <a:moveTo>
                    <a:pt x="123" y="86"/>
                  </a:moveTo>
                  <a:cubicBezTo>
                    <a:pt x="123" y="86"/>
                    <a:pt x="124" y="86"/>
                    <a:pt x="124" y="86"/>
                  </a:cubicBezTo>
                  <a:cubicBezTo>
                    <a:pt x="130" y="85"/>
                    <a:pt x="134" y="87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89"/>
                    <a:pt x="140" y="88"/>
                    <a:pt x="140" y="87"/>
                  </a:cubicBezTo>
                  <a:cubicBezTo>
                    <a:pt x="140" y="86"/>
                    <a:pt x="140" y="84"/>
                    <a:pt x="140" y="82"/>
                  </a:cubicBezTo>
                  <a:cubicBezTo>
                    <a:pt x="134" y="82"/>
                    <a:pt x="128" y="82"/>
                    <a:pt x="122" y="81"/>
                  </a:cubicBezTo>
                  <a:cubicBezTo>
                    <a:pt x="122" y="83"/>
                    <a:pt x="123" y="84"/>
                    <a:pt x="123" y="86"/>
                  </a:cubicBezTo>
                  <a:close/>
                  <a:moveTo>
                    <a:pt x="44" y="72"/>
                  </a:moveTo>
                  <a:cubicBezTo>
                    <a:pt x="42" y="72"/>
                    <a:pt x="41" y="71"/>
                    <a:pt x="40" y="71"/>
                  </a:cubicBezTo>
                  <a:cubicBezTo>
                    <a:pt x="40" y="71"/>
                    <a:pt x="40" y="72"/>
                    <a:pt x="41" y="73"/>
                  </a:cubicBezTo>
                  <a:cubicBezTo>
                    <a:pt x="41" y="75"/>
                    <a:pt x="42" y="77"/>
                    <a:pt x="42" y="79"/>
                  </a:cubicBezTo>
                  <a:cubicBezTo>
                    <a:pt x="45" y="80"/>
                    <a:pt x="47" y="81"/>
                    <a:pt x="50" y="82"/>
                  </a:cubicBezTo>
                  <a:cubicBezTo>
                    <a:pt x="50" y="79"/>
                    <a:pt x="49" y="76"/>
                    <a:pt x="48" y="74"/>
                  </a:cubicBezTo>
                  <a:cubicBezTo>
                    <a:pt x="47" y="73"/>
                    <a:pt x="45" y="72"/>
                    <a:pt x="44" y="72"/>
                  </a:cubicBezTo>
                  <a:close/>
                  <a:moveTo>
                    <a:pt x="174" y="89"/>
                  </a:moveTo>
                  <a:cubicBezTo>
                    <a:pt x="174" y="92"/>
                    <a:pt x="175" y="94"/>
                    <a:pt x="177" y="96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9" y="99"/>
                    <a:pt x="181" y="99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3" y="96"/>
                    <a:pt x="181" y="93"/>
                    <a:pt x="179" y="91"/>
                  </a:cubicBezTo>
                  <a:cubicBezTo>
                    <a:pt x="178" y="90"/>
                    <a:pt x="176" y="89"/>
                    <a:pt x="174" y="89"/>
                  </a:cubicBezTo>
                  <a:close/>
                  <a:moveTo>
                    <a:pt x="219" y="75"/>
                  </a:moveTo>
                  <a:cubicBezTo>
                    <a:pt x="219" y="75"/>
                    <a:pt x="219" y="75"/>
                    <a:pt x="219" y="75"/>
                  </a:cubicBezTo>
                  <a:cubicBezTo>
                    <a:pt x="220" y="77"/>
                    <a:pt x="221" y="80"/>
                    <a:pt x="221" y="82"/>
                  </a:cubicBezTo>
                  <a:cubicBezTo>
                    <a:pt x="221" y="84"/>
                    <a:pt x="220" y="86"/>
                    <a:pt x="219" y="88"/>
                  </a:cubicBezTo>
                  <a:cubicBezTo>
                    <a:pt x="222" y="89"/>
                    <a:pt x="224" y="90"/>
                    <a:pt x="225" y="89"/>
                  </a:cubicBezTo>
                  <a:cubicBezTo>
                    <a:pt x="227" y="88"/>
                    <a:pt x="228" y="84"/>
                    <a:pt x="228" y="80"/>
                  </a:cubicBezTo>
                  <a:cubicBezTo>
                    <a:pt x="229" y="77"/>
                    <a:pt x="229" y="74"/>
                    <a:pt x="230" y="72"/>
                  </a:cubicBezTo>
                  <a:cubicBezTo>
                    <a:pt x="226" y="73"/>
                    <a:pt x="223" y="74"/>
                    <a:pt x="219" y="75"/>
                  </a:cubicBezTo>
                  <a:close/>
                  <a:moveTo>
                    <a:pt x="196" y="92"/>
                  </a:moveTo>
                  <a:cubicBezTo>
                    <a:pt x="196" y="92"/>
                    <a:pt x="196" y="92"/>
                    <a:pt x="195" y="91"/>
                  </a:cubicBezTo>
                  <a:cubicBezTo>
                    <a:pt x="195" y="92"/>
                    <a:pt x="195" y="94"/>
                    <a:pt x="194" y="97"/>
                  </a:cubicBezTo>
                  <a:cubicBezTo>
                    <a:pt x="196" y="97"/>
                    <a:pt x="198" y="96"/>
                    <a:pt x="200" y="96"/>
                  </a:cubicBezTo>
                  <a:cubicBezTo>
                    <a:pt x="199" y="95"/>
                    <a:pt x="197" y="93"/>
                    <a:pt x="196" y="92"/>
                  </a:cubicBezTo>
                  <a:close/>
                </a:path>
              </a:pathLst>
            </a:custGeom>
            <a:solidFill>
              <a:srgbClr val="0C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41">
              <a:extLst>
                <a:ext uri="{FF2B5EF4-FFF2-40B4-BE49-F238E27FC236}">
                  <a16:creationId xmlns:a16="http://schemas.microsoft.com/office/drawing/2014/main" id="{BE8E6D93-4071-46DA-B29A-58880878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589"/>
              <a:ext cx="388" cy="675"/>
            </a:xfrm>
            <a:custGeom>
              <a:avLst/>
              <a:gdLst>
                <a:gd name="T0" fmla="*/ 0 w 155"/>
                <a:gd name="T1" fmla="*/ 4805 h 253"/>
                <a:gd name="T2" fmla="*/ 0 w 155"/>
                <a:gd name="T3" fmla="*/ 0 h 253"/>
                <a:gd name="T4" fmla="*/ 2431 w 155"/>
                <a:gd name="T5" fmla="*/ 990 h 253"/>
                <a:gd name="T6" fmla="*/ 501 w 155"/>
                <a:gd name="T7" fmla="*/ 819 h 253"/>
                <a:gd name="T8" fmla="*/ 158 w 155"/>
                <a:gd name="T9" fmla="*/ 1233 h 253"/>
                <a:gd name="T10" fmla="*/ 0 w 155"/>
                <a:gd name="T11" fmla="*/ 4805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253">
                  <a:moveTo>
                    <a:pt x="0" y="25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9"/>
                    <a:pt x="51" y="60"/>
                    <a:pt x="155" y="52"/>
                  </a:cubicBezTo>
                  <a:cubicBezTo>
                    <a:pt x="116" y="60"/>
                    <a:pt x="58" y="57"/>
                    <a:pt x="32" y="43"/>
                  </a:cubicBezTo>
                  <a:cubicBezTo>
                    <a:pt x="7" y="28"/>
                    <a:pt x="10" y="47"/>
                    <a:pt x="10" y="65"/>
                  </a:cubicBezTo>
                  <a:cubicBezTo>
                    <a:pt x="10" y="84"/>
                    <a:pt x="0" y="253"/>
                    <a:pt x="0" y="253"/>
                  </a:cubicBezTo>
                  <a:close/>
                </a:path>
              </a:pathLst>
            </a:cu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Freeform 42">
              <a:extLst>
                <a:ext uri="{FF2B5EF4-FFF2-40B4-BE49-F238E27FC236}">
                  <a16:creationId xmlns:a16="http://schemas.microsoft.com/office/drawing/2014/main" id="{A4E0EFCC-2450-4EEB-A0C0-4B6CF08C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741"/>
              <a:ext cx="471" cy="702"/>
            </a:xfrm>
            <a:custGeom>
              <a:avLst/>
              <a:gdLst>
                <a:gd name="T0" fmla="*/ 301 w 188"/>
                <a:gd name="T1" fmla="*/ 77 h 263"/>
                <a:gd name="T2" fmla="*/ 158 w 188"/>
                <a:gd name="T3" fmla="*/ 1046 h 263"/>
                <a:gd name="T4" fmla="*/ 188 w 188"/>
                <a:gd name="T5" fmla="*/ 3862 h 263"/>
                <a:gd name="T6" fmla="*/ 2718 w 188"/>
                <a:gd name="T7" fmla="*/ 4490 h 263"/>
                <a:gd name="T8" fmla="*/ 2340 w 188"/>
                <a:gd name="T9" fmla="*/ 2095 h 263"/>
                <a:gd name="T10" fmla="*/ 2768 w 188"/>
                <a:gd name="T11" fmla="*/ 398 h 263"/>
                <a:gd name="T12" fmla="*/ 2152 w 188"/>
                <a:gd name="T13" fmla="*/ 149 h 263"/>
                <a:gd name="T14" fmla="*/ 596 w 188"/>
                <a:gd name="T15" fmla="*/ 77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263">
                  <a:moveTo>
                    <a:pt x="19" y="4"/>
                  </a:moveTo>
                  <a:cubicBezTo>
                    <a:pt x="8" y="18"/>
                    <a:pt x="9" y="39"/>
                    <a:pt x="10" y="55"/>
                  </a:cubicBezTo>
                  <a:cubicBezTo>
                    <a:pt x="11" y="77"/>
                    <a:pt x="0" y="182"/>
                    <a:pt x="12" y="203"/>
                  </a:cubicBezTo>
                  <a:cubicBezTo>
                    <a:pt x="30" y="238"/>
                    <a:pt x="140" y="263"/>
                    <a:pt x="173" y="236"/>
                  </a:cubicBezTo>
                  <a:cubicBezTo>
                    <a:pt x="188" y="224"/>
                    <a:pt x="151" y="161"/>
                    <a:pt x="149" y="110"/>
                  </a:cubicBezTo>
                  <a:cubicBezTo>
                    <a:pt x="147" y="68"/>
                    <a:pt x="181" y="36"/>
                    <a:pt x="176" y="21"/>
                  </a:cubicBezTo>
                  <a:cubicBezTo>
                    <a:pt x="168" y="0"/>
                    <a:pt x="155" y="5"/>
                    <a:pt x="137" y="8"/>
                  </a:cubicBezTo>
                  <a:cubicBezTo>
                    <a:pt x="104" y="15"/>
                    <a:pt x="62" y="14"/>
                    <a:pt x="38" y="4"/>
                  </a:cubicBezTo>
                </a:path>
              </a:pathLst>
            </a:custGeom>
            <a:solidFill>
              <a:srgbClr val="E6D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43">
              <a:extLst>
                <a:ext uri="{FF2B5EF4-FFF2-40B4-BE49-F238E27FC236}">
                  <a16:creationId xmlns:a16="http://schemas.microsoft.com/office/drawing/2014/main" id="{AE4C23C3-80CA-4D77-A113-28F7AC87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792"/>
              <a:ext cx="331" cy="597"/>
            </a:xfrm>
            <a:custGeom>
              <a:avLst/>
              <a:gdLst>
                <a:gd name="T0" fmla="*/ 1484 w 132"/>
                <a:gd name="T1" fmla="*/ 149 h 224"/>
                <a:gd name="T2" fmla="*/ 838 w 132"/>
                <a:gd name="T3" fmla="*/ 149 h 224"/>
                <a:gd name="T4" fmla="*/ 251 w 132"/>
                <a:gd name="T5" fmla="*/ 227 h 224"/>
                <a:gd name="T6" fmla="*/ 83 w 132"/>
                <a:gd name="T7" fmla="*/ 2026 h 224"/>
                <a:gd name="T8" fmla="*/ 334 w 132"/>
                <a:gd name="T9" fmla="*/ 3558 h 224"/>
                <a:gd name="T10" fmla="*/ 1201 w 132"/>
                <a:gd name="T11" fmla="*/ 4070 h 224"/>
                <a:gd name="T12" fmla="*/ 2081 w 132"/>
                <a:gd name="T13" fmla="*/ 3992 h 224"/>
                <a:gd name="T14" fmla="*/ 1547 w 132"/>
                <a:gd name="T15" fmla="*/ 3502 h 224"/>
                <a:gd name="T16" fmla="*/ 1106 w 132"/>
                <a:gd name="T17" fmla="*/ 2175 h 224"/>
                <a:gd name="T18" fmla="*/ 1276 w 132"/>
                <a:gd name="T19" fmla="*/ 853 h 224"/>
                <a:gd name="T20" fmla="*/ 1497 w 132"/>
                <a:gd name="T21" fmla="*/ 205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24">
                  <a:moveTo>
                    <a:pt x="94" y="8"/>
                  </a:moveTo>
                  <a:cubicBezTo>
                    <a:pt x="80" y="7"/>
                    <a:pt x="67" y="9"/>
                    <a:pt x="53" y="8"/>
                  </a:cubicBezTo>
                  <a:cubicBezTo>
                    <a:pt x="39" y="7"/>
                    <a:pt x="26" y="0"/>
                    <a:pt x="16" y="12"/>
                  </a:cubicBezTo>
                  <a:cubicBezTo>
                    <a:pt x="0" y="34"/>
                    <a:pt x="5" y="81"/>
                    <a:pt x="5" y="107"/>
                  </a:cubicBezTo>
                  <a:cubicBezTo>
                    <a:pt x="5" y="134"/>
                    <a:pt x="0" y="168"/>
                    <a:pt x="21" y="188"/>
                  </a:cubicBezTo>
                  <a:cubicBezTo>
                    <a:pt x="34" y="201"/>
                    <a:pt x="58" y="212"/>
                    <a:pt x="76" y="215"/>
                  </a:cubicBezTo>
                  <a:cubicBezTo>
                    <a:pt x="90" y="218"/>
                    <a:pt x="121" y="224"/>
                    <a:pt x="132" y="211"/>
                  </a:cubicBezTo>
                  <a:cubicBezTo>
                    <a:pt x="125" y="199"/>
                    <a:pt x="108" y="195"/>
                    <a:pt x="98" y="185"/>
                  </a:cubicBezTo>
                  <a:cubicBezTo>
                    <a:pt x="77" y="165"/>
                    <a:pt x="68" y="143"/>
                    <a:pt x="70" y="115"/>
                  </a:cubicBezTo>
                  <a:cubicBezTo>
                    <a:pt x="71" y="91"/>
                    <a:pt x="71" y="67"/>
                    <a:pt x="81" y="45"/>
                  </a:cubicBezTo>
                  <a:cubicBezTo>
                    <a:pt x="86" y="33"/>
                    <a:pt x="96" y="24"/>
                    <a:pt x="95" y="11"/>
                  </a:cubicBezTo>
                </a:path>
              </a:pathLst>
            </a:custGeom>
            <a:solidFill>
              <a:srgbClr val="F0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44">
              <a:extLst>
                <a:ext uri="{FF2B5EF4-FFF2-40B4-BE49-F238E27FC236}">
                  <a16:creationId xmlns:a16="http://schemas.microsoft.com/office/drawing/2014/main" id="{9DE3791F-9EAB-46E2-86FC-56C67ED0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835"/>
              <a:ext cx="140" cy="416"/>
            </a:xfrm>
            <a:custGeom>
              <a:avLst/>
              <a:gdLst>
                <a:gd name="T0" fmla="*/ 408 w 56"/>
                <a:gd name="T1" fmla="*/ 77 h 156"/>
                <a:gd name="T2" fmla="*/ 208 w 56"/>
                <a:gd name="T3" fmla="*/ 2957 h 156"/>
                <a:gd name="T4" fmla="*/ 313 w 56"/>
                <a:gd name="T5" fmla="*/ 888 h 156"/>
                <a:gd name="T6" fmla="*/ 550 w 56"/>
                <a:gd name="T7" fmla="*/ 363 h 156"/>
                <a:gd name="T8" fmla="*/ 595 w 56"/>
                <a:gd name="T9" fmla="*/ 13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56">
                  <a:moveTo>
                    <a:pt x="26" y="4"/>
                  </a:moveTo>
                  <a:cubicBezTo>
                    <a:pt x="0" y="0"/>
                    <a:pt x="7" y="139"/>
                    <a:pt x="13" y="156"/>
                  </a:cubicBezTo>
                  <a:cubicBezTo>
                    <a:pt x="15" y="126"/>
                    <a:pt x="13" y="76"/>
                    <a:pt x="20" y="47"/>
                  </a:cubicBezTo>
                  <a:cubicBezTo>
                    <a:pt x="22" y="35"/>
                    <a:pt x="26" y="27"/>
                    <a:pt x="35" y="19"/>
                  </a:cubicBezTo>
                  <a:cubicBezTo>
                    <a:pt x="40" y="15"/>
                    <a:pt x="56" y="10"/>
                    <a:pt x="38" y="7"/>
                  </a:cubicBezTo>
                </a:path>
              </a:pathLst>
            </a:custGeom>
            <a:solidFill>
              <a:srgbClr val="F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45">
              <a:extLst>
                <a:ext uri="{FF2B5EF4-FFF2-40B4-BE49-F238E27FC236}">
                  <a16:creationId xmlns:a16="http://schemas.microsoft.com/office/drawing/2014/main" id="{1A36FEDC-0141-4ED1-A769-946CE3B0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885"/>
              <a:ext cx="43" cy="43"/>
            </a:xfrm>
            <a:custGeom>
              <a:avLst/>
              <a:gdLst>
                <a:gd name="T0" fmla="*/ 129 w 17"/>
                <a:gd name="T1" fmla="*/ 35 h 16"/>
                <a:gd name="T2" fmla="*/ 0 w 17"/>
                <a:gd name="T3" fmla="*/ 218 h 16"/>
                <a:gd name="T4" fmla="*/ 192 w 17"/>
                <a:gd name="T5" fmla="*/ 312 h 16"/>
                <a:gd name="T6" fmla="*/ 192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8" y="2"/>
                  </a:moveTo>
                  <a:cubicBezTo>
                    <a:pt x="4" y="4"/>
                    <a:pt x="1" y="6"/>
                    <a:pt x="0" y="11"/>
                  </a:cubicBezTo>
                  <a:cubicBezTo>
                    <a:pt x="3" y="13"/>
                    <a:pt x="8" y="16"/>
                    <a:pt x="12" y="16"/>
                  </a:cubicBezTo>
                  <a:cubicBezTo>
                    <a:pt x="16" y="10"/>
                    <a:pt x="17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46">
              <a:extLst>
                <a:ext uri="{FF2B5EF4-FFF2-40B4-BE49-F238E27FC236}">
                  <a16:creationId xmlns:a16="http://schemas.microsoft.com/office/drawing/2014/main" id="{4846B17B-0CCD-4B12-9C17-036476A9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853"/>
              <a:ext cx="35" cy="30"/>
            </a:xfrm>
            <a:custGeom>
              <a:avLst/>
              <a:gdLst>
                <a:gd name="T0" fmla="*/ 33 w 14"/>
                <a:gd name="T1" fmla="*/ 38 h 11"/>
                <a:gd name="T2" fmla="*/ 0 w 14"/>
                <a:gd name="T3" fmla="*/ 202 h 11"/>
                <a:gd name="T4" fmla="*/ 220 w 14"/>
                <a:gd name="T5" fmla="*/ 164 h 11"/>
                <a:gd name="T6" fmla="*/ 125 w 1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2" y="2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5" y="11"/>
                    <a:pt x="10" y="10"/>
                    <a:pt x="14" y="8"/>
                  </a:cubicBezTo>
                  <a:cubicBezTo>
                    <a:pt x="12" y="6"/>
                    <a:pt x="10" y="2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47">
              <a:extLst>
                <a:ext uri="{FF2B5EF4-FFF2-40B4-BE49-F238E27FC236}">
                  <a16:creationId xmlns:a16="http://schemas.microsoft.com/office/drawing/2014/main" id="{B404871D-8ACD-4188-BBC2-FF4F1B28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2965"/>
              <a:ext cx="20" cy="24"/>
            </a:xfrm>
            <a:custGeom>
              <a:avLst/>
              <a:gdLst>
                <a:gd name="T0" fmla="*/ 0 w 8"/>
                <a:gd name="T1" fmla="*/ 0 h 9"/>
                <a:gd name="T2" fmla="*/ 125 w 8"/>
                <a:gd name="T3" fmla="*/ 115 h 9"/>
                <a:gd name="T4" fmla="*/ 63 w 8"/>
                <a:gd name="T5" fmla="*/ 3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4" y="4"/>
                    <a:pt x="2" y="9"/>
                    <a:pt x="8" y="6"/>
                  </a:cubicBezTo>
                  <a:cubicBezTo>
                    <a:pt x="8" y="3"/>
                    <a:pt x="4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48">
              <a:extLst>
                <a:ext uri="{FF2B5EF4-FFF2-40B4-BE49-F238E27FC236}">
                  <a16:creationId xmlns:a16="http://schemas.microsoft.com/office/drawing/2014/main" id="{BFC1051F-DA2F-4F0C-90ED-ED0B68D62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877"/>
              <a:ext cx="460" cy="211"/>
            </a:xfrm>
            <a:custGeom>
              <a:avLst/>
              <a:gdLst>
                <a:gd name="T0" fmla="*/ 113 w 184"/>
                <a:gd name="T1" fmla="*/ 0 h 79"/>
                <a:gd name="T2" fmla="*/ 175 w 184"/>
                <a:gd name="T3" fmla="*/ 785 h 79"/>
                <a:gd name="T4" fmla="*/ 800 w 184"/>
                <a:gd name="T5" fmla="*/ 1242 h 79"/>
                <a:gd name="T6" fmla="*/ 2425 w 184"/>
                <a:gd name="T7" fmla="*/ 1469 h 79"/>
                <a:gd name="T8" fmla="*/ 2738 w 184"/>
                <a:gd name="T9" fmla="*/ 1354 h 79"/>
                <a:gd name="T10" fmla="*/ 2783 w 184"/>
                <a:gd name="T11" fmla="*/ 764 h 79"/>
                <a:gd name="T12" fmla="*/ 1595 w 184"/>
                <a:gd name="T13" fmla="*/ 628 h 79"/>
                <a:gd name="T14" fmla="*/ 220 w 184"/>
                <a:gd name="T15" fmla="*/ 192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79">
                  <a:moveTo>
                    <a:pt x="7" y="0"/>
                  </a:moveTo>
                  <a:cubicBezTo>
                    <a:pt x="8" y="16"/>
                    <a:pt x="0" y="29"/>
                    <a:pt x="11" y="41"/>
                  </a:cubicBezTo>
                  <a:cubicBezTo>
                    <a:pt x="21" y="53"/>
                    <a:pt x="37" y="60"/>
                    <a:pt x="51" y="65"/>
                  </a:cubicBezTo>
                  <a:cubicBezTo>
                    <a:pt x="85" y="76"/>
                    <a:pt x="119" y="79"/>
                    <a:pt x="155" y="77"/>
                  </a:cubicBezTo>
                  <a:cubicBezTo>
                    <a:pt x="162" y="77"/>
                    <a:pt x="169" y="77"/>
                    <a:pt x="175" y="71"/>
                  </a:cubicBezTo>
                  <a:cubicBezTo>
                    <a:pt x="179" y="66"/>
                    <a:pt x="184" y="45"/>
                    <a:pt x="178" y="40"/>
                  </a:cubicBezTo>
                  <a:cubicBezTo>
                    <a:pt x="169" y="31"/>
                    <a:pt x="115" y="35"/>
                    <a:pt x="102" y="33"/>
                  </a:cubicBezTo>
                  <a:cubicBezTo>
                    <a:pt x="67" y="28"/>
                    <a:pt x="46" y="23"/>
                    <a:pt x="14" y="10"/>
                  </a:cubicBezTo>
                </a:path>
              </a:pathLst>
            </a:custGeom>
            <a:solidFill>
              <a:srgbClr val="E6D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49">
              <a:extLst>
                <a:ext uri="{FF2B5EF4-FFF2-40B4-BE49-F238E27FC236}">
                  <a16:creationId xmlns:a16="http://schemas.microsoft.com/office/drawing/2014/main" id="{9219A4C2-17A1-422D-BBC3-36D72263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933"/>
              <a:ext cx="360" cy="152"/>
            </a:xfrm>
            <a:custGeom>
              <a:avLst/>
              <a:gdLst>
                <a:gd name="T0" fmla="*/ 0 w 144"/>
                <a:gd name="T1" fmla="*/ 0 h 57"/>
                <a:gd name="T2" fmla="*/ 363 w 144"/>
                <a:gd name="T3" fmla="*/ 376 h 57"/>
                <a:gd name="T4" fmla="*/ 1020 w 144"/>
                <a:gd name="T5" fmla="*/ 760 h 57"/>
                <a:gd name="T6" fmla="*/ 2000 w 144"/>
                <a:gd name="T7" fmla="*/ 456 h 57"/>
                <a:gd name="T8" fmla="*/ 1050 w 144"/>
                <a:gd name="T9" fmla="*/ 419 h 57"/>
                <a:gd name="T10" fmla="*/ 145 w 144"/>
                <a:gd name="T11" fmla="*/ 115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cubicBezTo>
                    <a:pt x="2" y="19"/>
                    <a:pt x="8" y="14"/>
                    <a:pt x="23" y="20"/>
                  </a:cubicBezTo>
                  <a:cubicBezTo>
                    <a:pt x="37" y="27"/>
                    <a:pt x="48" y="36"/>
                    <a:pt x="65" y="40"/>
                  </a:cubicBezTo>
                  <a:cubicBezTo>
                    <a:pt x="76" y="42"/>
                    <a:pt x="144" y="57"/>
                    <a:pt x="128" y="24"/>
                  </a:cubicBezTo>
                  <a:cubicBezTo>
                    <a:pt x="107" y="26"/>
                    <a:pt x="89" y="24"/>
                    <a:pt x="67" y="22"/>
                  </a:cubicBezTo>
                  <a:cubicBezTo>
                    <a:pt x="47" y="20"/>
                    <a:pt x="29" y="9"/>
                    <a:pt x="9" y="6"/>
                  </a:cubicBezTo>
                </a:path>
              </a:pathLst>
            </a:custGeom>
            <a:solidFill>
              <a:srgbClr val="F0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50">
              <a:extLst>
                <a:ext uri="{FF2B5EF4-FFF2-40B4-BE49-F238E27FC236}">
                  <a16:creationId xmlns:a16="http://schemas.microsoft.com/office/drawing/2014/main" id="{87E21753-F67E-407A-BD22-7E46FAEF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003"/>
              <a:ext cx="65" cy="32"/>
            </a:xfrm>
            <a:custGeom>
              <a:avLst/>
              <a:gdLst>
                <a:gd name="T0" fmla="*/ 188 w 26"/>
                <a:gd name="T1" fmla="*/ 35 h 12"/>
                <a:gd name="T2" fmla="*/ 395 w 26"/>
                <a:gd name="T3" fmla="*/ 205 h 12"/>
                <a:gd name="T4" fmla="*/ 270 w 2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2">
                  <a:moveTo>
                    <a:pt x="12" y="2"/>
                  </a:moveTo>
                  <a:cubicBezTo>
                    <a:pt x="0" y="10"/>
                    <a:pt x="19" y="12"/>
                    <a:pt x="25" y="11"/>
                  </a:cubicBezTo>
                  <a:cubicBezTo>
                    <a:pt x="26" y="6"/>
                    <a:pt x="23" y="1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51">
              <a:extLst>
                <a:ext uri="{FF2B5EF4-FFF2-40B4-BE49-F238E27FC236}">
                  <a16:creationId xmlns:a16="http://schemas.microsoft.com/office/drawing/2014/main" id="{DA6CE5A4-F7D5-4510-9F7F-AD179AAC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016"/>
              <a:ext cx="25" cy="19"/>
            </a:xfrm>
            <a:custGeom>
              <a:avLst/>
              <a:gdLst>
                <a:gd name="T0" fmla="*/ 83 w 10"/>
                <a:gd name="T1" fmla="*/ 0 h 7"/>
                <a:gd name="T2" fmla="*/ 0 w 10"/>
                <a:gd name="T3" fmla="*/ 81 h 7"/>
                <a:gd name="T4" fmla="*/ 158 w 10"/>
                <a:gd name="T5" fmla="*/ 38 h 7"/>
                <a:gd name="T6" fmla="*/ 95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3" y="1"/>
                    <a:pt x="1" y="0"/>
                    <a:pt x="0" y="4"/>
                  </a:cubicBezTo>
                  <a:cubicBezTo>
                    <a:pt x="4" y="7"/>
                    <a:pt x="6" y="6"/>
                    <a:pt x="10" y="2"/>
                  </a:cubicBezTo>
                  <a:cubicBezTo>
                    <a:pt x="9" y="0"/>
                    <a:pt x="8" y="1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52">
              <a:extLst>
                <a:ext uri="{FF2B5EF4-FFF2-40B4-BE49-F238E27FC236}">
                  <a16:creationId xmlns:a16="http://schemas.microsoft.com/office/drawing/2014/main" id="{47BD8C83-94CD-43C2-843C-21BDCDB1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000"/>
              <a:ext cx="18" cy="21"/>
            </a:xfrm>
            <a:custGeom>
              <a:avLst/>
              <a:gdLst>
                <a:gd name="T0" fmla="*/ 21 w 7"/>
                <a:gd name="T1" fmla="*/ 55 h 8"/>
                <a:gd name="T2" fmla="*/ 21 w 7"/>
                <a:gd name="T3" fmla="*/ 144 h 8"/>
                <a:gd name="T4" fmla="*/ 118 w 7"/>
                <a:gd name="T5" fmla="*/ 55 h 8"/>
                <a:gd name="T6" fmla="*/ 67 w 7"/>
                <a:gd name="T7" fmla="*/ 5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0" y="5"/>
                    <a:pt x="0" y="6"/>
                    <a:pt x="1" y="8"/>
                  </a:cubicBezTo>
                  <a:cubicBezTo>
                    <a:pt x="7" y="8"/>
                    <a:pt x="5" y="8"/>
                    <a:pt x="7" y="3"/>
                  </a:cubicBezTo>
                  <a:cubicBezTo>
                    <a:pt x="5" y="0"/>
                    <a:pt x="5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53">
              <a:extLst>
                <a:ext uri="{FF2B5EF4-FFF2-40B4-BE49-F238E27FC236}">
                  <a16:creationId xmlns:a16="http://schemas.microsoft.com/office/drawing/2014/main" id="{B34CF449-19DE-40EE-A5DF-F7BFD94E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229"/>
              <a:ext cx="250" cy="168"/>
            </a:xfrm>
            <a:custGeom>
              <a:avLst/>
              <a:gdLst>
                <a:gd name="T0" fmla="*/ 0 w 100"/>
                <a:gd name="T1" fmla="*/ 0 h 63"/>
                <a:gd name="T2" fmla="*/ 158 w 100"/>
                <a:gd name="T3" fmla="*/ 264 h 63"/>
                <a:gd name="T4" fmla="*/ 458 w 100"/>
                <a:gd name="T5" fmla="*/ 909 h 63"/>
                <a:gd name="T6" fmla="*/ 1220 w 100"/>
                <a:gd name="T7" fmla="*/ 1059 h 63"/>
                <a:gd name="T8" fmla="*/ 1550 w 100"/>
                <a:gd name="T9" fmla="*/ 477 h 63"/>
                <a:gd name="T10" fmla="*/ 1158 w 100"/>
                <a:gd name="T11" fmla="*/ 853 h 63"/>
                <a:gd name="T12" fmla="*/ 875 w 100"/>
                <a:gd name="T13" fmla="*/ 192 h 63"/>
                <a:gd name="T14" fmla="*/ 33 w 10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63">
                  <a:moveTo>
                    <a:pt x="0" y="0"/>
                  </a:moveTo>
                  <a:cubicBezTo>
                    <a:pt x="6" y="3"/>
                    <a:pt x="8" y="8"/>
                    <a:pt x="10" y="14"/>
                  </a:cubicBezTo>
                  <a:cubicBezTo>
                    <a:pt x="15" y="27"/>
                    <a:pt x="18" y="39"/>
                    <a:pt x="29" y="48"/>
                  </a:cubicBezTo>
                  <a:cubicBezTo>
                    <a:pt x="44" y="61"/>
                    <a:pt x="61" y="63"/>
                    <a:pt x="78" y="56"/>
                  </a:cubicBezTo>
                  <a:cubicBezTo>
                    <a:pt x="90" y="51"/>
                    <a:pt x="100" y="40"/>
                    <a:pt x="99" y="25"/>
                  </a:cubicBezTo>
                  <a:cubicBezTo>
                    <a:pt x="96" y="30"/>
                    <a:pt x="95" y="44"/>
                    <a:pt x="74" y="45"/>
                  </a:cubicBezTo>
                  <a:cubicBezTo>
                    <a:pt x="58" y="45"/>
                    <a:pt x="42" y="24"/>
                    <a:pt x="56" y="10"/>
                  </a:cubicBezTo>
                  <a:cubicBezTo>
                    <a:pt x="50" y="18"/>
                    <a:pt x="6" y="4"/>
                    <a:pt x="2" y="0"/>
                  </a:cubicBezTo>
                </a:path>
              </a:pathLst>
            </a:custGeom>
            <a:solidFill>
              <a:srgbClr val="727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Oval 54">
              <a:extLst>
                <a:ext uri="{FF2B5EF4-FFF2-40B4-BE49-F238E27FC236}">
                  <a16:creationId xmlns:a16="http://schemas.microsoft.com/office/drawing/2014/main" id="{869CC700-2388-4101-92F5-51BCA026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232"/>
              <a:ext cx="97" cy="104"/>
            </a:xfrm>
            <a:prstGeom prst="ellipse">
              <a:avLst/>
            </a:pr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6" name="Oval 55">
              <a:extLst>
                <a:ext uri="{FF2B5EF4-FFF2-40B4-BE49-F238E27FC236}">
                  <a16:creationId xmlns:a16="http://schemas.microsoft.com/office/drawing/2014/main" id="{CAB480B3-8AA7-4FC4-842C-44E0180D0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225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7" name="Oval 56">
              <a:extLst>
                <a:ext uri="{FF2B5EF4-FFF2-40B4-BE49-F238E27FC236}">
                  <a16:creationId xmlns:a16="http://schemas.microsoft.com/office/drawing/2014/main" id="{1FD5345E-5A7E-45C7-BA4F-D1F0884D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285"/>
              <a:ext cx="3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8" name="Oval 57">
              <a:extLst>
                <a:ext uri="{FF2B5EF4-FFF2-40B4-BE49-F238E27FC236}">
                  <a16:creationId xmlns:a16="http://schemas.microsoft.com/office/drawing/2014/main" id="{FE4B7BF5-1F01-4724-A682-83C546D61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2277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9" name="Freeform 58">
              <a:extLst>
                <a:ext uri="{FF2B5EF4-FFF2-40B4-BE49-F238E27FC236}">
                  <a16:creationId xmlns:a16="http://schemas.microsoft.com/office/drawing/2014/main" id="{63D9AF92-93BD-4DC1-9A88-AF94F5C3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92"/>
              <a:ext cx="750" cy="2061"/>
            </a:xfrm>
            <a:custGeom>
              <a:avLst/>
              <a:gdLst>
                <a:gd name="T0" fmla="*/ 0 w 300"/>
                <a:gd name="T1" fmla="*/ 56 h 773"/>
                <a:gd name="T2" fmla="*/ 0 w 300"/>
                <a:gd name="T3" fmla="*/ 56 h 773"/>
                <a:gd name="T4" fmla="*/ 0 w 300"/>
                <a:gd name="T5" fmla="*/ 12910 h 773"/>
                <a:gd name="T6" fmla="*/ 2345 w 300"/>
                <a:gd name="T7" fmla="*/ 14651 h 773"/>
                <a:gd name="T8" fmla="*/ 4688 w 300"/>
                <a:gd name="T9" fmla="*/ 12910 h 773"/>
                <a:gd name="T10" fmla="*/ 4688 w 300"/>
                <a:gd name="T11" fmla="*/ 0 h 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77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745"/>
                    <a:pt x="76" y="773"/>
                    <a:pt x="150" y="773"/>
                  </a:cubicBezTo>
                  <a:cubicBezTo>
                    <a:pt x="225" y="773"/>
                    <a:pt x="300" y="745"/>
                    <a:pt x="300" y="681"/>
                  </a:cubicBezTo>
                  <a:cubicBezTo>
                    <a:pt x="300" y="0"/>
                    <a:pt x="300" y="0"/>
                    <a:pt x="30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Oval 59">
              <a:extLst>
                <a:ext uri="{FF2B5EF4-FFF2-40B4-BE49-F238E27FC236}">
                  <a16:creationId xmlns:a16="http://schemas.microsoft.com/office/drawing/2014/main" id="{35B7709B-6143-432D-BA88-35F0585A6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869"/>
              <a:ext cx="520" cy="17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11" name="Freeform 60">
              <a:extLst>
                <a:ext uri="{FF2B5EF4-FFF2-40B4-BE49-F238E27FC236}">
                  <a16:creationId xmlns:a16="http://schemas.microsoft.com/office/drawing/2014/main" id="{DD600160-BC30-4312-8CB3-BC815C57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955"/>
              <a:ext cx="520" cy="154"/>
            </a:xfrm>
            <a:custGeom>
              <a:avLst/>
              <a:gdLst>
                <a:gd name="T0" fmla="*/ 0 w 208"/>
                <a:gd name="T1" fmla="*/ 486 h 58"/>
                <a:gd name="T2" fmla="*/ 1625 w 208"/>
                <a:gd name="T3" fmla="*/ 1086 h 58"/>
                <a:gd name="T4" fmla="*/ 3250 w 208"/>
                <a:gd name="T5" fmla="*/ 486 h 58"/>
                <a:gd name="T6" fmla="*/ 3250 w 208"/>
                <a:gd name="T7" fmla="*/ 0 h 58"/>
                <a:gd name="T8" fmla="*/ 1625 w 208"/>
                <a:gd name="T9" fmla="*/ 600 h 58"/>
                <a:gd name="T10" fmla="*/ 0 w 208"/>
                <a:gd name="T11" fmla="*/ 0 h 58"/>
                <a:gd name="T12" fmla="*/ 0 w 208"/>
                <a:gd name="T13" fmla="*/ 48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58">
                  <a:moveTo>
                    <a:pt x="0" y="26"/>
                  </a:moveTo>
                  <a:cubicBezTo>
                    <a:pt x="0" y="44"/>
                    <a:pt x="47" y="58"/>
                    <a:pt x="104" y="58"/>
                  </a:cubicBezTo>
                  <a:cubicBezTo>
                    <a:pt x="162" y="58"/>
                    <a:pt x="208" y="44"/>
                    <a:pt x="208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2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61">
              <a:extLst>
                <a:ext uri="{FF2B5EF4-FFF2-40B4-BE49-F238E27FC236}">
                  <a16:creationId xmlns:a16="http://schemas.microsoft.com/office/drawing/2014/main" id="{80796A95-7849-4307-B0E8-01E33164C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024"/>
              <a:ext cx="520" cy="568"/>
            </a:xfrm>
            <a:custGeom>
              <a:avLst/>
              <a:gdLst>
                <a:gd name="T0" fmla="*/ 0 w 208"/>
                <a:gd name="T1" fmla="*/ 3221 h 213"/>
                <a:gd name="T2" fmla="*/ 1625 w 208"/>
                <a:gd name="T3" fmla="*/ 4040 h 213"/>
                <a:gd name="T4" fmla="*/ 3250 w 208"/>
                <a:gd name="T5" fmla="*/ 3221 h 213"/>
                <a:gd name="T6" fmla="*/ 3250 w 208"/>
                <a:gd name="T7" fmla="*/ 0 h 213"/>
                <a:gd name="T8" fmla="*/ 1625 w 208"/>
                <a:gd name="T9" fmla="*/ 605 h 213"/>
                <a:gd name="T10" fmla="*/ 0 w 208"/>
                <a:gd name="T11" fmla="*/ 0 h 213"/>
                <a:gd name="T12" fmla="*/ 0 w 208"/>
                <a:gd name="T13" fmla="*/ 322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213">
                  <a:moveTo>
                    <a:pt x="0" y="170"/>
                  </a:moveTo>
                  <a:cubicBezTo>
                    <a:pt x="0" y="188"/>
                    <a:pt x="47" y="213"/>
                    <a:pt x="104" y="213"/>
                  </a:cubicBezTo>
                  <a:cubicBezTo>
                    <a:pt x="162" y="213"/>
                    <a:pt x="208" y="188"/>
                    <a:pt x="208" y="17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62">
              <a:extLst>
                <a:ext uri="{FF2B5EF4-FFF2-40B4-BE49-F238E27FC236}">
                  <a16:creationId xmlns:a16="http://schemas.microsoft.com/office/drawing/2014/main" id="{7F37722A-B793-4405-90F9-EFEDE87ED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32"/>
              <a:ext cx="750" cy="160"/>
            </a:xfrm>
            <a:custGeom>
              <a:avLst/>
              <a:gdLst>
                <a:gd name="T0" fmla="*/ 4688 w 300"/>
                <a:gd name="T1" fmla="*/ 1139 h 60"/>
                <a:gd name="T2" fmla="*/ 3988 w 300"/>
                <a:gd name="T3" fmla="*/ 0 h 60"/>
                <a:gd name="T4" fmla="*/ 3970 w 300"/>
                <a:gd name="T5" fmla="*/ 21 h 60"/>
                <a:gd name="T6" fmla="*/ 3970 w 300"/>
                <a:gd name="T7" fmla="*/ 320 h 60"/>
                <a:gd name="T8" fmla="*/ 3970 w 300"/>
                <a:gd name="T9" fmla="*/ 376 h 60"/>
                <a:gd name="T10" fmla="*/ 3938 w 300"/>
                <a:gd name="T11" fmla="*/ 456 h 60"/>
                <a:gd name="T12" fmla="*/ 2345 w 300"/>
                <a:gd name="T13" fmla="*/ 1139 h 60"/>
                <a:gd name="T14" fmla="*/ 750 w 300"/>
                <a:gd name="T15" fmla="*/ 456 h 60"/>
                <a:gd name="T16" fmla="*/ 738 w 300"/>
                <a:gd name="T17" fmla="*/ 376 h 60"/>
                <a:gd name="T18" fmla="*/ 720 w 300"/>
                <a:gd name="T19" fmla="*/ 320 h 60"/>
                <a:gd name="T20" fmla="*/ 720 w 300"/>
                <a:gd name="T21" fmla="*/ 21 h 60"/>
                <a:gd name="T22" fmla="*/ 708 w 300"/>
                <a:gd name="T23" fmla="*/ 0 h 60"/>
                <a:gd name="T24" fmla="*/ 0 w 300"/>
                <a:gd name="T25" fmla="*/ 1139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0" h="60">
                  <a:moveTo>
                    <a:pt x="300" y="60"/>
                  </a:moveTo>
                  <a:cubicBezTo>
                    <a:pt x="300" y="33"/>
                    <a:pt x="282" y="13"/>
                    <a:pt x="255" y="0"/>
                  </a:cubicBezTo>
                  <a:cubicBezTo>
                    <a:pt x="255" y="0"/>
                    <a:pt x="255" y="0"/>
                    <a:pt x="254" y="1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44" y="40"/>
                    <a:pt x="201" y="60"/>
                    <a:pt x="150" y="60"/>
                  </a:cubicBezTo>
                  <a:cubicBezTo>
                    <a:pt x="99" y="60"/>
                    <a:pt x="57" y="40"/>
                    <a:pt x="48" y="2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6" y="18"/>
                    <a:pt x="46" y="1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18" y="13"/>
                    <a:pt x="0" y="33"/>
                    <a:pt x="0" y="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63">
              <a:extLst>
                <a:ext uri="{FF2B5EF4-FFF2-40B4-BE49-F238E27FC236}">
                  <a16:creationId xmlns:a16="http://schemas.microsoft.com/office/drawing/2014/main" id="{02F0BA68-4EEB-41F1-9B6B-24E12A8D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07"/>
              <a:ext cx="117" cy="2"/>
            </a:xfrm>
            <a:custGeom>
              <a:avLst/>
              <a:gdLst>
                <a:gd name="T0" fmla="*/ 0 w 47"/>
                <a:gd name="T1" fmla="*/ 0 h 1"/>
                <a:gd name="T2" fmla="*/ 291 w 47"/>
                <a:gd name="T3" fmla="*/ 8 h 1"/>
                <a:gd name="T4" fmla="*/ 724 w 4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9" y="1"/>
                    <a:pt x="39" y="0"/>
                    <a:pt x="4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64">
              <a:extLst>
                <a:ext uri="{FF2B5EF4-FFF2-40B4-BE49-F238E27FC236}">
                  <a16:creationId xmlns:a16="http://schemas.microsoft.com/office/drawing/2014/main" id="{C813A94E-9DC5-4562-B37A-485D8D54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080"/>
              <a:ext cx="117" cy="45"/>
            </a:xfrm>
            <a:custGeom>
              <a:avLst/>
              <a:gdLst>
                <a:gd name="T0" fmla="*/ 0 w 47"/>
                <a:gd name="T1" fmla="*/ 0 h 17"/>
                <a:gd name="T2" fmla="*/ 0 w 47"/>
                <a:gd name="T3" fmla="*/ 315 h 17"/>
                <a:gd name="T4" fmla="*/ 291 w 47"/>
                <a:gd name="T5" fmla="*/ 315 h 17"/>
                <a:gd name="T6" fmla="*/ 724 w 47"/>
                <a:gd name="T7" fmla="*/ 294 h 17"/>
                <a:gd name="T8" fmla="*/ 724 w 47"/>
                <a:gd name="T9" fmla="*/ 0 h 17"/>
                <a:gd name="T10" fmla="*/ 291 w 47"/>
                <a:gd name="T11" fmla="*/ 21 h 17"/>
                <a:gd name="T12" fmla="*/ 0 w 4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13" y="17"/>
                    <a:pt x="19" y="17"/>
                  </a:cubicBezTo>
                  <a:cubicBezTo>
                    <a:pt x="29" y="17"/>
                    <a:pt x="39" y="17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65">
              <a:extLst>
                <a:ext uri="{FF2B5EF4-FFF2-40B4-BE49-F238E27FC236}">
                  <a16:creationId xmlns:a16="http://schemas.microsoft.com/office/drawing/2014/main" id="{D525F4E7-802D-4C3B-9AF7-B2E06129C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080"/>
              <a:ext cx="117" cy="45"/>
            </a:xfrm>
            <a:custGeom>
              <a:avLst/>
              <a:gdLst>
                <a:gd name="T0" fmla="*/ 0 w 47"/>
                <a:gd name="T1" fmla="*/ 0 h 17"/>
                <a:gd name="T2" fmla="*/ 0 w 47"/>
                <a:gd name="T3" fmla="*/ 315 h 17"/>
                <a:gd name="T4" fmla="*/ 291 w 47"/>
                <a:gd name="T5" fmla="*/ 315 h 17"/>
                <a:gd name="T6" fmla="*/ 724 w 47"/>
                <a:gd name="T7" fmla="*/ 294 h 17"/>
                <a:gd name="T8" fmla="*/ 724 w 47"/>
                <a:gd name="T9" fmla="*/ 0 h 17"/>
                <a:gd name="T10" fmla="*/ 291 w 47"/>
                <a:gd name="T11" fmla="*/ 21 h 17"/>
                <a:gd name="T12" fmla="*/ 0 w 4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13" y="17"/>
                    <a:pt x="19" y="17"/>
                  </a:cubicBezTo>
                  <a:cubicBezTo>
                    <a:pt x="29" y="17"/>
                    <a:pt x="39" y="17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66">
              <a:extLst>
                <a:ext uri="{FF2B5EF4-FFF2-40B4-BE49-F238E27FC236}">
                  <a16:creationId xmlns:a16="http://schemas.microsoft.com/office/drawing/2014/main" id="{8503221D-CB97-4BC3-867D-114D4074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1091"/>
              <a:ext cx="65" cy="24"/>
            </a:xfrm>
            <a:custGeom>
              <a:avLst/>
              <a:gdLst>
                <a:gd name="T0" fmla="*/ 20 w 26"/>
                <a:gd name="T1" fmla="*/ 171 h 9"/>
                <a:gd name="T2" fmla="*/ 0 w 26"/>
                <a:gd name="T3" fmla="*/ 0 h 9"/>
                <a:gd name="T4" fmla="*/ 408 w 26"/>
                <a:gd name="T5" fmla="*/ 0 h 9"/>
                <a:gd name="T6" fmla="*/ 408 w 26"/>
                <a:gd name="T7" fmla="*/ 35 h 9"/>
                <a:gd name="T8" fmla="*/ 220 w 26"/>
                <a:gd name="T9" fmla="*/ 56 h 9"/>
                <a:gd name="T10" fmla="*/ 63 w 26"/>
                <a:gd name="T11" fmla="*/ 14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9">
                  <a:moveTo>
                    <a:pt x="1" y="9"/>
                  </a:moveTo>
                  <a:cubicBezTo>
                    <a:pt x="1" y="6"/>
                    <a:pt x="0" y="3"/>
                    <a:pt x="0" y="0"/>
                  </a:cubicBezTo>
                  <a:cubicBezTo>
                    <a:pt x="9" y="0"/>
                    <a:pt x="17" y="1"/>
                    <a:pt x="26" y="0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2" y="1"/>
                    <a:pt x="18" y="2"/>
                    <a:pt x="14" y="3"/>
                  </a:cubicBezTo>
                  <a:cubicBezTo>
                    <a:pt x="10" y="4"/>
                    <a:pt x="7" y="7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67">
              <a:extLst>
                <a:ext uri="{FF2B5EF4-FFF2-40B4-BE49-F238E27FC236}">
                  <a16:creationId xmlns:a16="http://schemas.microsoft.com/office/drawing/2014/main" id="{ED626E47-8F65-4C98-B78F-411AA8AE4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1085"/>
              <a:ext cx="45" cy="32"/>
            </a:xfrm>
            <a:custGeom>
              <a:avLst/>
              <a:gdLst>
                <a:gd name="T0" fmla="*/ 0 w 18"/>
                <a:gd name="T1" fmla="*/ 227 h 12"/>
                <a:gd name="T2" fmla="*/ 283 w 18"/>
                <a:gd name="T3" fmla="*/ 227 h 12"/>
                <a:gd name="T4" fmla="*/ 270 w 18"/>
                <a:gd name="T5" fmla="*/ 0 h 12"/>
                <a:gd name="T6" fmla="*/ 63 w 18"/>
                <a:gd name="T7" fmla="*/ 22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6" y="12"/>
                    <a:pt x="12" y="11"/>
                    <a:pt x="18" y="12"/>
                  </a:cubicBezTo>
                  <a:cubicBezTo>
                    <a:pt x="17" y="8"/>
                    <a:pt x="17" y="4"/>
                    <a:pt x="17" y="0"/>
                  </a:cubicBezTo>
                  <a:cubicBezTo>
                    <a:pt x="16" y="8"/>
                    <a:pt x="10" y="9"/>
                    <a:pt x="4" y="12"/>
                  </a:cubicBezTo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68">
              <a:extLst>
                <a:ext uri="{FF2B5EF4-FFF2-40B4-BE49-F238E27FC236}">
                  <a16:creationId xmlns:a16="http://schemas.microsoft.com/office/drawing/2014/main" id="{9B4574A7-2466-452E-BEB6-90E7E328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139"/>
              <a:ext cx="73" cy="77"/>
            </a:xfrm>
            <a:custGeom>
              <a:avLst/>
              <a:gdLst>
                <a:gd name="T0" fmla="*/ 0 w 29"/>
                <a:gd name="T1" fmla="*/ 409 h 29"/>
                <a:gd name="T2" fmla="*/ 413 w 29"/>
                <a:gd name="T3" fmla="*/ 0 h 29"/>
                <a:gd name="T4" fmla="*/ 0 w 29"/>
                <a:gd name="T5" fmla="*/ 40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9">
                  <a:moveTo>
                    <a:pt x="0" y="22"/>
                  </a:moveTo>
                  <a:cubicBezTo>
                    <a:pt x="10" y="22"/>
                    <a:pt x="22" y="19"/>
                    <a:pt x="26" y="0"/>
                  </a:cubicBezTo>
                  <a:cubicBezTo>
                    <a:pt x="29" y="11"/>
                    <a:pt x="18" y="2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69">
              <a:extLst>
                <a:ext uri="{FF2B5EF4-FFF2-40B4-BE49-F238E27FC236}">
                  <a16:creationId xmlns:a16="http://schemas.microsoft.com/office/drawing/2014/main" id="{084C1670-0B27-4217-96B3-21E8B4EE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043"/>
              <a:ext cx="452" cy="656"/>
            </a:xfrm>
            <a:custGeom>
              <a:avLst/>
              <a:gdLst>
                <a:gd name="T0" fmla="*/ 2819 w 181"/>
                <a:gd name="T1" fmla="*/ 0 h 246"/>
                <a:gd name="T2" fmla="*/ 2819 w 181"/>
                <a:gd name="T3" fmla="*/ 3051 h 246"/>
                <a:gd name="T4" fmla="*/ 2070 w 181"/>
                <a:gd name="T5" fmla="*/ 4232 h 246"/>
                <a:gd name="T6" fmla="*/ 0 w 181"/>
                <a:gd name="T7" fmla="*/ 4493 h 246"/>
                <a:gd name="T8" fmla="*/ 2307 w 181"/>
                <a:gd name="T9" fmla="*/ 3435 h 246"/>
                <a:gd name="T10" fmla="*/ 2819 w 181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246">
                  <a:moveTo>
                    <a:pt x="181" y="0"/>
                  </a:moveTo>
                  <a:cubicBezTo>
                    <a:pt x="181" y="39"/>
                    <a:pt x="181" y="140"/>
                    <a:pt x="181" y="161"/>
                  </a:cubicBezTo>
                  <a:cubicBezTo>
                    <a:pt x="181" y="182"/>
                    <a:pt x="168" y="209"/>
                    <a:pt x="133" y="223"/>
                  </a:cubicBezTo>
                  <a:cubicBezTo>
                    <a:pt x="98" y="237"/>
                    <a:pt x="42" y="246"/>
                    <a:pt x="0" y="237"/>
                  </a:cubicBezTo>
                  <a:cubicBezTo>
                    <a:pt x="48" y="237"/>
                    <a:pt x="123" y="220"/>
                    <a:pt x="148" y="181"/>
                  </a:cubicBezTo>
                  <a:cubicBezTo>
                    <a:pt x="173" y="142"/>
                    <a:pt x="180" y="51"/>
                    <a:pt x="181" y="0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70">
              <a:extLst>
                <a:ext uri="{FF2B5EF4-FFF2-40B4-BE49-F238E27FC236}">
                  <a16:creationId xmlns:a16="http://schemas.microsoft.com/office/drawing/2014/main" id="{3412D1C9-E160-43B2-A0B1-52CF14F7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472"/>
              <a:ext cx="120" cy="165"/>
            </a:xfrm>
            <a:custGeom>
              <a:avLst/>
              <a:gdLst>
                <a:gd name="T0" fmla="*/ 0 w 48"/>
                <a:gd name="T1" fmla="*/ 1168 h 62"/>
                <a:gd name="T2" fmla="*/ 750 w 48"/>
                <a:gd name="T3" fmla="*/ 0 h 62"/>
                <a:gd name="T4" fmla="*/ 0 w 48"/>
                <a:gd name="T5" fmla="*/ 1168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cubicBezTo>
                    <a:pt x="35" y="48"/>
                    <a:pt x="48" y="21"/>
                    <a:pt x="48" y="0"/>
                  </a:cubicBezTo>
                  <a:cubicBezTo>
                    <a:pt x="46" y="11"/>
                    <a:pt x="19" y="58"/>
                    <a:pt x="0" y="62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71">
              <a:extLst>
                <a:ext uri="{FF2B5EF4-FFF2-40B4-BE49-F238E27FC236}">
                  <a16:creationId xmlns:a16="http://schemas.microsoft.com/office/drawing/2014/main" id="{74D0D00B-B30F-4F47-AAC2-1C60BA1BF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357"/>
              <a:ext cx="45" cy="208"/>
            </a:xfrm>
            <a:custGeom>
              <a:avLst/>
              <a:gdLst>
                <a:gd name="T0" fmla="*/ 283 w 18"/>
                <a:gd name="T1" fmla="*/ 888 h 78"/>
                <a:gd name="T2" fmla="*/ 283 w 18"/>
                <a:gd name="T3" fmla="*/ 0 h 78"/>
                <a:gd name="T4" fmla="*/ 0 w 18"/>
                <a:gd name="T5" fmla="*/ 1480 h 78"/>
                <a:gd name="T6" fmla="*/ 208 w 18"/>
                <a:gd name="T7" fmla="*/ 116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">
                  <a:moveTo>
                    <a:pt x="18" y="4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7" y="52"/>
                    <a:pt x="0" y="78"/>
                  </a:cubicBezTo>
                  <a:cubicBezTo>
                    <a:pt x="13" y="61"/>
                    <a:pt x="13" y="61"/>
                    <a:pt x="13" y="61"/>
                  </a:cubicBezTo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72">
            <a:extLst>
              <a:ext uri="{FF2B5EF4-FFF2-40B4-BE49-F238E27FC236}">
                <a16:creationId xmlns:a16="http://schemas.microsoft.com/office/drawing/2014/main" id="{89530DE5-354B-49EC-96CB-09470C40AF3D}"/>
              </a:ext>
            </a:extLst>
          </p:cNvPr>
          <p:cNvGrpSpPr>
            <a:grpSpLocks/>
          </p:cNvGrpSpPr>
          <p:nvPr/>
        </p:nvGrpSpPr>
        <p:grpSpPr bwMode="auto">
          <a:xfrm>
            <a:off x="7146925" y="1757363"/>
            <a:ext cx="1044575" cy="3868737"/>
            <a:chOff x="3542" y="1107"/>
            <a:chExt cx="658" cy="2437"/>
          </a:xfrm>
        </p:grpSpPr>
        <p:sp>
          <p:nvSpPr>
            <p:cNvPr id="18436" name="Freeform 73">
              <a:extLst>
                <a:ext uri="{FF2B5EF4-FFF2-40B4-BE49-F238E27FC236}">
                  <a16:creationId xmlns:a16="http://schemas.microsoft.com/office/drawing/2014/main" id="{BCA79B44-8D31-499D-B314-A3A33289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107"/>
              <a:ext cx="640" cy="2437"/>
            </a:xfrm>
            <a:custGeom>
              <a:avLst/>
              <a:gdLst>
                <a:gd name="T0" fmla="*/ 4000 w 256"/>
                <a:gd name="T1" fmla="*/ 7372 h 914"/>
                <a:gd name="T2" fmla="*/ 3750 w 256"/>
                <a:gd name="T3" fmla="*/ 7146 h 914"/>
                <a:gd name="T4" fmla="*/ 3750 w 256"/>
                <a:gd name="T5" fmla="*/ 7146 h 914"/>
                <a:gd name="T6" fmla="*/ 3783 w 256"/>
                <a:gd name="T7" fmla="*/ 6975 h 914"/>
                <a:gd name="T8" fmla="*/ 3783 w 256"/>
                <a:gd name="T9" fmla="*/ 6767 h 914"/>
                <a:gd name="T10" fmla="*/ 3688 w 256"/>
                <a:gd name="T11" fmla="*/ 6506 h 914"/>
                <a:gd name="T12" fmla="*/ 3688 w 256"/>
                <a:gd name="T13" fmla="*/ 4514 h 914"/>
                <a:gd name="T14" fmla="*/ 3520 w 256"/>
                <a:gd name="T15" fmla="*/ 4186 h 914"/>
                <a:gd name="T16" fmla="*/ 3300 w 256"/>
                <a:gd name="T17" fmla="*/ 605 h 914"/>
                <a:gd name="T18" fmla="*/ 3283 w 256"/>
                <a:gd name="T19" fmla="*/ 704 h 914"/>
                <a:gd name="T20" fmla="*/ 3300 w 256"/>
                <a:gd name="T21" fmla="*/ 589 h 914"/>
                <a:gd name="T22" fmla="*/ 2000 w 256"/>
                <a:gd name="T23" fmla="*/ 0 h 914"/>
                <a:gd name="T24" fmla="*/ 688 w 256"/>
                <a:gd name="T25" fmla="*/ 589 h 914"/>
                <a:gd name="T26" fmla="*/ 688 w 256"/>
                <a:gd name="T27" fmla="*/ 648 h 914"/>
                <a:gd name="T28" fmla="*/ 688 w 256"/>
                <a:gd name="T29" fmla="*/ 605 h 914"/>
                <a:gd name="T30" fmla="*/ 488 w 256"/>
                <a:gd name="T31" fmla="*/ 4186 h 914"/>
                <a:gd name="T32" fmla="*/ 300 w 256"/>
                <a:gd name="T33" fmla="*/ 4514 h 914"/>
                <a:gd name="T34" fmla="*/ 300 w 256"/>
                <a:gd name="T35" fmla="*/ 6506 h 914"/>
                <a:gd name="T36" fmla="*/ 220 w 256"/>
                <a:gd name="T37" fmla="*/ 6767 h 914"/>
                <a:gd name="T38" fmla="*/ 220 w 256"/>
                <a:gd name="T39" fmla="*/ 6975 h 914"/>
                <a:gd name="T40" fmla="*/ 220 w 256"/>
                <a:gd name="T41" fmla="*/ 7074 h 914"/>
                <a:gd name="T42" fmla="*/ 220 w 256"/>
                <a:gd name="T43" fmla="*/ 7074 h 914"/>
                <a:gd name="T44" fmla="*/ 0 w 256"/>
                <a:gd name="T45" fmla="*/ 7415 h 914"/>
                <a:gd name="T46" fmla="*/ 0 w 256"/>
                <a:gd name="T47" fmla="*/ 7428 h 914"/>
                <a:gd name="T48" fmla="*/ 0 w 256"/>
                <a:gd name="T49" fmla="*/ 15846 h 914"/>
                <a:gd name="T50" fmla="*/ 2000 w 256"/>
                <a:gd name="T51" fmla="*/ 17326 h 914"/>
                <a:gd name="T52" fmla="*/ 4000 w 256"/>
                <a:gd name="T53" fmla="*/ 15846 h 914"/>
                <a:gd name="T54" fmla="*/ 4000 w 256"/>
                <a:gd name="T55" fmla="*/ 7372 h 9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6" h="914">
                  <a:moveTo>
                    <a:pt x="256" y="389"/>
                  </a:moveTo>
                  <a:cubicBezTo>
                    <a:pt x="240" y="377"/>
                    <a:pt x="240" y="377"/>
                    <a:pt x="240" y="377"/>
                  </a:cubicBezTo>
                  <a:cubicBezTo>
                    <a:pt x="240" y="377"/>
                    <a:pt x="240" y="377"/>
                    <a:pt x="240" y="377"/>
                  </a:cubicBezTo>
                  <a:cubicBezTo>
                    <a:pt x="241" y="374"/>
                    <a:pt x="242" y="371"/>
                    <a:pt x="242" y="368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42" y="351"/>
                    <a:pt x="240" y="347"/>
                    <a:pt x="236" y="343"/>
                  </a:cubicBezTo>
                  <a:cubicBezTo>
                    <a:pt x="236" y="238"/>
                    <a:pt x="236" y="238"/>
                    <a:pt x="236" y="238"/>
                  </a:cubicBezTo>
                  <a:cubicBezTo>
                    <a:pt x="236" y="232"/>
                    <a:pt x="232" y="226"/>
                    <a:pt x="225" y="221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3"/>
                    <a:pt x="211" y="35"/>
                    <a:pt x="210" y="37"/>
                  </a:cubicBezTo>
                  <a:cubicBezTo>
                    <a:pt x="211" y="35"/>
                    <a:pt x="211" y="33"/>
                    <a:pt x="211" y="31"/>
                  </a:cubicBezTo>
                  <a:cubicBezTo>
                    <a:pt x="211" y="14"/>
                    <a:pt x="174" y="0"/>
                    <a:pt x="128" y="0"/>
                  </a:cubicBezTo>
                  <a:cubicBezTo>
                    <a:pt x="81" y="0"/>
                    <a:pt x="44" y="14"/>
                    <a:pt x="44" y="31"/>
                  </a:cubicBezTo>
                  <a:cubicBezTo>
                    <a:pt x="44" y="32"/>
                    <a:pt x="44" y="33"/>
                    <a:pt x="44" y="34"/>
                  </a:cubicBezTo>
                  <a:cubicBezTo>
                    <a:pt x="44" y="33"/>
                    <a:pt x="44" y="33"/>
                    <a:pt x="44" y="32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23" y="226"/>
                    <a:pt x="19" y="232"/>
                    <a:pt x="19" y="238"/>
                  </a:cubicBezTo>
                  <a:cubicBezTo>
                    <a:pt x="19" y="343"/>
                    <a:pt x="19" y="343"/>
                    <a:pt x="19" y="343"/>
                  </a:cubicBezTo>
                  <a:cubicBezTo>
                    <a:pt x="16" y="347"/>
                    <a:pt x="14" y="351"/>
                    <a:pt x="14" y="357"/>
                  </a:cubicBezTo>
                  <a:cubicBezTo>
                    <a:pt x="14" y="368"/>
                    <a:pt x="14" y="368"/>
                    <a:pt x="14" y="368"/>
                  </a:cubicBezTo>
                  <a:cubicBezTo>
                    <a:pt x="14" y="370"/>
                    <a:pt x="14" y="372"/>
                    <a:pt x="14" y="373"/>
                  </a:cubicBezTo>
                  <a:cubicBezTo>
                    <a:pt x="14" y="373"/>
                    <a:pt x="14" y="373"/>
                    <a:pt x="14" y="373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0" y="890"/>
                    <a:pt x="64" y="914"/>
                    <a:pt x="128" y="914"/>
                  </a:cubicBezTo>
                  <a:cubicBezTo>
                    <a:pt x="191" y="914"/>
                    <a:pt x="256" y="890"/>
                    <a:pt x="256" y="836"/>
                  </a:cubicBezTo>
                  <a:cubicBezTo>
                    <a:pt x="256" y="389"/>
                    <a:pt x="256" y="389"/>
                    <a:pt x="256" y="389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74">
              <a:extLst>
                <a:ext uri="{FF2B5EF4-FFF2-40B4-BE49-F238E27FC236}">
                  <a16:creationId xmlns:a16="http://schemas.microsoft.com/office/drawing/2014/main" id="{5ECD87ED-4904-4764-A882-D2C2CE94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680"/>
              <a:ext cx="543" cy="168"/>
            </a:xfrm>
            <a:custGeom>
              <a:avLst/>
              <a:gdLst>
                <a:gd name="T0" fmla="*/ 2993 w 217"/>
                <a:gd name="T1" fmla="*/ 0 h 63"/>
                <a:gd name="T2" fmla="*/ 2993 w 217"/>
                <a:gd name="T3" fmla="*/ 248 h 63"/>
                <a:gd name="T4" fmla="*/ 1709 w 217"/>
                <a:gd name="T5" fmla="*/ 683 h 63"/>
                <a:gd name="T6" fmla="*/ 408 w 217"/>
                <a:gd name="T7" fmla="*/ 248 h 63"/>
                <a:gd name="T8" fmla="*/ 408 w 217"/>
                <a:gd name="T9" fmla="*/ 0 h 63"/>
                <a:gd name="T10" fmla="*/ 0 w 217"/>
                <a:gd name="T11" fmla="*/ 435 h 63"/>
                <a:gd name="T12" fmla="*/ 1709 w 217"/>
                <a:gd name="T13" fmla="*/ 1195 h 63"/>
                <a:gd name="T14" fmla="*/ 1709 w 217"/>
                <a:gd name="T15" fmla="*/ 1195 h 63"/>
                <a:gd name="T16" fmla="*/ 3401 w 217"/>
                <a:gd name="T17" fmla="*/ 435 h 63"/>
                <a:gd name="T18" fmla="*/ 2993 w 217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63">
                  <a:moveTo>
                    <a:pt x="191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91" y="27"/>
                    <a:pt x="155" y="36"/>
                    <a:pt x="109" y="36"/>
                  </a:cubicBezTo>
                  <a:cubicBezTo>
                    <a:pt x="63" y="36"/>
                    <a:pt x="26" y="27"/>
                    <a:pt x="26" y="1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5"/>
                    <a:pt x="0" y="13"/>
                    <a:pt x="0" y="23"/>
                  </a:cubicBezTo>
                  <a:cubicBezTo>
                    <a:pt x="0" y="47"/>
                    <a:pt x="55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63" y="63"/>
                    <a:pt x="217" y="47"/>
                    <a:pt x="217" y="23"/>
                  </a:cubicBezTo>
                  <a:cubicBezTo>
                    <a:pt x="217" y="13"/>
                    <a:pt x="207" y="5"/>
                    <a:pt x="191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75">
              <a:extLst>
                <a:ext uri="{FF2B5EF4-FFF2-40B4-BE49-F238E27FC236}">
                  <a16:creationId xmlns:a16="http://schemas.microsoft.com/office/drawing/2014/main" id="{D0872866-E0CA-4BEE-860E-FEF5AA546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92"/>
              <a:ext cx="493" cy="627"/>
            </a:xfrm>
            <a:custGeom>
              <a:avLst/>
              <a:gdLst>
                <a:gd name="T0" fmla="*/ 2850 w 197"/>
                <a:gd name="T1" fmla="*/ 0 h 235"/>
                <a:gd name="T2" fmla="*/ 2838 w 197"/>
                <a:gd name="T3" fmla="*/ 93 h 235"/>
                <a:gd name="T4" fmla="*/ 1554 w 197"/>
                <a:gd name="T5" fmla="*/ 568 h 235"/>
                <a:gd name="T6" fmla="*/ 238 w 197"/>
                <a:gd name="T7" fmla="*/ 35 h 235"/>
                <a:gd name="T8" fmla="*/ 238 w 197"/>
                <a:gd name="T9" fmla="*/ 0 h 235"/>
                <a:gd name="T10" fmla="*/ 0 w 197"/>
                <a:gd name="T11" fmla="*/ 3914 h 235"/>
                <a:gd name="T12" fmla="*/ 1554 w 197"/>
                <a:gd name="T13" fmla="*/ 4464 h 235"/>
                <a:gd name="T14" fmla="*/ 3088 w 197"/>
                <a:gd name="T15" fmla="*/ 3914 h 235"/>
                <a:gd name="T16" fmla="*/ 2850 w 197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35">
                  <a:moveTo>
                    <a:pt x="182" y="0"/>
                  </a:moveTo>
                  <a:cubicBezTo>
                    <a:pt x="182" y="1"/>
                    <a:pt x="182" y="3"/>
                    <a:pt x="181" y="5"/>
                  </a:cubicBezTo>
                  <a:cubicBezTo>
                    <a:pt x="174" y="19"/>
                    <a:pt x="140" y="30"/>
                    <a:pt x="99" y="30"/>
                  </a:cubicBezTo>
                  <a:cubicBezTo>
                    <a:pt x="55" y="30"/>
                    <a:pt x="20" y="18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42" y="235"/>
                    <a:pt x="99" y="235"/>
                  </a:cubicBezTo>
                  <a:cubicBezTo>
                    <a:pt x="156" y="235"/>
                    <a:pt x="197" y="218"/>
                    <a:pt x="197" y="20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6">
              <a:extLst>
                <a:ext uri="{FF2B5EF4-FFF2-40B4-BE49-F238E27FC236}">
                  <a16:creationId xmlns:a16="http://schemas.microsoft.com/office/drawing/2014/main" id="{2F3D26DD-E697-4F36-ADED-C0AC71EB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81"/>
              <a:ext cx="290" cy="320"/>
            </a:xfrm>
            <a:custGeom>
              <a:avLst/>
              <a:gdLst>
                <a:gd name="T0" fmla="*/ 1813 w 116"/>
                <a:gd name="T1" fmla="*/ 0 h 120"/>
                <a:gd name="T2" fmla="*/ 1783 w 116"/>
                <a:gd name="T3" fmla="*/ 1992 h 120"/>
                <a:gd name="T4" fmla="*/ 908 w 116"/>
                <a:gd name="T5" fmla="*/ 2275 h 120"/>
                <a:gd name="T6" fmla="*/ 20 w 116"/>
                <a:gd name="T7" fmla="*/ 1992 h 120"/>
                <a:gd name="T8" fmla="*/ 0 w 1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20">
                  <a:moveTo>
                    <a:pt x="116" y="0"/>
                  </a:moveTo>
                  <a:cubicBezTo>
                    <a:pt x="114" y="105"/>
                    <a:pt x="114" y="105"/>
                    <a:pt x="114" y="105"/>
                  </a:cubicBezTo>
                  <a:cubicBezTo>
                    <a:pt x="114" y="114"/>
                    <a:pt x="89" y="120"/>
                    <a:pt x="58" y="120"/>
                  </a:cubicBezTo>
                  <a:cubicBezTo>
                    <a:pt x="26" y="120"/>
                    <a:pt x="1" y="114"/>
                    <a:pt x="1" y="10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77">
              <a:extLst>
                <a:ext uri="{FF2B5EF4-FFF2-40B4-BE49-F238E27FC236}">
                  <a16:creationId xmlns:a16="http://schemas.microsoft.com/office/drawing/2014/main" id="{599660A9-0115-4C4A-A14F-AC4DF1C7C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44"/>
              <a:ext cx="640" cy="1400"/>
            </a:xfrm>
            <a:custGeom>
              <a:avLst/>
              <a:gdLst>
                <a:gd name="T0" fmla="*/ 2000 w 256"/>
                <a:gd name="T1" fmla="*/ 1288 h 525"/>
                <a:gd name="T2" fmla="*/ 0 w 256"/>
                <a:gd name="T3" fmla="*/ 35 h 525"/>
                <a:gd name="T4" fmla="*/ 0 w 256"/>
                <a:gd name="T5" fmla="*/ 56 h 525"/>
                <a:gd name="T6" fmla="*/ 0 w 256"/>
                <a:gd name="T7" fmla="*/ 8477 h 525"/>
                <a:gd name="T8" fmla="*/ 2000 w 256"/>
                <a:gd name="T9" fmla="*/ 9955 h 525"/>
                <a:gd name="T10" fmla="*/ 4000 w 256"/>
                <a:gd name="T11" fmla="*/ 8477 h 525"/>
                <a:gd name="T12" fmla="*/ 4000 w 256"/>
                <a:gd name="T13" fmla="*/ 0 h 525"/>
                <a:gd name="T14" fmla="*/ 2000 w 256"/>
                <a:gd name="T15" fmla="*/ 1288 h 5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" h="525">
                  <a:moveTo>
                    <a:pt x="128" y="68"/>
                  </a:moveTo>
                  <a:cubicBezTo>
                    <a:pt x="65" y="68"/>
                    <a:pt x="2" y="48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501"/>
                    <a:pt x="64" y="525"/>
                    <a:pt x="128" y="525"/>
                  </a:cubicBezTo>
                  <a:cubicBezTo>
                    <a:pt x="191" y="525"/>
                    <a:pt x="256" y="501"/>
                    <a:pt x="256" y="447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47"/>
                    <a:pt x="191" y="68"/>
                    <a:pt x="128" y="68"/>
                  </a:cubicBezTo>
                  <a:close/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78">
              <a:extLst>
                <a:ext uri="{FF2B5EF4-FFF2-40B4-BE49-F238E27FC236}">
                  <a16:creationId xmlns:a16="http://schemas.microsoft.com/office/drawing/2014/main" id="{E511D057-75B0-4660-ABC8-556AC67C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227"/>
              <a:ext cx="385" cy="306"/>
            </a:xfrm>
            <a:custGeom>
              <a:avLst/>
              <a:gdLst>
                <a:gd name="T0" fmla="*/ 2238 w 154"/>
                <a:gd name="T1" fmla="*/ 247 h 115"/>
                <a:gd name="T2" fmla="*/ 675 w 154"/>
                <a:gd name="T3" fmla="*/ 793 h 115"/>
                <a:gd name="T4" fmla="*/ 1250 w 154"/>
                <a:gd name="T5" fmla="*/ 1304 h 115"/>
                <a:gd name="T6" fmla="*/ 875 w 154"/>
                <a:gd name="T7" fmla="*/ 1884 h 115"/>
                <a:gd name="T8" fmla="*/ 0 w 154"/>
                <a:gd name="T9" fmla="*/ 2033 h 115"/>
                <a:gd name="T10" fmla="*/ 1770 w 154"/>
                <a:gd name="T11" fmla="*/ 1807 h 115"/>
                <a:gd name="T12" fmla="*/ 2408 w 154"/>
                <a:gd name="T13" fmla="*/ 806 h 115"/>
                <a:gd name="T14" fmla="*/ 2408 w 154"/>
                <a:gd name="T15" fmla="*/ 0 h 115"/>
                <a:gd name="T16" fmla="*/ 2238 w 154"/>
                <a:gd name="T17" fmla="*/ 247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15">
                  <a:moveTo>
                    <a:pt x="143" y="13"/>
                  </a:moveTo>
                  <a:cubicBezTo>
                    <a:pt x="117" y="40"/>
                    <a:pt x="52" y="43"/>
                    <a:pt x="43" y="42"/>
                  </a:cubicBezTo>
                  <a:cubicBezTo>
                    <a:pt x="54" y="43"/>
                    <a:pt x="78" y="51"/>
                    <a:pt x="80" y="69"/>
                  </a:cubicBezTo>
                  <a:cubicBezTo>
                    <a:pt x="82" y="87"/>
                    <a:pt x="71" y="94"/>
                    <a:pt x="56" y="100"/>
                  </a:cubicBezTo>
                  <a:cubicBezTo>
                    <a:pt x="36" y="105"/>
                    <a:pt x="16" y="108"/>
                    <a:pt x="0" y="108"/>
                  </a:cubicBezTo>
                  <a:cubicBezTo>
                    <a:pt x="36" y="115"/>
                    <a:pt x="83" y="108"/>
                    <a:pt x="113" y="96"/>
                  </a:cubicBezTo>
                  <a:cubicBezTo>
                    <a:pt x="143" y="84"/>
                    <a:pt x="154" y="61"/>
                    <a:pt x="154" y="4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1" y="4"/>
                    <a:pt x="148" y="7"/>
                    <a:pt x="143" y="13"/>
                  </a:cubicBezTo>
                  <a:close/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79">
              <a:extLst>
                <a:ext uri="{FF2B5EF4-FFF2-40B4-BE49-F238E27FC236}">
                  <a16:creationId xmlns:a16="http://schemas.microsoft.com/office/drawing/2014/main" id="{0220DA36-A4CB-44AE-8577-CA9686F58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2" y="3243"/>
              <a:ext cx="103" cy="240"/>
            </a:xfrm>
            <a:custGeom>
              <a:avLst/>
              <a:gdLst>
                <a:gd name="T0" fmla="*/ 83 w 41"/>
                <a:gd name="T1" fmla="*/ 1672 h 90"/>
                <a:gd name="T2" fmla="*/ 0 w 41"/>
                <a:gd name="T3" fmla="*/ 1707 h 90"/>
                <a:gd name="T4" fmla="*/ 83 w 41"/>
                <a:gd name="T5" fmla="*/ 1672 h 90"/>
                <a:gd name="T6" fmla="*/ 651 w 41"/>
                <a:gd name="T7" fmla="*/ 704 h 90"/>
                <a:gd name="T8" fmla="*/ 651 w 41"/>
                <a:gd name="T9" fmla="*/ 0 h 90"/>
                <a:gd name="T10" fmla="*/ 460 w 41"/>
                <a:gd name="T11" fmla="*/ 1139 h 90"/>
                <a:gd name="T12" fmla="*/ 83 w 41"/>
                <a:gd name="T13" fmla="*/ 1672 h 90"/>
                <a:gd name="T14" fmla="*/ 631 w 41"/>
                <a:gd name="T15" fmla="*/ 760 h 90"/>
                <a:gd name="T16" fmla="*/ 651 w 41"/>
                <a:gd name="T17" fmla="*/ 760 h 90"/>
                <a:gd name="T18" fmla="*/ 651 w 41"/>
                <a:gd name="T19" fmla="*/ 739 h 90"/>
                <a:gd name="T20" fmla="*/ 651 w 41"/>
                <a:gd name="T21" fmla="*/ 704 h 90"/>
                <a:gd name="T22" fmla="*/ 651 w 41"/>
                <a:gd name="T23" fmla="*/ 70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90">
                  <a:moveTo>
                    <a:pt x="5" y="88"/>
                  </a:moveTo>
                  <a:cubicBezTo>
                    <a:pt x="3" y="88"/>
                    <a:pt x="1" y="89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lose/>
                  <a:moveTo>
                    <a:pt x="41" y="37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3"/>
                    <a:pt x="40" y="39"/>
                    <a:pt x="29" y="60"/>
                  </a:cubicBezTo>
                  <a:cubicBezTo>
                    <a:pt x="22" y="71"/>
                    <a:pt x="13" y="83"/>
                    <a:pt x="5" y="88"/>
                  </a:cubicBezTo>
                  <a:cubicBezTo>
                    <a:pt x="29" y="76"/>
                    <a:pt x="39" y="56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80">
              <a:extLst>
                <a:ext uri="{FF2B5EF4-FFF2-40B4-BE49-F238E27FC236}">
                  <a16:creationId xmlns:a16="http://schemas.microsoft.com/office/drawing/2014/main" id="{176BC116-3F59-4A95-93D0-852BE66A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09"/>
              <a:ext cx="640" cy="1008"/>
            </a:xfrm>
            <a:custGeom>
              <a:avLst/>
              <a:gdLst>
                <a:gd name="T0" fmla="*/ 4000 w 256"/>
                <a:gd name="T1" fmla="*/ 5837 h 378"/>
                <a:gd name="T2" fmla="*/ 4000 w 256"/>
                <a:gd name="T3" fmla="*/ 0 h 378"/>
                <a:gd name="T4" fmla="*/ 3988 w 256"/>
                <a:gd name="T5" fmla="*/ 0 h 378"/>
                <a:gd name="T6" fmla="*/ 2000 w 256"/>
                <a:gd name="T7" fmla="*/ 1045 h 378"/>
                <a:gd name="T8" fmla="*/ 0 w 256"/>
                <a:gd name="T9" fmla="*/ 0 h 378"/>
                <a:gd name="T10" fmla="*/ 0 w 256"/>
                <a:gd name="T11" fmla="*/ 5837 h 378"/>
                <a:gd name="T12" fmla="*/ 2000 w 256"/>
                <a:gd name="T13" fmla="*/ 7168 h 378"/>
                <a:gd name="T14" fmla="*/ 3988 w 256"/>
                <a:gd name="T15" fmla="*/ 5837 h 378"/>
                <a:gd name="T16" fmla="*/ 4000 w 256"/>
                <a:gd name="T17" fmla="*/ 5837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378">
                  <a:moveTo>
                    <a:pt x="256" y="308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38"/>
                    <a:pt x="191" y="55"/>
                    <a:pt x="128" y="55"/>
                  </a:cubicBezTo>
                  <a:cubicBezTo>
                    <a:pt x="64" y="55"/>
                    <a:pt x="0" y="38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56"/>
                    <a:pt x="64" y="378"/>
                    <a:pt x="128" y="378"/>
                  </a:cubicBezTo>
                  <a:cubicBezTo>
                    <a:pt x="191" y="378"/>
                    <a:pt x="255" y="356"/>
                    <a:pt x="255" y="308"/>
                  </a:cubicBezTo>
                  <a:lnTo>
                    <a:pt x="256" y="308"/>
                  </a:ln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81">
              <a:extLst>
                <a:ext uri="{FF2B5EF4-FFF2-40B4-BE49-F238E27FC236}">
                  <a16:creationId xmlns:a16="http://schemas.microsoft.com/office/drawing/2014/main" id="{33A9C91D-9734-4CA6-B29B-4BACEE89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3"/>
              <a:ext cx="640" cy="275"/>
            </a:xfrm>
            <a:custGeom>
              <a:avLst/>
              <a:gdLst>
                <a:gd name="T0" fmla="*/ 3988 w 256"/>
                <a:gd name="T1" fmla="*/ 21 h 103"/>
                <a:gd name="T2" fmla="*/ 2000 w 256"/>
                <a:gd name="T3" fmla="*/ 1068 h 103"/>
                <a:gd name="T4" fmla="*/ 0 w 256"/>
                <a:gd name="T5" fmla="*/ 21 h 103"/>
                <a:gd name="T6" fmla="*/ 0 w 256"/>
                <a:gd name="T7" fmla="*/ 892 h 103"/>
                <a:gd name="T8" fmla="*/ 2000 w 256"/>
                <a:gd name="T9" fmla="*/ 1960 h 103"/>
                <a:gd name="T10" fmla="*/ 3988 w 256"/>
                <a:gd name="T11" fmla="*/ 892 h 103"/>
                <a:gd name="T12" fmla="*/ 4000 w 256"/>
                <a:gd name="T13" fmla="*/ 892 h 103"/>
                <a:gd name="T14" fmla="*/ 4000 w 256"/>
                <a:gd name="T15" fmla="*/ 0 h 103"/>
                <a:gd name="T16" fmla="*/ 3988 w 256"/>
                <a:gd name="T17" fmla="*/ 21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103">
                  <a:moveTo>
                    <a:pt x="255" y="1"/>
                  </a:moveTo>
                  <a:cubicBezTo>
                    <a:pt x="255" y="39"/>
                    <a:pt x="191" y="56"/>
                    <a:pt x="128" y="56"/>
                  </a:cubicBezTo>
                  <a:cubicBezTo>
                    <a:pt x="64" y="56"/>
                    <a:pt x="0" y="39"/>
                    <a:pt x="0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86"/>
                    <a:pt x="64" y="103"/>
                    <a:pt x="128" y="103"/>
                  </a:cubicBezTo>
                  <a:cubicBezTo>
                    <a:pt x="191" y="103"/>
                    <a:pt x="255" y="86"/>
                    <a:pt x="255" y="4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Oval 82">
              <a:extLst>
                <a:ext uri="{FF2B5EF4-FFF2-40B4-BE49-F238E27FC236}">
                  <a16:creationId xmlns:a16="http://schemas.microsoft.com/office/drawing/2014/main" id="{3C541992-FEB1-46C1-8556-DE4730003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264"/>
              <a:ext cx="95" cy="101"/>
            </a:xfrm>
            <a:prstGeom prst="ellipse">
              <a:avLst/>
            </a:prstGeom>
            <a:solidFill>
              <a:srgbClr val="489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6" name="Freeform 83">
              <a:extLst>
                <a:ext uri="{FF2B5EF4-FFF2-40B4-BE49-F238E27FC236}">
                  <a16:creationId xmlns:a16="http://schemas.microsoft.com/office/drawing/2014/main" id="{2417DB65-D92B-48F3-AC24-BD26EB6F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307"/>
              <a:ext cx="113" cy="85"/>
            </a:xfrm>
            <a:custGeom>
              <a:avLst/>
              <a:gdLst>
                <a:gd name="T0" fmla="*/ 663 w 45"/>
                <a:gd name="T1" fmla="*/ 0 h 32"/>
                <a:gd name="T2" fmla="*/ 555 w 45"/>
                <a:gd name="T3" fmla="*/ 340 h 32"/>
                <a:gd name="T4" fmla="*/ 83 w 45"/>
                <a:gd name="T5" fmla="*/ 319 h 32"/>
                <a:gd name="T6" fmla="*/ 0 w 45"/>
                <a:gd name="T7" fmla="*/ 191 h 32"/>
                <a:gd name="T8" fmla="*/ 95 w 45"/>
                <a:gd name="T9" fmla="*/ 430 h 32"/>
                <a:gd name="T10" fmla="*/ 568 w 45"/>
                <a:gd name="T11" fmla="*/ 452 h 32"/>
                <a:gd name="T12" fmla="*/ 663 w 4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2">
                  <a:moveTo>
                    <a:pt x="42" y="0"/>
                  </a:moveTo>
                  <a:cubicBezTo>
                    <a:pt x="42" y="7"/>
                    <a:pt x="40" y="13"/>
                    <a:pt x="35" y="18"/>
                  </a:cubicBezTo>
                  <a:cubicBezTo>
                    <a:pt x="26" y="27"/>
                    <a:pt x="13" y="26"/>
                    <a:pt x="5" y="17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1" y="15"/>
                    <a:pt x="2" y="19"/>
                    <a:pt x="6" y="23"/>
                  </a:cubicBezTo>
                  <a:cubicBezTo>
                    <a:pt x="14" y="32"/>
                    <a:pt x="28" y="32"/>
                    <a:pt x="36" y="24"/>
                  </a:cubicBezTo>
                  <a:cubicBezTo>
                    <a:pt x="43" y="18"/>
                    <a:pt x="45" y="8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Oval 84">
              <a:extLst>
                <a:ext uri="{FF2B5EF4-FFF2-40B4-BE49-F238E27FC236}">
                  <a16:creationId xmlns:a16="http://schemas.microsoft.com/office/drawing/2014/main" id="{A64CD856-38B5-434E-B7DF-29F63A561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1107"/>
              <a:ext cx="417" cy="165"/>
            </a:xfrm>
            <a:prstGeom prst="ellipse">
              <a:avLst/>
            </a:pr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8" name="Oval 85">
              <a:extLst>
                <a:ext uri="{FF2B5EF4-FFF2-40B4-BE49-F238E27FC236}">
                  <a16:creationId xmlns:a16="http://schemas.microsoft.com/office/drawing/2014/main" id="{100B8030-5C6B-4D19-AAF6-13650F24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128"/>
              <a:ext cx="380" cy="125"/>
            </a:xfrm>
            <a:prstGeom prst="ellipse">
              <a:avLst/>
            </a:prstGeom>
            <a:solidFill>
              <a:srgbClr val="F1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9" name="Oval 86">
              <a:extLst>
                <a:ext uri="{FF2B5EF4-FFF2-40B4-BE49-F238E27FC236}">
                  <a16:creationId xmlns:a16="http://schemas.microsoft.com/office/drawing/2014/main" id="{99A6A52B-E3D2-45F1-B82C-EAE29862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1304"/>
              <a:ext cx="20" cy="21"/>
            </a:xfrm>
            <a:prstGeom prst="ellipse">
              <a:avLst/>
            </a:prstGeom>
            <a:solidFill>
              <a:srgbClr val="003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50" name="Freeform 87">
              <a:extLst>
                <a:ext uri="{FF2B5EF4-FFF2-40B4-BE49-F238E27FC236}">
                  <a16:creationId xmlns:a16="http://schemas.microsoft.com/office/drawing/2014/main" id="{2891C09C-D805-46EF-8E7F-BF4EB6E9D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309"/>
              <a:ext cx="95" cy="56"/>
            </a:xfrm>
            <a:custGeom>
              <a:avLst/>
              <a:gdLst>
                <a:gd name="T0" fmla="*/ 300 w 38"/>
                <a:gd name="T1" fmla="*/ 341 h 21"/>
                <a:gd name="T2" fmla="*/ 0 w 38"/>
                <a:gd name="T3" fmla="*/ 0 h 21"/>
                <a:gd name="T4" fmla="*/ 0 w 38"/>
                <a:gd name="T5" fmla="*/ 35 h 21"/>
                <a:gd name="T6" fmla="*/ 300 w 38"/>
                <a:gd name="T7" fmla="*/ 397 h 21"/>
                <a:gd name="T8" fmla="*/ 595 w 38"/>
                <a:gd name="T9" fmla="*/ 35 h 21"/>
                <a:gd name="T10" fmla="*/ 595 w 38"/>
                <a:gd name="T11" fmla="*/ 0 h 21"/>
                <a:gd name="T12" fmla="*/ 300 w 38"/>
                <a:gd name="T13" fmla="*/ 34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1">
                  <a:moveTo>
                    <a:pt x="19" y="18"/>
                  </a:moveTo>
                  <a:cubicBezTo>
                    <a:pt x="9" y="18"/>
                    <a:pt x="1" y="1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1"/>
                    <a:pt x="38" y="0"/>
                  </a:cubicBezTo>
                  <a:cubicBezTo>
                    <a:pt x="37" y="10"/>
                    <a:pt x="29" y="18"/>
                    <a:pt x="19" y="18"/>
                  </a:cubicBezTo>
                  <a:close/>
                </a:path>
              </a:pathLst>
            </a:custGeom>
            <a:solidFill>
              <a:srgbClr val="6D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88">
              <a:extLst>
                <a:ext uri="{FF2B5EF4-FFF2-40B4-BE49-F238E27FC236}">
                  <a16:creationId xmlns:a16="http://schemas.microsoft.com/office/drawing/2014/main" id="{77F2724B-9F90-4394-AE79-6E108925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517"/>
              <a:ext cx="340" cy="56"/>
            </a:xfrm>
            <a:custGeom>
              <a:avLst/>
              <a:gdLst>
                <a:gd name="T0" fmla="*/ 2125 w 136"/>
                <a:gd name="T1" fmla="*/ 0 h 21"/>
                <a:gd name="T2" fmla="*/ 1063 w 136"/>
                <a:gd name="T3" fmla="*/ 397 h 21"/>
                <a:gd name="T4" fmla="*/ 0 w 13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">
                  <a:moveTo>
                    <a:pt x="136" y="0"/>
                  </a:moveTo>
                  <a:cubicBezTo>
                    <a:pt x="136" y="11"/>
                    <a:pt x="105" y="21"/>
                    <a:pt x="68" y="21"/>
                  </a:cubicBezTo>
                  <a:cubicBezTo>
                    <a:pt x="30" y="21"/>
                    <a:pt x="0" y="11"/>
                    <a:pt x="0" y="0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89">
              <a:extLst>
                <a:ext uri="{FF2B5EF4-FFF2-40B4-BE49-F238E27FC236}">
                  <a16:creationId xmlns:a16="http://schemas.microsoft.com/office/drawing/2014/main" id="{BDA9FAFD-637F-4FE2-BCAA-A87188661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73"/>
              <a:ext cx="413" cy="203"/>
            </a:xfrm>
            <a:custGeom>
              <a:avLst/>
              <a:gdLst>
                <a:gd name="T0" fmla="*/ 0 w 165"/>
                <a:gd name="T1" fmla="*/ 1012 h 76"/>
                <a:gd name="T2" fmla="*/ 1304 w 165"/>
                <a:gd name="T3" fmla="*/ 1448 h 76"/>
                <a:gd name="T4" fmla="*/ 2588 w 165"/>
                <a:gd name="T5" fmla="*/ 1012 h 76"/>
                <a:gd name="T6" fmla="*/ 2588 w 165"/>
                <a:gd name="T7" fmla="*/ 0 h 76"/>
                <a:gd name="T8" fmla="*/ 1304 w 165"/>
                <a:gd name="T9" fmla="*/ 478 h 76"/>
                <a:gd name="T10" fmla="*/ 0 w 165"/>
                <a:gd name="T11" fmla="*/ 0 h 76"/>
                <a:gd name="T12" fmla="*/ 0 w 165"/>
                <a:gd name="T13" fmla="*/ 101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76">
                  <a:moveTo>
                    <a:pt x="0" y="53"/>
                  </a:moveTo>
                  <a:cubicBezTo>
                    <a:pt x="0" y="67"/>
                    <a:pt x="37" y="76"/>
                    <a:pt x="83" y="76"/>
                  </a:cubicBezTo>
                  <a:cubicBezTo>
                    <a:pt x="129" y="76"/>
                    <a:pt x="165" y="67"/>
                    <a:pt x="165" y="5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4"/>
                    <a:pt x="129" y="25"/>
                    <a:pt x="83" y="25"/>
                  </a:cubicBezTo>
                  <a:cubicBezTo>
                    <a:pt x="37" y="25"/>
                    <a:pt x="0" y="14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90">
              <a:extLst>
                <a:ext uri="{FF2B5EF4-FFF2-40B4-BE49-F238E27FC236}">
                  <a16:creationId xmlns:a16="http://schemas.microsoft.com/office/drawing/2014/main" id="{43088074-0F73-408B-810B-2A2A0E2E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21"/>
              <a:ext cx="570" cy="160"/>
            </a:xfrm>
            <a:custGeom>
              <a:avLst/>
              <a:gdLst>
                <a:gd name="T0" fmla="*/ 1783 w 228"/>
                <a:gd name="T1" fmla="*/ 1139 h 60"/>
                <a:gd name="T2" fmla="*/ 3563 w 228"/>
                <a:gd name="T3" fmla="*/ 264 h 60"/>
                <a:gd name="T4" fmla="*/ 3470 w 228"/>
                <a:gd name="T5" fmla="*/ 0 h 60"/>
                <a:gd name="T6" fmla="*/ 3470 w 228"/>
                <a:gd name="T7" fmla="*/ 264 h 60"/>
                <a:gd name="T8" fmla="*/ 1783 w 228"/>
                <a:gd name="T9" fmla="*/ 1045 h 60"/>
                <a:gd name="T10" fmla="*/ 1783 w 228"/>
                <a:gd name="T11" fmla="*/ 1045 h 60"/>
                <a:gd name="T12" fmla="*/ 83 w 228"/>
                <a:gd name="T13" fmla="*/ 264 h 60"/>
                <a:gd name="T14" fmla="*/ 83 w 228"/>
                <a:gd name="T15" fmla="*/ 0 h 60"/>
                <a:gd name="T16" fmla="*/ 0 w 228"/>
                <a:gd name="T17" fmla="*/ 264 h 60"/>
                <a:gd name="T18" fmla="*/ 1783 w 228"/>
                <a:gd name="T19" fmla="*/ 1139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60">
                  <a:moveTo>
                    <a:pt x="114" y="60"/>
                  </a:moveTo>
                  <a:cubicBezTo>
                    <a:pt x="169" y="60"/>
                    <a:pt x="228" y="43"/>
                    <a:pt x="228" y="14"/>
                  </a:cubicBezTo>
                  <a:cubicBezTo>
                    <a:pt x="228" y="8"/>
                    <a:pt x="226" y="4"/>
                    <a:pt x="222" y="0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2" y="37"/>
                    <a:pt x="168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60" y="55"/>
                    <a:pt x="5" y="37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4"/>
                  </a:cubicBezTo>
                  <a:cubicBezTo>
                    <a:pt x="0" y="43"/>
                    <a:pt x="58" y="60"/>
                    <a:pt x="114" y="60"/>
                  </a:cubicBezTo>
                </a:path>
              </a:pathLst>
            </a:custGeom>
            <a:solidFill>
              <a:srgbClr val="F4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91">
              <a:extLst>
                <a:ext uri="{FF2B5EF4-FFF2-40B4-BE49-F238E27FC236}">
                  <a16:creationId xmlns:a16="http://schemas.microsoft.com/office/drawing/2014/main" id="{09183977-F07F-4DE7-AB98-0F8A27BE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41"/>
              <a:ext cx="543" cy="427"/>
            </a:xfrm>
            <a:custGeom>
              <a:avLst/>
              <a:gdLst>
                <a:gd name="T0" fmla="*/ 1709 w 217"/>
                <a:gd name="T1" fmla="*/ 763 h 160"/>
                <a:gd name="T2" fmla="*/ 3401 w 217"/>
                <a:gd name="T3" fmla="*/ 0 h 160"/>
                <a:gd name="T4" fmla="*/ 3401 w 217"/>
                <a:gd name="T5" fmla="*/ 2266 h 160"/>
                <a:gd name="T6" fmla="*/ 1709 w 217"/>
                <a:gd name="T7" fmla="*/ 3042 h 160"/>
                <a:gd name="T8" fmla="*/ 1709 w 217"/>
                <a:gd name="T9" fmla="*/ 3042 h 160"/>
                <a:gd name="T10" fmla="*/ 0 w 217"/>
                <a:gd name="T11" fmla="*/ 2266 h 160"/>
                <a:gd name="T12" fmla="*/ 0 w 217"/>
                <a:gd name="T13" fmla="*/ 0 h 160"/>
                <a:gd name="T14" fmla="*/ 1709 w 217"/>
                <a:gd name="T15" fmla="*/ 763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" h="160">
                  <a:moveTo>
                    <a:pt x="109" y="40"/>
                  </a:moveTo>
                  <a:cubicBezTo>
                    <a:pt x="163" y="40"/>
                    <a:pt x="217" y="24"/>
                    <a:pt x="217" y="0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42"/>
                    <a:pt x="163" y="160"/>
                    <a:pt x="109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55" y="160"/>
                    <a:pt x="0" y="142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55" y="40"/>
                    <a:pt x="109" y="40"/>
                  </a:cubicBezTo>
                  <a:close/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92">
              <a:extLst>
                <a:ext uri="{FF2B5EF4-FFF2-40B4-BE49-F238E27FC236}">
                  <a16:creationId xmlns:a16="http://schemas.microsoft.com/office/drawing/2014/main" id="{61FF0D67-AA1C-4EBE-BB4D-3C91C4196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709"/>
              <a:ext cx="493" cy="110"/>
            </a:xfrm>
            <a:custGeom>
              <a:avLst/>
              <a:gdLst>
                <a:gd name="T0" fmla="*/ 2838 w 197"/>
                <a:gd name="T1" fmla="*/ 0 h 41"/>
                <a:gd name="T2" fmla="*/ 2838 w 197"/>
                <a:gd name="T3" fmla="*/ 35 h 41"/>
                <a:gd name="T4" fmla="*/ 1554 w 197"/>
                <a:gd name="T5" fmla="*/ 483 h 41"/>
                <a:gd name="T6" fmla="*/ 250 w 197"/>
                <a:gd name="T7" fmla="*/ 35 h 41"/>
                <a:gd name="T8" fmla="*/ 250 w 197"/>
                <a:gd name="T9" fmla="*/ 0 h 41"/>
                <a:gd name="T10" fmla="*/ 0 w 197"/>
                <a:gd name="T11" fmla="*/ 231 h 41"/>
                <a:gd name="T12" fmla="*/ 1554 w 197"/>
                <a:gd name="T13" fmla="*/ 791 h 41"/>
                <a:gd name="T14" fmla="*/ 3088 w 197"/>
                <a:gd name="T15" fmla="*/ 231 h 41"/>
                <a:gd name="T16" fmla="*/ 2838 w 19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41">
                  <a:moveTo>
                    <a:pt x="181" y="0"/>
                  </a:moveTo>
                  <a:cubicBezTo>
                    <a:pt x="181" y="2"/>
                    <a:pt x="181" y="2"/>
                    <a:pt x="181" y="2"/>
                  </a:cubicBezTo>
                  <a:cubicBezTo>
                    <a:pt x="181" y="16"/>
                    <a:pt x="145" y="25"/>
                    <a:pt x="99" y="25"/>
                  </a:cubicBezTo>
                  <a:cubicBezTo>
                    <a:pt x="53" y="25"/>
                    <a:pt x="16" y="16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4"/>
                    <a:pt x="0" y="8"/>
                    <a:pt x="0" y="12"/>
                  </a:cubicBezTo>
                  <a:cubicBezTo>
                    <a:pt x="0" y="24"/>
                    <a:pt x="42" y="41"/>
                    <a:pt x="99" y="41"/>
                  </a:cubicBezTo>
                  <a:cubicBezTo>
                    <a:pt x="156" y="41"/>
                    <a:pt x="197" y="24"/>
                    <a:pt x="197" y="12"/>
                  </a:cubicBezTo>
                  <a:cubicBezTo>
                    <a:pt x="197" y="8"/>
                    <a:pt x="191" y="4"/>
                    <a:pt x="181" y="0"/>
                  </a:cubicBezTo>
                  <a:close/>
                </a:path>
              </a:pathLst>
            </a:custGeom>
            <a:solidFill>
              <a:srgbClr val="EA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93">
              <a:extLst>
                <a:ext uri="{FF2B5EF4-FFF2-40B4-BE49-F238E27FC236}">
                  <a16:creationId xmlns:a16="http://schemas.microsoft.com/office/drawing/2014/main" id="{47C07960-D4E7-4B65-AA5D-C18B2937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17"/>
              <a:ext cx="413" cy="123"/>
            </a:xfrm>
            <a:custGeom>
              <a:avLst/>
              <a:gdLst>
                <a:gd name="T0" fmla="*/ 0 w 165"/>
                <a:gd name="T1" fmla="*/ 401 h 46"/>
                <a:gd name="T2" fmla="*/ 1304 w 165"/>
                <a:gd name="T3" fmla="*/ 880 h 46"/>
                <a:gd name="T4" fmla="*/ 2588 w 165"/>
                <a:gd name="T5" fmla="*/ 401 h 46"/>
                <a:gd name="T6" fmla="*/ 2368 w 165"/>
                <a:gd name="T7" fmla="*/ 0 h 46"/>
                <a:gd name="T8" fmla="*/ 1304 w 165"/>
                <a:gd name="T9" fmla="*/ 401 h 46"/>
                <a:gd name="T10" fmla="*/ 238 w 165"/>
                <a:gd name="T11" fmla="*/ 0 h 46"/>
                <a:gd name="T12" fmla="*/ 0 w 165"/>
                <a:gd name="T13" fmla="*/ 40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46">
                  <a:moveTo>
                    <a:pt x="0" y="21"/>
                  </a:moveTo>
                  <a:cubicBezTo>
                    <a:pt x="0" y="35"/>
                    <a:pt x="37" y="46"/>
                    <a:pt x="83" y="46"/>
                  </a:cubicBezTo>
                  <a:cubicBezTo>
                    <a:pt x="129" y="46"/>
                    <a:pt x="165" y="35"/>
                    <a:pt x="165" y="2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11"/>
                    <a:pt x="120" y="21"/>
                    <a:pt x="83" y="21"/>
                  </a:cubicBezTo>
                  <a:cubicBezTo>
                    <a:pt x="45" y="21"/>
                    <a:pt x="15" y="11"/>
                    <a:pt x="15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3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94">
              <a:extLst>
                <a:ext uri="{FF2B5EF4-FFF2-40B4-BE49-F238E27FC236}">
                  <a16:creationId xmlns:a16="http://schemas.microsoft.com/office/drawing/2014/main" id="{76339238-46D7-4411-940B-E0F43D8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61"/>
              <a:ext cx="340" cy="112"/>
            </a:xfrm>
            <a:custGeom>
              <a:avLst/>
              <a:gdLst>
                <a:gd name="T0" fmla="*/ 0 w 136"/>
                <a:gd name="T1" fmla="*/ 397 h 42"/>
                <a:gd name="T2" fmla="*/ 1063 w 136"/>
                <a:gd name="T3" fmla="*/ 797 h 42"/>
                <a:gd name="T4" fmla="*/ 2125 w 136"/>
                <a:gd name="T5" fmla="*/ 397 h 42"/>
                <a:gd name="T6" fmla="*/ 2125 w 136"/>
                <a:gd name="T7" fmla="*/ 0 h 42"/>
                <a:gd name="T8" fmla="*/ 1063 w 136"/>
                <a:gd name="T9" fmla="*/ 397 h 42"/>
                <a:gd name="T10" fmla="*/ 0 w 136"/>
                <a:gd name="T11" fmla="*/ 0 h 42"/>
                <a:gd name="T12" fmla="*/ 0 w 136"/>
                <a:gd name="T13" fmla="*/ 39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42">
                  <a:moveTo>
                    <a:pt x="0" y="21"/>
                  </a:moveTo>
                  <a:cubicBezTo>
                    <a:pt x="0" y="32"/>
                    <a:pt x="30" y="42"/>
                    <a:pt x="68" y="42"/>
                  </a:cubicBezTo>
                  <a:cubicBezTo>
                    <a:pt x="105" y="42"/>
                    <a:pt x="136" y="32"/>
                    <a:pt x="136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"/>
                    <a:pt x="105" y="21"/>
                    <a:pt x="68" y="21"/>
                  </a:cubicBezTo>
                  <a:cubicBezTo>
                    <a:pt x="30" y="21"/>
                    <a:pt x="0" y="12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95">
              <a:extLst>
                <a:ext uri="{FF2B5EF4-FFF2-40B4-BE49-F238E27FC236}">
                  <a16:creationId xmlns:a16="http://schemas.microsoft.com/office/drawing/2014/main" id="{D3ADC895-7D9C-4A91-928E-44E2E43C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32"/>
              <a:ext cx="340" cy="85"/>
            </a:xfrm>
            <a:custGeom>
              <a:avLst/>
              <a:gdLst>
                <a:gd name="T0" fmla="*/ 1938 w 136"/>
                <a:gd name="T1" fmla="*/ 0 h 32"/>
                <a:gd name="T2" fmla="*/ 1938 w 136"/>
                <a:gd name="T3" fmla="*/ 205 h 32"/>
                <a:gd name="T4" fmla="*/ 1063 w 136"/>
                <a:gd name="T5" fmla="*/ 486 h 32"/>
                <a:gd name="T6" fmla="*/ 175 w 136"/>
                <a:gd name="T7" fmla="*/ 205 h 32"/>
                <a:gd name="T8" fmla="*/ 175 w 136"/>
                <a:gd name="T9" fmla="*/ 0 h 32"/>
                <a:gd name="T10" fmla="*/ 0 w 136"/>
                <a:gd name="T11" fmla="*/ 205 h 32"/>
                <a:gd name="T12" fmla="*/ 1063 w 136"/>
                <a:gd name="T13" fmla="*/ 600 h 32"/>
                <a:gd name="T14" fmla="*/ 2125 w 136"/>
                <a:gd name="T15" fmla="*/ 205 h 32"/>
                <a:gd name="T16" fmla="*/ 1938 w 136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2">
                  <a:moveTo>
                    <a:pt x="124" y="0"/>
                  </a:moveTo>
                  <a:cubicBezTo>
                    <a:pt x="124" y="11"/>
                    <a:pt x="124" y="11"/>
                    <a:pt x="124" y="11"/>
                  </a:cubicBezTo>
                  <a:cubicBezTo>
                    <a:pt x="124" y="20"/>
                    <a:pt x="99" y="26"/>
                    <a:pt x="68" y="26"/>
                  </a:cubicBezTo>
                  <a:cubicBezTo>
                    <a:pt x="36" y="26"/>
                    <a:pt x="11" y="20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3"/>
                    <a:pt x="0" y="7"/>
                    <a:pt x="0" y="11"/>
                  </a:cubicBezTo>
                  <a:cubicBezTo>
                    <a:pt x="0" y="23"/>
                    <a:pt x="30" y="32"/>
                    <a:pt x="68" y="32"/>
                  </a:cubicBezTo>
                  <a:cubicBezTo>
                    <a:pt x="105" y="32"/>
                    <a:pt x="136" y="23"/>
                    <a:pt x="136" y="11"/>
                  </a:cubicBezTo>
                  <a:cubicBezTo>
                    <a:pt x="136" y="7"/>
                    <a:pt x="131" y="3"/>
                    <a:pt x="124" y="0"/>
                  </a:cubicBezTo>
                  <a:close/>
                </a:path>
              </a:pathLst>
            </a:custGeom>
            <a:solidFill>
              <a:srgbClr val="F3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96">
              <a:extLst>
                <a:ext uri="{FF2B5EF4-FFF2-40B4-BE49-F238E27FC236}">
                  <a16:creationId xmlns:a16="http://schemas.microsoft.com/office/drawing/2014/main" id="{FF14EAE6-4BCC-427E-86A9-CD1246CC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41"/>
              <a:ext cx="290" cy="96"/>
            </a:xfrm>
            <a:custGeom>
              <a:avLst/>
              <a:gdLst>
                <a:gd name="T0" fmla="*/ 313 w 116"/>
                <a:gd name="T1" fmla="*/ 35 h 36"/>
                <a:gd name="T2" fmla="*/ 0 w 116"/>
                <a:gd name="T3" fmla="*/ 285 h 36"/>
                <a:gd name="T4" fmla="*/ 408 w 116"/>
                <a:gd name="T5" fmla="*/ 568 h 36"/>
                <a:gd name="T6" fmla="*/ 908 w 116"/>
                <a:gd name="T7" fmla="*/ 683 h 36"/>
                <a:gd name="T8" fmla="*/ 1395 w 116"/>
                <a:gd name="T9" fmla="*/ 568 h 36"/>
                <a:gd name="T10" fmla="*/ 1813 w 116"/>
                <a:gd name="T11" fmla="*/ 285 h 36"/>
                <a:gd name="T12" fmla="*/ 1488 w 116"/>
                <a:gd name="T13" fmla="*/ 35 h 36"/>
                <a:gd name="T14" fmla="*/ 1345 w 116"/>
                <a:gd name="T15" fmla="*/ 35 h 36"/>
                <a:gd name="T16" fmla="*/ 908 w 116"/>
                <a:gd name="T17" fmla="*/ 136 h 36"/>
                <a:gd name="T18" fmla="*/ 470 w 116"/>
                <a:gd name="T19" fmla="*/ 35 h 36"/>
                <a:gd name="T20" fmla="*/ 313 w 116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36">
                  <a:moveTo>
                    <a:pt x="20" y="2"/>
                  </a:moveTo>
                  <a:cubicBezTo>
                    <a:pt x="8" y="5"/>
                    <a:pt x="0" y="10"/>
                    <a:pt x="0" y="15"/>
                  </a:cubicBezTo>
                  <a:cubicBezTo>
                    <a:pt x="0" y="22"/>
                    <a:pt x="10" y="27"/>
                    <a:pt x="26" y="30"/>
                  </a:cubicBezTo>
                  <a:cubicBezTo>
                    <a:pt x="42" y="33"/>
                    <a:pt x="51" y="36"/>
                    <a:pt x="58" y="36"/>
                  </a:cubicBezTo>
                  <a:cubicBezTo>
                    <a:pt x="64" y="36"/>
                    <a:pt x="74" y="33"/>
                    <a:pt x="89" y="30"/>
                  </a:cubicBezTo>
                  <a:cubicBezTo>
                    <a:pt x="105" y="27"/>
                    <a:pt x="116" y="22"/>
                    <a:pt x="116" y="15"/>
                  </a:cubicBezTo>
                  <a:cubicBezTo>
                    <a:pt x="116" y="10"/>
                    <a:pt x="108" y="5"/>
                    <a:pt x="95" y="2"/>
                  </a:cubicBezTo>
                  <a:cubicBezTo>
                    <a:pt x="95" y="2"/>
                    <a:pt x="88" y="1"/>
                    <a:pt x="86" y="2"/>
                  </a:cubicBezTo>
                  <a:cubicBezTo>
                    <a:pt x="72" y="5"/>
                    <a:pt x="64" y="7"/>
                    <a:pt x="58" y="7"/>
                  </a:cubicBezTo>
                  <a:cubicBezTo>
                    <a:pt x="52" y="7"/>
                    <a:pt x="44" y="5"/>
                    <a:pt x="30" y="2"/>
                  </a:cubicBezTo>
                  <a:cubicBezTo>
                    <a:pt x="27" y="0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97">
              <a:extLst>
                <a:ext uri="{FF2B5EF4-FFF2-40B4-BE49-F238E27FC236}">
                  <a16:creationId xmlns:a16="http://schemas.microsoft.com/office/drawing/2014/main" id="{795ACEFD-ED61-4D4E-B53D-1F72AC1D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59"/>
              <a:ext cx="570" cy="152"/>
            </a:xfrm>
            <a:custGeom>
              <a:avLst/>
              <a:gdLst>
                <a:gd name="T0" fmla="*/ 1783 w 228"/>
                <a:gd name="T1" fmla="*/ 875 h 57"/>
                <a:gd name="T2" fmla="*/ 0 w 228"/>
                <a:gd name="T3" fmla="*/ 0 h 57"/>
                <a:gd name="T4" fmla="*/ 0 w 228"/>
                <a:gd name="T5" fmla="*/ 205 h 57"/>
                <a:gd name="T6" fmla="*/ 1783 w 228"/>
                <a:gd name="T7" fmla="*/ 1080 h 57"/>
                <a:gd name="T8" fmla="*/ 1783 w 228"/>
                <a:gd name="T9" fmla="*/ 1080 h 57"/>
                <a:gd name="T10" fmla="*/ 3563 w 228"/>
                <a:gd name="T11" fmla="*/ 205 h 57"/>
                <a:gd name="T12" fmla="*/ 3563 w 228"/>
                <a:gd name="T13" fmla="*/ 0 h 57"/>
                <a:gd name="T14" fmla="*/ 1783 w 228"/>
                <a:gd name="T15" fmla="*/ 87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" h="57">
                  <a:moveTo>
                    <a:pt x="114" y="46"/>
                  </a:moveTo>
                  <a:cubicBezTo>
                    <a:pt x="58" y="46"/>
                    <a:pt x="0" y="29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0"/>
                    <a:pt x="58" y="57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69" y="57"/>
                    <a:pt x="228" y="40"/>
                    <a:pt x="228" y="1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9"/>
                    <a:pt x="169" y="46"/>
                    <a:pt x="114" y="46"/>
                  </a:cubicBezTo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98">
              <a:extLst>
                <a:ext uri="{FF2B5EF4-FFF2-40B4-BE49-F238E27FC236}">
                  <a16:creationId xmlns:a16="http://schemas.microsoft.com/office/drawing/2014/main" id="{34061F68-F722-428B-B8BC-EFC3538C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01"/>
              <a:ext cx="640" cy="224"/>
            </a:xfrm>
            <a:custGeom>
              <a:avLst/>
              <a:gdLst>
                <a:gd name="T0" fmla="*/ 4000 w 256"/>
                <a:gd name="T1" fmla="*/ 307 h 84"/>
                <a:gd name="T2" fmla="*/ 3750 w 256"/>
                <a:gd name="T3" fmla="*/ 77 h 84"/>
                <a:gd name="T4" fmla="*/ 2000 w 256"/>
                <a:gd name="T5" fmla="*/ 776 h 84"/>
                <a:gd name="T6" fmla="*/ 2000 w 256"/>
                <a:gd name="T7" fmla="*/ 776 h 84"/>
                <a:gd name="T8" fmla="*/ 220 w 256"/>
                <a:gd name="T9" fmla="*/ 0 h 84"/>
                <a:gd name="T10" fmla="*/ 220 w 256"/>
                <a:gd name="T11" fmla="*/ 0 h 84"/>
                <a:gd name="T12" fmla="*/ 0 w 256"/>
                <a:gd name="T13" fmla="*/ 341 h 84"/>
                <a:gd name="T14" fmla="*/ 2000 w 256"/>
                <a:gd name="T15" fmla="*/ 1592 h 84"/>
                <a:gd name="T16" fmla="*/ 4000 w 256"/>
                <a:gd name="T17" fmla="*/ 307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84">
                  <a:moveTo>
                    <a:pt x="256" y="16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29" y="27"/>
                    <a:pt x="177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6" y="41"/>
                    <a:pt x="22" y="26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64"/>
                    <a:pt x="65" y="84"/>
                    <a:pt x="128" y="84"/>
                  </a:cubicBezTo>
                  <a:cubicBezTo>
                    <a:pt x="191" y="84"/>
                    <a:pt x="255" y="63"/>
                    <a:pt x="256" y="16"/>
                  </a:cubicBezTo>
                  <a:close/>
                </a:path>
              </a:pathLst>
            </a:custGeom>
            <a:solidFill>
              <a:srgbClr val="EC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99">
              <a:extLst>
                <a:ext uri="{FF2B5EF4-FFF2-40B4-BE49-F238E27FC236}">
                  <a16:creationId xmlns:a16="http://schemas.microsoft.com/office/drawing/2014/main" id="{F03B53C5-FE58-4CFB-8D48-FA48E4D8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149"/>
              <a:ext cx="533" cy="166"/>
            </a:xfrm>
            <a:custGeom>
              <a:avLst/>
              <a:gdLst>
                <a:gd name="T0" fmla="*/ 438 w 213"/>
                <a:gd name="T1" fmla="*/ 0 h 62"/>
                <a:gd name="T2" fmla="*/ 801 w 213"/>
                <a:gd name="T3" fmla="*/ 825 h 62"/>
                <a:gd name="T4" fmla="*/ 1679 w 213"/>
                <a:gd name="T5" fmla="*/ 1111 h 62"/>
                <a:gd name="T6" fmla="*/ 3338 w 213"/>
                <a:gd name="T7" fmla="*/ 265 h 62"/>
                <a:gd name="T8" fmla="*/ 1909 w 213"/>
                <a:gd name="T9" fmla="*/ 573 h 62"/>
                <a:gd name="T10" fmla="*/ 1096 w 213"/>
                <a:gd name="T11" fmla="*/ 423 h 62"/>
                <a:gd name="T12" fmla="*/ 551 w 213"/>
                <a:gd name="T13" fmla="*/ 115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62">
                  <a:moveTo>
                    <a:pt x="28" y="0"/>
                  </a:moveTo>
                  <a:cubicBezTo>
                    <a:pt x="0" y="0"/>
                    <a:pt x="44" y="39"/>
                    <a:pt x="51" y="43"/>
                  </a:cubicBezTo>
                  <a:cubicBezTo>
                    <a:pt x="67" y="53"/>
                    <a:pt x="88" y="56"/>
                    <a:pt x="107" y="58"/>
                  </a:cubicBezTo>
                  <a:cubicBezTo>
                    <a:pt x="146" y="62"/>
                    <a:pt x="195" y="52"/>
                    <a:pt x="213" y="14"/>
                  </a:cubicBezTo>
                  <a:cubicBezTo>
                    <a:pt x="193" y="34"/>
                    <a:pt x="149" y="32"/>
                    <a:pt x="122" y="30"/>
                  </a:cubicBezTo>
                  <a:cubicBezTo>
                    <a:pt x="106" y="29"/>
                    <a:pt x="86" y="26"/>
                    <a:pt x="70" y="22"/>
                  </a:cubicBezTo>
                  <a:cubicBezTo>
                    <a:pt x="61" y="19"/>
                    <a:pt x="38" y="16"/>
                    <a:pt x="35" y="6"/>
                  </a:cubicBezTo>
                </a:path>
              </a:pathLst>
            </a:custGeom>
            <a:solidFill>
              <a:srgbClr val="F9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00">
              <a:extLst>
                <a:ext uri="{FF2B5EF4-FFF2-40B4-BE49-F238E27FC236}">
                  <a16:creationId xmlns:a16="http://schemas.microsoft.com/office/drawing/2014/main" id="{67C8C835-6CA2-4C38-9E2B-BCF5D90C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2216"/>
              <a:ext cx="157" cy="77"/>
            </a:xfrm>
            <a:custGeom>
              <a:avLst/>
              <a:gdLst>
                <a:gd name="T0" fmla="*/ 0 w 63"/>
                <a:gd name="T1" fmla="*/ 21 h 29"/>
                <a:gd name="T2" fmla="*/ 974 w 63"/>
                <a:gd name="T3" fmla="*/ 374 h 29"/>
                <a:gd name="T4" fmla="*/ 571 w 63"/>
                <a:gd name="T5" fmla="*/ 226 h 29"/>
                <a:gd name="T6" fmla="*/ 155 w 63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29">
                  <a:moveTo>
                    <a:pt x="0" y="1"/>
                  </a:moveTo>
                  <a:cubicBezTo>
                    <a:pt x="11" y="11"/>
                    <a:pt x="48" y="29"/>
                    <a:pt x="63" y="20"/>
                  </a:cubicBezTo>
                  <a:cubicBezTo>
                    <a:pt x="57" y="8"/>
                    <a:pt x="46" y="14"/>
                    <a:pt x="37" y="12"/>
                  </a:cubicBezTo>
                  <a:cubicBezTo>
                    <a:pt x="28" y="10"/>
                    <a:pt x="16" y="4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01">
              <a:extLst>
                <a:ext uri="{FF2B5EF4-FFF2-40B4-BE49-F238E27FC236}">
                  <a16:creationId xmlns:a16="http://schemas.microsoft.com/office/drawing/2014/main" id="{D95F8FA0-B539-46A6-8159-027CE692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251"/>
              <a:ext cx="30" cy="26"/>
            </a:xfrm>
            <a:custGeom>
              <a:avLst/>
              <a:gdLst>
                <a:gd name="T0" fmla="*/ 33 w 12"/>
                <a:gd name="T1" fmla="*/ 21 h 10"/>
                <a:gd name="T2" fmla="*/ 188 w 12"/>
                <a:gd name="T3" fmla="*/ 122 h 10"/>
                <a:gd name="T4" fmla="*/ 113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2" y="1"/>
                  </a:moveTo>
                  <a:cubicBezTo>
                    <a:pt x="0" y="8"/>
                    <a:pt x="6" y="10"/>
                    <a:pt x="12" y="7"/>
                  </a:cubicBezTo>
                  <a:cubicBezTo>
                    <a:pt x="11" y="3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02">
              <a:extLst>
                <a:ext uri="{FF2B5EF4-FFF2-40B4-BE49-F238E27FC236}">
                  <a16:creationId xmlns:a16="http://schemas.microsoft.com/office/drawing/2014/main" id="{354E92A1-9DA1-41A9-9491-169D3FDB7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245"/>
              <a:ext cx="330" cy="134"/>
            </a:xfrm>
            <a:custGeom>
              <a:avLst/>
              <a:gdLst>
                <a:gd name="T0" fmla="*/ 63 w 132"/>
                <a:gd name="T1" fmla="*/ 689 h 50"/>
                <a:gd name="T2" fmla="*/ 50 w 132"/>
                <a:gd name="T3" fmla="*/ 193 h 50"/>
                <a:gd name="T4" fmla="*/ 270 w 132"/>
                <a:gd name="T5" fmla="*/ 230 h 50"/>
                <a:gd name="T6" fmla="*/ 2063 w 132"/>
                <a:gd name="T7" fmla="*/ 791 h 50"/>
                <a:gd name="T8" fmla="*/ 333 w 132"/>
                <a:gd name="T9" fmla="*/ 941 h 50"/>
                <a:gd name="T10" fmla="*/ 175 w 132"/>
                <a:gd name="T11" fmla="*/ 75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50">
                  <a:moveTo>
                    <a:pt x="4" y="36"/>
                  </a:moveTo>
                  <a:cubicBezTo>
                    <a:pt x="4" y="28"/>
                    <a:pt x="0" y="17"/>
                    <a:pt x="3" y="10"/>
                  </a:cubicBezTo>
                  <a:cubicBezTo>
                    <a:pt x="7" y="0"/>
                    <a:pt x="11" y="7"/>
                    <a:pt x="17" y="12"/>
                  </a:cubicBezTo>
                  <a:cubicBezTo>
                    <a:pt x="42" y="34"/>
                    <a:pt x="80" y="42"/>
                    <a:pt x="132" y="41"/>
                  </a:cubicBezTo>
                  <a:cubicBezTo>
                    <a:pt x="93" y="50"/>
                    <a:pt x="18" y="27"/>
                    <a:pt x="21" y="49"/>
                  </a:cubicBezTo>
                  <a:cubicBezTo>
                    <a:pt x="17" y="45"/>
                    <a:pt x="13" y="43"/>
                    <a:pt x="11" y="39"/>
                  </a:cubicBezTo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03">
              <a:extLst>
                <a:ext uri="{FF2B5EF4-FFF2-40B4-BE49-F238E27FC236}">
                  <a16:creationId xmlns:a16="http://schemas.microsoft.com/office/drawing/2014/main" id="{EEB94A62-877B-48AC-ACBD-0281F726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9"/>
              <a:ext cx="108" cy="155"/>
            </a:xfrm>
            <a:custGeom>
              <a:avLst/>
              <a:gdLst>
                <a:gd name="T0" fmla="*/ 0 w 43"/>
                <a:gd name="T1" fmla="*/ 628 h 58"/>
                <a:gd name="T2" fmla="*/ 630 w 43"/>
                <a:gd name="T3" fmla="*/ 0 h 58"/>
                <a:gd name="T4" fmla="*/ 651 w 43"/>
                <a:gd name="T5" fmla="*/ 743 h 58"/>
                <a:gd name="T6" fmla="*/ 221 w 43"/>
                <a:gd name="T7" fmla="*/ 1106 h 58"/>
                <a:gd name="T8" fmla="*/ 334 w 43"/>
                <a:gd name="T9" fmla="*/ 57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8">
                  <a:moveTo>
                    <a:pt x="0" y="33"/>
                  </a:moveTo>
                  <a:cubicBezTo>
                    <a:pt x="14" y="30"/>
                    <a:pt x="34" y="12"/>
                    <a:pt x="40" y="0"/>
                  </a:cubicBezTo>
                  <a:cubicBezTo>
                    <a:pt x="43" y="8"/>
                    <a:pt x="43" y="31"/>
                    <a:pt x="41" y="39"/>
                  </a:cubicBezTo>
                  <a:cubicBezTo>
                    <a:pt x="39" y="52"/>
                    <a:pt x="25" y="50"/>
                    <a:pt x="14" y="58"/>
                  </a:cubicBezTo>
                  <a:cubicBezTo>
                    <a:pt x="24" y="49"/>
                    <a:pt x="22" y="42"/>
                    <a:pt x="21" y="30"/>
                  </a:cubicBezTo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04">
              <a:extLst>
                <a:ext uri="{FF2B5EF4-FFF2-40B4-BE49-F238E27FC236}">
                  <a16:creationId xmlns:a16="http://schemas.microsoft.com/office/drawing/2014/main" id="{09FED36D-6D91-41EA-87A0-331101C17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3253"/>
              <a:ext cx="242" cy="198"/>
            </a:xfrm>
            <a:custGeom>
              <a:avLst/>
              <a:gdLst>
                <a:gd name="T0" fmla="*/ 62 w 97"/>
                <a:gd name="T1" fmla="*/ 35 h 74"/>
                <a:gd name="T2" fmla="*/ 511 w 97"/>
                <a:gd name="T3" fmla="*/ 1418 h 74"/>
                <a:gd name="T4" fmla="*/ 1507 w 97"/>
                <a:gd name="T5" fmla="*/ 688 h 74"/>
                <a:gd name="T6" fmla="*/ 791 w 97"/>
                <a:gd name="T7" fmla="*/ 500 h 74"/>
                <a:gd name="T8" fmla="*/ 105 w 9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74">
                  <a:moveTo>
                    <a:pt x="4" y="2"/>
                  </a:moveTo>
                  <a:cubicBezTo>
                    <a:pt x="4" y="33"/>
                    <a:pt x="0" y="64"/>
                    <a:pt x="33" y="74"/>
                  </a:cubicBezTo>
                  <a:cubicBezTo>
                    <a:pt x="42" y="48"/>
                    <a:pt x="77" y="49"/>
                    <a:pt x="97" y="36"/>
                  </a:cubicBezTo>
                  <a:cubicBezTo>
                    <a:pt x="74" y="35"/>
                    <a:pt x="62" y="29"/>
                    <a:pt x="51" y="26"/>
                  </a:cubicBezTo>
                  <a:cubicBezTo>
                    <a:pt x="37" y="22"/>
                    <a:pt x="14" y="12"/>
                    <a:pt x="7" y="0"/>
                  </a:cubicBezTo>
                </a:path>
              </a:pathLst>
            </a:custGeom>
            <a:solidFill>
              <a:srgbClr val="EA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05">
              <a:extLst>
                <a:ext uri="{FF2B5EF4-FFF2-40B4-BE49-F238E27FC236}">
                  <a16:creationId xmlns:a16="http://schemas.microsoft.com/office/drawing/2014/main" id="{D3B5763C-86EA-4974-A225-4F13466D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309"/>
              <a:ext cx="75" cy="83"/>
            </a:xfrm>
            <a:custGeom>
              <a:avLst/>
              <a:gdLst>
                <a:gd name="T0" fmla="*/ 50 w 30"/>
                <a:gd name="T1" fmla="*/ 0 h 31"/>
                <a:gd name="T2" fmla="*/ 208 w 30"/>
                <a:gd name="T3" fmla="*/ 594 h 31"/>
                <a:gd name="T4" fmla="*/ 470 w 30"/>
                <a:gd name="T5" fmla="*/ 286 h 31"/>
                <a:gd name="T6" fmla="*/ 125 w 30"/>
                <a:gd name="T7" fmla="*/ 35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3" y="0"/>
                  </a:moveTo>
                  <a:cubicBezTo>
                    <a:pt x="0" y="9"/>
                    <a:pt x="1" y="29"/>
                    <a:pt x="13" y="31"/>
                  </a:cubicBezTo>
                  <a:cubicBezTo>
                    <a:pt x="7" y="18"/>
                    <a:pt x="22" y="17"/>
                    <a:pt x="30" y="15"/>
                  </a:cubicBezTo>
                  <a:cubicBezTo>
                    <a:pt x="28" y="6"/>
                    <a:pt x="14" y="3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06">
              <a:extLst>
                <a:ext uri="{FF2B5EF4-FFF2-40B4-BE49-F238E27FC236}">
                  <a16:creationId xmlns:a16="http://schemas.microsoft.com/office/drawing/2014/main" id="{D98C3E1C-181A-4AC4-AB23-6E267237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499"/>
              <a:ext cx="637" cy="149"/>
            </a:xfrm>
            <a:custGeom>
              <a:avLst/>
              <a:gdLst>
                <a:gd name="T0" fmla="*/ 0 w 255"/>
                <a:gd name="T1" fmla="*/ 0 h 56"/>
                <a:gd name="T2" fmla="*/ 1996 w 255"/>
                <a:gd name="T3" fmla="*/ 1054 h 56"/>
                <a:gd name="T4" fmla="*/ 3974 w 25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56">
                  <a:moveTo>
                    <a:pt x="0" y="0"/>
                  </a:moveTo>
                  <a:cubicBezTo>
                    <a:pt x="0" y="39"/>
                    <a:pt x="64" y="56"/>
                    <a:pt x="128" y="56"/>
                  </a:cubicBezTo>
                  <a:cubicBezTo>
                    <a:pt x="191" y="56"/>
                    <a:pt x="255" y="39"/>
                    <a:pt x="25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07">
              <a:extLst>
                <a:ext uri="{FF2B5EF4-FFF2-40B4-BE49-F238E27FC236}">
                  <a16:creationId xmlns:a16="http://schemas.microsoft.com/office/drawing/2014/main" id="{7F9CF931-272C-46E7-AADA-9F2296A0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6"/>
              <a:ext cx="637" cy="149"/>
            </a:xfrm>
            <a:custGeom>
              <a:avLst/>
              <a:gdLst>
                <a:gd name="T0" fmla="*/ 0 w 255"/>
                <a:gd name="T1" fmla="*/ 0 h 56"/>
                <a:gd name="T2" fmla="*/ 1996 w 255"/>
                <a:gd name="T3" fmla="*/ 1054 h 56"/>
                <a:gd name="T4" fmla="*/ 3974 w 25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56">
                  <a:moveTo>
                    <a:pt x="0" y="0"/>
                  </a:moveTo>
                  <a:cubicBezTo>
                    <a:pt x="0" y="39"/>
                    <a:pt x="64" y="56"/>
                    <a:pt x="128" y="56"/>
                  </a:cubicBezTo>
                  <a:cubicBezTo>
                    <a:pt x="191" y="56"/>
                    <a:pt x="255" y="39"/>
                    <a:pt x="25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08">
              <a:extLst>
                <a:ext uri="{FF2B5EF4-FFF2-40B4-BE49-F238E27FC236}">
                  <a16:creationId xmlns:a16="http://schemas.microsoft.com/office/drawing/2014/main" id="{5A8D3FC1-5D87-40E8-8E6F-C80393E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371"/>
              <a:ext cx="40" cy="776"/>
            </a:xfrm>
            <a:custGeom>
              <a:avLst/>
              <a:gdLst>
                <a:gd name="T0" fmla="*/ 0 w 16"/>
                <a:gd name="T1" fmla="*/ 0 h 291"/>
                <a:gd name="T2" fmla="*/ 0 w 16"/>
                <a:gd name="T3" fmla="*/ 5517 h 291"/>
                <a:gd name="T4" fmla="*/ 250 w 16"/>
                <a:gd name="T5" fmla="*/ 320 h 291"/>
                <a:gd name="T6" fmla="*/ 0 w 16"/>
                <a:gd name="T7" fmla="*/ 0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3" y="248"/>
                    <a:pt x="8" y="19"/>
                    <a:pt x="16" y="17"/>
                  </a:cubicBezTo>
                  <a:cubicBezTo>
                    <a:pt x="4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09">
              <a:extLst>
                <a:ext uri="{FF2B5EF4-FFF2-40B4-BE49-F238E27FC236}">
                  <a16:creationId xmlns:a16="http://schemas.microsoft.com/office/drawing/2014/main" id="{BCB3FBE4-E089-4F33-9513-00BA09710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747"/>
              <a:ext cx="353" cy="485"/>
            </a:xfrm>
            <a:custGeom>
              <a:avLst/>
              <a:gdLst>
                <a:gd name="T0" fmla="*/ 188 w 141"/>
                <a:gd name="T1" fmla="*/ 248 h 182"/>
                <a:gd name="T2" fmla="*/ 50 w 141"/>
                <a:gd name="T3" fmla="*/ 2103 h 182"/>
                <a:gd name="T4" fmla="*/ 1192 w 141"/>
                <a:gd name="T5" fmla="*/ 3294 h 182"/>
                <a:gd name="T6" fmla="*/ 2151 w 141"/>
                <a:gd name="T7" fmla="*/ 965 h 182"/>
                <a:gd name="T8" fmla="*/ 1630 w 141"/>
                <a:gd name="T9" fmla="*/ 93 h 182"/>
                <a:gd name="T10" fmla="*/ 471 w 141"/>
                <a:gd name="T11" fmla="*/ 35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" h="182">
                  <a:moveTo>
                    <a:pt x="12" y="13"/>
                  </a:moveTo>
                  <a:cubicBezTo>
                    <a:pt x="3" y="45"/>
                    <a:pt x="0" y="74"/>
                    <a:pt x="3" y="111"/>
                  </a:cubicBezTo>
                  <a:cubicBezTo>
                    <a:pt x="7" y="150"/>
                    <a:pt x="38" y="169"/>
                    <a:pt x="76" y="174"/>
                  </a:cubicBezTo>
                  <a:cubicBezTo>
                    <a:pt x="138" y="182"/>
                    <a:pt x="141" y="92"/>
                    <a:pt x="137" y="51"/>
                  </a:cubicBezTo>
                  <a:cubicBezTo>
                    <a:pt x="135" y="26"/>
                    <a:pt x="131" y="10"/>
                    <a:pt x="104" y="5"/>
                  </a:cubicBezTo>
                  <a:cubicBezTo>
                    <a:pt x="81" y="0"/>
                    <a:pt x="54" y="2"/>
                    <a:pt x="30" y="2"/>
                  </a:cubicBezTo>
                </a:path>
              </a:pathLst>
            </a:custGeom>
            <a:solidFill>
              <a:srgbClr val="FF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10">
              <a:extLst>
                <a:ext uri="{FF2B5EF4-FFF2-40B4-BE49-F238E27FC236}">
                  <a16:creationId xmlns:a16="http://schemas.microsoft.com/office/drawing/2014/main" id="{D48407C4-0FEE-4670-A6C3-B6786E1D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08"/>
              <a:ext cx="105" cy="333"/>
            </a:xfrm>
            <a:custGeom>
              <a:avLst/>
              <a:gdLst>
                <a:gd name="T0" fmla="*/ 488 w 42"/>
                <a:gd name="T1" fmla="*/ 0 h 125"/>
                <a:gd name="T2" fmla="*/ 33 w 42"/>
                <a:gd name="T3" fmla="*/ 397 h 125"/>
                <a:gd name="T4" fmla="*/ 208 w 42"/>
                <a:gd name="T5" fmla="*/ 1044 h 125"/>
                <a:gd name="T6" fmla="*/ 220 w 42"/>
                <a:gd name="T7" fmla="*/ 1796 h 125"/>
                <a:gd name="T8" fmla="*/ 520 w 42"/>
                <a:gd name="T9" fmla="*/ 1207 h 125"/>
                <a:gd name="T10" fmla="*/ 533 w 42"/>
                <a:gd name="T11" fmla="*/ 474 h 125"/>
                <a:gd name="T12" fmla="*/ 563 w 42"/>
                <a:gd name="T13" fmla="*/ 77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25">
                  <a:moveTo>
                    <a:pt x="31" y="0"/>
                  </a:moveTo>
                  <a:cubicBezTo>
                    <a:pt x="15" y="6"/>
                    <a:pt x="0" y="1"/>
                    <a:pt x="2" y="21"/>
                  </a:cubicBezTo>
                  <a:cubicBezTo>
                    <a:pt x="3" y="32"/>
                    <a:pt x="12" y="44"/>
                    <a:pt x="13" y="55"/>
                  </a:cubicBezTo>
                  <a:cubicBezTo>
                    <a:pt x="15" y="67"/>
                    <a:pt x="9" y="85"/>
                    <a:pt x="14" y="95"/>
                  </a:cubicBezTo>
                  <a:cubicBezTo>
                    <a:pt x="27" y="125"/>
                    <a:pt x="33" y="74"/>
                    <a:pt x="33" y="64"/>
                  </a:cubicBezTo>
                  <a:cubicBezTo>
                    <a:pt x="33" y="51"/>
                    <a:pt x="32" y="38"/>
                    <a:pt x="34" y="25"/>
                  </a:cubicBezTo>
                  <a:cubicBezTo>
                    <a:pt x="36" y="17"/>
                    <a:pt x="42" y="11"/>
                    <a:pt x="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11">
              <a:extLst>
                <a:ext uri="{FF2B5EF4-FFF2-40B4-BE49-F238E27FC236}">
                  <a16:creationId xmlns:a16="http://schemas.microsoft.com/office/drawing/2014/main" id="{39688F68-8B6D-4221-B50E-31D3E885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229"/>
              <a:ext cx="190" cy="259"/>
            </a:xfrm>
            <a:custGeom>
              <a:avLst/>
              <a:gdLst>
                <a:gd name="T0" fmla="*/ 158 w 76"/>
                <a:gd name="T1" fmla="*/ 1826 h 97"/>
                <a:gd name="T2" fmla="*/ 1063 w 76"/>
                <a:gd name="T3" fmla="*/ 1618 h 97"/>
                <a:gd name="T4" fmla="*/ 1145 w 76"/>
                <a:gd name="T5" fmla="*/ 1084 h 97"/>
                <a:gd name="T6" fmla="*/ 1125 w 76"/>
                <a:gd name="T7" fmla="*/ 21 h 97"/>
                <a:gd name="T8" fmla="*/ 783 w 76"/>
                <a:gd name="T9" fmla="*/ 192 h 97"/>
                <a:gd name="T10" fmla="*/ 908 w 76"/>
                <a:gd name="T11" fmla="*/ 401 h 97"/>
                <a:gd name="T12" fmla="*/ 895 w 76"/>
                <a:gd name="T13" fmla="*/ 833 h 97"/>
                <a:gd name="T14" fmla="*/ 563 w 76"/>
                <a:gd name="T15" fmla="*/ 1370 h 97"/>
                <a:gd name="T16" fmla="*/ 0 w 76"/>
                <a:gd name="T17" fmla="*/ 1674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97">
                  <a:moveTo>
                    <a:pt x="10" y="96"/>
                  </a:moveTo>
                  <a:cubicBezTo>
                    <a:pt x="24" y="95"/>
                    <a:pt x="57" y="95"/>
                    <a:pt x="68" y="85"/>
                  </a:cubicBezTo>
                  <a:cubicBezTo>
                    <a:pt x="76" y="78"/>
                    <a:pt x="73" y="66"/>
                    <a:pt x="73" y="57"/>
                  </a:cubicBezTo>
                  <a:cubicBezTo>
                    <a:pt x="73" y="39"/>
                    <a:pt x="73" y="20"/>
                    <a:pt x="72" y="1"/>
                  </a:cubicBezTo>
                  <a:cubicBezTo>
                    <a:pt x="66" y="0"/>
                    <a:pt x="52" y="5"/>
                    <a:pt x="50" y="10"/>
                  </a:cubicBezTo>
                  <a:cubicBezTo>
                    <a:pt x="50" y="11"/>
                    <a:pt x="57" y="18"/>
                    <a:pt x="58" y="21"/>
                  </a:cubicBezTo>
                  <a:cubicBezTo>
                    <a:pt x="60" y="27"/>
                    <a:pt x="59" y="38"/>
                    <a:pt x="57" y="44"/>
                  </a:cubicBezTo>
                  <a:cubicBezTo>
                    <a:pt x="53" y="53"/>
                    <a:pt x="42" y="62"/>
                    <a:pt x="36" y="72"/>
                  </a:cubicBezTo>
                  <a:cubicBezTo>
                    <a:pt x="30" y="81"/>
                    <a:pt x="13" y="97"/>
                    <a:pt x="0" y="88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12">
              <a:extLst>
                <a:ext uri="{FF2B5EF4-FFF2-40B4-BE49-F238E27FC236}">
                  <a16:creationId xmlns:a16="http://schemas.microsoft.com/office/drawing/2014/main" id="{AFE7F120-9CB3-4F23-B492-62CFD711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280"/>
              <a:ext cx="105" cy="195"/>
            </a:xfrm>
            <a:custGeom>
              <a:avLst/>
              <a:gdLst>
                <a:gd name="T0" fmla="*/ 395 w 42"/>
                <a:gd name="T1" fmla="*/ 0 h 73"/>
                <a:gd name="T2" fmla="*/ 0 w 42"/>
                <a:gd name="T3" fmla="*/ 1370 h 73"/>
                <a:gd name="T4" fmla="*/ 333 w 42"/>
                <a:gd name="T5" fmla="*/ 363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3">
                  <a:moveTo>
                    <a:pt x="25" y="0"/>
                  </a:moveTo>
                  <a:cubicBezTo>
                    <a:pt x="26" y="27"/>
                    <a:pt x="42" y="73"/>
                    <a:pt x="0" y="72"/>
                  </a:cubicBezTo>
                  <a:cubicBezTo>
                    <a:pt x="19" y="63"/>
                    <a:pt x="21" y="37"/>
                    <a:pt x="21" y="19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13">
              <a:extLst>
                <a:ext uri="{FF2B5EF4-FFF2-40B4-BE49-F238E27FC236}">
                  <a16:creationId xmlns:a16="http://schemas.microsoft.com/office/drawing/2014/main" id="{1CFD5237-0C91-4E0C-94FF-BAF0D4A2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152"/>
              <a:ext cx="70" cy="83"/>
            </a:xfrm>
            <a:custGeom>
              <a:avLst/>
              <a:gdLst>
                <a:gd name="T0" fmla="*/ 0 w 28"/>
                <a:gd name="T1" fmla="*/ 0 h 31"/>
                <a:gd name="T2" fmla="*/ 363 w 28"/>
                <a:gd name="T3" fmla="*/ 115 h 31"/>
                <a:gd name="T4" fmla="*/ 425 w 28"/>
                <a:gd name="T5" fmla="*/ 560 h 31"/>
                <a:gd name="T6" fmla="*/ 270 w 28"/>
                <a:gd name="T7" fmla="*/ 517 h 31"/>
                <a:gd name="T8" fmla="*/ 33 w 28"/>
                <a:gd name="T9" fmla="*/ 423 h 31"/>
                <a:gd name="T10" fmla="*/ 220 w 28"/>
                <a:gd name="T11" fmla="*/ 265 h 31"/>
                <a:gd name="T12" fmla="*/ 50 w 28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cubicBezTo>
                    <a:pt x="7" y="3"/>
                    <a:pt x="17" y="1"/>
                    <a:pt x="23" y="6"/>
                  </a:cubicBezTo>
                  <a:cubicBezTo>
                    <a:pt x="28" y="10"/>
                    <a:pt x="25" y="23"/>
                    <a:pt x="27" y="29"/>
                  </a:cubicBezTo>
                  <a:cubicBezTo>
                    <a:pt x="24" y="31"/>
                    <a:pt x="20" y="28"/>
                    <a:pt x="17" y="27"/>
                  </a:cubicBezTo>
                  <a:cubicBezTo>
                    <a:pt x="14" y="26"/>
                    <a:pt x="2" y="25"/>
                    <a:pt x="2" y="22"/>
                  </a:cubicBezTo>
                  <a:cubicBezTo>
                    <a:pt x="7" y="21"/>
                    <a:pt x="17" y="23"/>
                    <a:pt x="14" y="14"/>
                  </a:cubicBezTo>
                  <a:cubicBezTo>
                    <a:pt x="13" y="9"/>
                    <a:pt x="7" y="3"/>
                    <a:pt x="3" y="1"/>
                  </a:cubicBezTo>
                </a:path>
              </a:pathLst>
            </a:custGeom>
            <a:solidFill>
              <a:srgbClr val="E1F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14">
              <a:extLst>
                <a:ext uri="{FF2B5EF4-FFF2-40B4-BE49-F238E27FC236}">
                  <a16:creationId xmlns:a16="http://schemas.microsoft.com/office/drawing/2014/main" id="{55AAA8BB-977A-439D-B14B-79C537E7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149"/>
              <a:ext cx="75" cy="64"/>
            </a:xfrm>
            <a:custGeom>
              <a:avLst/>
              <a:gdLst>
                <a:gd name="T0" fmla="*/ 0 w 30"/>
                <a:gd name="T1" fmla="*/ 56 h 24"/>
                <a:gd name="T2" fmla="*/ 425 w 30"/>
                <a:gd name="T3" fmla="*/ 149 h 24"/>
                <a:gd name="T4" fmla="*/ 458 w 30"/>
                <a:gd name="T5" fmla="*/ 248 h 24"/>
                <a:gd name="T6" fmla="*/ 408 w 30"/>
                <a:gd name="T7" fmla="*/ 320 h 24"/>
                <a:gd name="T8" fmla="*/ 83 w 30"/>
                <a:gd name="T9" fmla="*/ 456 h 24"/>
                <a:gd name="T10" fmla="*/ 283 w 30"/>
                <a:gd name="T11" fmla="*/ 285 h 24"/>
                <a:gd name="T12" fmla="*/ 113 w 30"/>
                <a:gd name="T13" fmla="*/ 3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4">
                  <a:moveTo>
                    <a:pt x="0" y="3"/>
                  </a:moveTo>
                  <a:cubicBezTo>
                    <a:pt x="9" y="0"/>
                    <a:pt x="19" y="1"/>
                    <a:pt x="27" y="8"/>
                  </a:cubicBezTo>
                  <a:cubicBezTo>
                    <a:pt x="28" y="9"/>
                    <a:pt x="30" y="11"/>
                    <a:pt x="29" y="13"/>
                  </a:cubicBezTo>
                  <a:cubicBezTo>
                    <a:pt x="29" y="16"/>
                    <a:pt x="28" y="15"/>
                    <a:pt x="26" y="17"/>
                  </a:cubicBezTo>
                  <a:cubicBezTo>
                    <a:pt x="19" y="20"/>
                    <a:pt x="12" y="22"/>
                    <a:pt x="5" y="24"/>
                  </a:cubicBezTo>
                  <a:cubicBezTo>
                    <a:pt x="8" y="22"/>
                    <a:pt x="18" y="19"/>
                    <a:pt x="18" y="15"/>
                  </a:cubicBezTo>
                  <a:cubicBezTo>
                    <a:pt x="19" y="11"/>
                    <a:pt x="11" y="3"/>
                    <a:pt x="7" y="2"/>
                  </a:cubicBezTo>
                </a:path>
              </a:pathLst>
            </a:custGeom>
            <a:solidFill>
              <a:srgbClr val="E1F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15">
              <a:extLst>
                <a:ext uri="{FF2B5EF4-FFF2-40B4-BE49-F238E27FC236}">
                  <a16:creationId xmlns:a16="http://schemas.microsoft.com/office/drawing/2014/main" id="{36E7E24A-5CF5-4C50-90E0-E169E42D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13"/>
              <a:ext cx="300" cy="150"/>
            </a:xfrm>
            <a:custGeom>
              <a:avLst/>
              <a:gdLst>
                <a:gd name="T0" fmla="*/ 845 w 120"/>
                <a:gd name="T1" fmla="*/ 1039 h 56"/>
                <a:gd name="T2" fmla="*/ 1675 w 120"/>
                <a:gd name="T3" fmla="*/ 868 h 56"/>
                <a:gd name="T4" fmla="*/ 1863 w 120"/>
                <a:gd name="T5" fmla="*/ 654 h 56"/>
                <a:gd name="T6" fmla="*/ 1833 w 120"/>
                <a:gd name="T7" fmla="*/ 0 h 56"/>
                <a:gd name="T8" fmla="*/ 1458 w 120"/>
                <a:gd name="T9" fmla="*/ 273 h 56"/>
                <a:gd name="T10" fmla="*/ 1188 w 120"/>
                <a:gd name="T11" fmla="*/ 329 h 56"/>
                <a:gd name="T12" fmla="*/ 1125 w 120"/>
                <a:gd name="T13" fmla="*/ 402 h 56"/>
                <a:gd name="T14" fmla="*/ 1033 w 120"/>
                <a:gd name="T15" fmla="*/ 654 h 56"/>
                <a:gd name="T16" fmla="*/ 688 w 120"/>
                <a:gd name="T17" fmla="*/ 846 h 56"/>
                <a:gd name="T18" fmla="*/ 0 w 120"/>
                <a:gd name="T19" fmla="*/ 996 h 56"/>
                <a:gd name="T20" fmla="*/ 238 w 120"/>
                <a:gd name="T21" fmla="*/ 1039 h 56"/>
                <a:gd name="T22" fmla="*/ 688 w 120"/>
                <a:gd name="T23" fmla="*/ 107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56">
                  <a:moveTo>
                    <a:pt x="54" y="54"/>
                  </a:moveTo>
                  <a:cubicBezTo>
                    <a:pt x="70" y="55"/>
                    <a:pt x="91" y="50"/>
                    <a:pt x="107" y="45"/>
                  </a:cubicBezTo>
                  <a:cubicBezTo>
                    <a:pt x="113" y="43"/>
                    <a:pt x="117" y="41"/>
                    <a:pt x="119" y="34"/>
                  </a:cubicBezTo>
                  <a:cubicBezTo>
                    <a:pt x="120" y="25"/>
                    <a:pt x="120" y="8"/>
                    <a:pt x="117" y="0"/>
                  </a:cubicBezTo>
                  <a:cubicBezTo>
                    <a:pt x="109" y="5"/>
                    <a:pt x="103" y="10"/>
                    <a:pt x="93" y="14"/>
                  </a:cubicBezTo>
                  <a:cubicBezTo>
                    <a:pt x="88" y="16"/>
                    <a:pt x="80" y="15"/>
                    <a:pt x="76" y="17"/>
                  </a:cubicBezTo>
                  <a:cubicBezTo>
                    <a:pt x="72" y="19"/>
                    <a:pt x="75" y="17"/>
                    <a:pt x="72" y="21"/>
                  </a:cubicBezTo>
                  <a:cubicBezTo>
                    <a:pt x="70" y="25"/>
                    <a:pt x="70" y="30"/>
                    <a:pt x="66" y="34"/>
                  </a:cubicBezTo>
                  <a:cubicBezTo>
                    <a:pt x="61" y="39"/>
                    <a:pt x="52" y="42"/>
                    <a:pt x="44" y="44"/>
                  </a:cubicBezTo>
                  <a:cubicBezTo>
                    <a:pt x="29" y="49"/>
                    <a:pt x="15" y="50"/>
                    <a:pt x="0" y="52"/>
                  </a:cubicBezTo>
                  <a:cubicBezTo>
                    <a:pt x="5" y="53"/>
                    <a:pt x="10" y="53"/>
                    <a:pt x="15" y="54"/>
                  </a:cubicBezTo>
                  <a:cubicBezTo>
                    <a:pt x="25" y="56"/>
                    <a:pt x="36" y="53"/>
                    <a:pt x="44" y="56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16">
              <a:extLst>
                <a:ext uri="{FF2B5EF4-FFF2-40B4-BE49-F238E27FC236}">
                  <a16:creationId xmlns:a16="http://schemas.microsoft.com/office/drawing/2014/main" id="{445FEA4F-9F43-40AC-82D7-8670B173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613"/>
              <a:ext cx="50" cy="96"/>
            </a:xfrm>
            <a:custGeom>
              <a:avLst/>
              <a:gdLst>
                <a:gd name="T0" fmla="*/ 33 w 20"/>
                <a:gd name="T1" fmla="*/ 0 h 36"/>
                <a:gd name="T2" fmla="*/ 113 w 20"/>
                <a:gd name="T3" fmla="*/ 683 h 36"/>
                <a:gd name="T4" fmla="*/ 313 w 20"/>
                <a:gd name="T5" fmla="*/ 192 h 36"/>
                <a:gd name="T6" fmla="*/ 95 w 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6">
                  <a:moveTo>
                    <a:pt x="2" y="0"/>
                  </a:moveTo>
                  <a:cubicBezTo>
                    <a:pt x="0" y="11"/>
                    <a:pt x="2" y="27"/>
                    <a:pt x="7" y="36"/>
                  </a:cubicBezTo>
                  <a:cubicBezTo>
                    <a:pt x="8" y="23"/>
                    <a:pt x="7" y="15"/>
                    <a:pt x="20" y="10"/>
                  </a:cubicBezTo>
                  <a:cubicBezTo>
                    <a:pt x="15" y="7"/>
                    <a:pt x="11" y="2"/>
                    <a:pt x="6" y="0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17">
              <a:extLst>
                <a:ext uri="{FF2B5EF4-FFF2-40B4-BE49-F238E27FC236}">
                  <a16:creationId xmlns:a16="http://schemas.microsoft.com/office/drawing/2014/main" id="{E6C4F2DC-952E-475C-907F-A4DC69B5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496"/>
              <a:ext cx="63" cy="37"/>
            </a:xfrm>
            <a:custGeom>
              <a:avLst/>
              <a:gdLst>
                <a:gd name="T0" fmla="*/ 0 w 25"/>
                <a:gd name="T1" fmla="*/ 0 h 14"/>
                <a:gd name="T2" fmla="*/ 96 w 25"/>
                <a:gd name="T3" fmla="*/ 259 h 14"/>
                <a:gd name="T4" fmla="*/ 401 w 25"/>
                <a:gd name="T5" fmla="*/ 204 h 14"/>
                <a:gd name="T6" fmla="*/ 33 w 2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4">
                  <a:moveTo>
                    <a:pt x="0" y="0"/>
                  </a:moveTo>
                  <a:cubicBezTo>
                    <a:pt x="0" y="6"/>
                    <a:pt x="0" y="11"/>
                    <a:pt x="6" y="14"/>
                  </a:cubicBezTo>
                  <a:cubicBezTo>
                    <a:pt x="8" y="9"/>
                    <a:pt x="20" y="11"/>
                    <a:pt x="25" y="11"/>
                  </a:cubicBezTo>
                  <a:cubicBezTo>
                    <a:pt x="21" y="5"/>
                    <a:pt x="8" y="5"/>
                    <a:pt x="2" y="0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18">
              <a:extLst>
                <a:ext uri="{FF2B5EF4-FFF2-40B4-BE49-F238E27FC236}">
                  <a16:creationId xmlns:a16="http://schemas.microsoft.com/office/drawing/2014/main" id="{66654A1C-B742-4FE4-854D-F78C2C66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491"/>
              <a:ext cx="135" cy="72"/>
            </a:xfrm>
            <a:custGeom>
              <a:avLst/>
              <a:gdLst>
                <a:gd name="T0" fmla="*/ 208 w 54"/>
                <a:gd name="T1" fmla="*/ 435 h 27"/>
                <a:gd name="T2" fmla="*/ 720 w 54"/>
                <a:gd name="T3" fmla="*/ 0 h 27"/>
                <a:gd name="T4" fmla="*/ 313 w 54"/>
                <a:gd name="T5" fmla="*/ 205 h 27"/>
                <a:gd name="T6" fmla="*/ 0 w 54"/>
                <a:gd name="T7" fmla="*/ 491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7">
                  <a:moveTo>
                    <a:pt x="13" y="23"/>
                  </a:moveTo>
                  <a:cubicBezTo>
                    <a:pt x="21" y="22"/>
                    <a:pt x="54" y="15"/>
                    <a:pt x="46" y="0"/>
                  </a:cubicBezTo>
                  <a:cubicBezTo>
                    <a:pt x="39" y="7"/>
                    <a:pt x="29" y="7"/>
                    <a:pt x="20" y="11"/>
                  </a:cubicBezTo>
                  <a:cubicBezTo>
                    <a:pt x="21" y="19"/>
                    <a:pt x="7" y="27"/>
                    <a:pt x="0" y="26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19">
              <a:extLst>
                <a:ext uri="{FF2B5EF4-FFF2-40B4-BE49-F238E27FC236}">
                  <a16:creationId xmlns:a16="http://schemas.microsoft.com/office/drawing/2014/main" id="{EC6A530A-3C8F-4747-92D8-9F8F79348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488"/>
              <a:ext cx="43" cy="48"/>
            </a:xfrm>
            <a:custGeom>
              <a:avLst/>
              <a:gdLst>
                <a:gd name="T0" fmla="*/ 0 w 17"/>
                <a:gd name="T1" fmla="*/ 341 h 18"/>
                <a:gd name="T2" fmla="*/ 255 w 17"/>
                <a:gd name="T3" fmla="*/ 115 h 18"/>
                <a:gd name="T4" fmla="*/ 96 w 17"/>
                <a:gd name="T5" fmla="*/ 115 h 18"/>
                <a:gd name="T6" fmla="*/ 96 w 17"/>
                <a:gd name="T7" fmla="*/ 264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7"/>
                    <a:pt x="17" y="13"/>
                    <a:pt x="16" y="6"/>
                  </a:cubicBezTo>
                  <a:cubicBezTo>
                    <a:pt x="15" y="0"/>
                    <a:pt x="10" y="5"/>
                    <a:pt x="6" y="6"/>
                  </a:cubicBezTo>
                  <a:cubicBezTo>
                    <a:pt x="8" y="8"/>
                    <a:pt x="8" y="11"/>
                    <a:pt x="6" y="14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120">
              <a:extLst>
                <a:ext uri="{FF2B5EF4-FFF2-40B4-BE49-F238E27FC236}">
                  <a16:creationId xmlns:a16="http://schemas.microsoft.com/office/drawing/2014/main" id="{000CDC77-6270-4838-9644-97B395B90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613"/>
              <a:ext cx="80" cy="134"/>
            </a:xfrm>
            <a:custGeom>
              <a:avLst/>
              <a:gdLst>
                <a:gd name="T0" fmla="*/ 458 w 32"/>
                <a:gd name="T1" fmla="*/ 0 h 50"/>
                <a:gd name="T2" fmla="*/ 438 w 32"/>
                <a:gd name="T3" fmla="*/ 675 h 50"/>
                <a:gd name="T4" fmla="*/ 0 w 32"/>
                <a:gd name="T5" fmla="*/ 962 h 50"/>
                <a:gd name="T6" fmla="*/ 375 w 32"/>
                <a:gd name="T7" fmla="*/ 137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29" y="0"/>
                  </a:moveTo>
                  <a:cubicBezTo>
                    <a:pt x="29" y="9"/>
                    <a:pt x="32" y="27"/>
                    <a:pt x="28" y="35"/>
                  </a:cubicBezTo>
                  <a:cubicBezTo>
                    <a:pt x="24" y="45"/>
                    <a:pt x="9" y="45"/>
                    <a:pt x="0" y="50"/>
                  </a:cubicBezTo>
                  <a:cubicBezTo>
                    <a:pt x="13" y="39"/>
                    <a:pt x="26" y="26"/>
                    <a:pt x="24" y="7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121">
              <a:extLst>
                <a:ext uri="{FF2B5EF4-FFF2-40B4-BE49-F238E27FC236}">
                  <a16:creationId xmlns:a16="http://schemas.microsoft.com/office/drawing/2014/main" id="{A3E5776E-9C26-4BE1-922B-1C7CFD6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552"/>
              <a:ext cx="115" cy="48"/>
            </a:xfrm>
            <a:custGeom>
              <a:avLst/>
              <a:gdLst>
                <a:gd name="T0" fmla="*/ 0 w 46"/>
                <a:gd name="T1" fmla="*/ 192 h 18"/>
                <a:gd name="T2" fmla="*/ 220 w 46"/>
                <a:gd name="T3" fmla="*/ 93 h 18"/>
                <a:gd name="T4" fmla="*/ 720 w 46"/>
                <a:gd name="T5" fmla="*/ 285 h 18"/>
                <a:gd name="T6" fmla="*/ 50 w 46"/>
                <a:gd name="T7" fmla="*/ 17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8">
                  <a:moveTo>
                    <a:pt x="0" y="10"/>
                  </a:moveTo>
                  <a:cubicBezTo>
                    <a:pt x="3" y="0"/>
                    <a:pt x="6" y="2"/>
                    <a:pt x="14" y="5"/>
                  </a:cubicBezTo>
                  <a:cubicBezTo>
                    <a:pt x="24" y="10"/>
                    <a:pt x="36" y="10"/>
                    <a:pt x="46" y="15"/>
                  </a:cubicBezTo>
                  <a:cubicBezTo>
                    <a:pt x="34" y="18"/>
                    <a:pt x="14" y="15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22">
              <a:extLst>
                <a:ext uri="{FF2B5EF4-FFF2-40B4-BE49-F238E27FC236}">
                  <a16:creationId xmlns:a16="http://schemas.microsoft.com/office/drawing/2014/main" id="{AC2457AF-8F63-4567-AD74-46463F0F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165"/>
              <a:ext cx="50" cy="51"/>
            </a:xfrm>
            <a:custGeom>
              <a:avLst/>
              <a:gdLst>
                <a:gd name="T0" fmla="*/ 238 w 20"/>
                <a:gd name="T1" fmla="*/ 21 h 19"/>
                <a:gd name="T2" fmla="*/ 20 w 20"/>
                <a:gd name="T3" fmla="*/ 21 h 19"/>
                <a:gd name="T4" fmla="*/ 33 w 20"/>
                <a:gd name="T5" fmla="*/ 368 h 19"/>
                <a:gd name="T6" fmla="*/ 313 w 20"/>
                <a:gd name="T7" fmla="*/ 27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15" y="1"/>
                  </a:moveTo>
                  <a:cubicBezTo>
                    <a:pt x="10" y="1"/>
                    <a:pt x="6" y="0"/>
                    <a:pt x="1" y="1"/>
                  </a:cubicBezTo>
                  <a:cubicBezTo>
                    <a:pt x="1" y="7"/>
                    <a:pt x="0" y="14"/>
                    <a:pt x="2" y="19"/>
                  </a:cubicBezTo>
                  <a:cubicBezTo>
                    <a:pt x="8" y="19"/>
                    <a:pt x="13" y="15"/>
                    <a:pt x="2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23">
              <a:extLst>
                <a:ext uri="{FF2B5EF4-FFF2-40B4-BE49-F238E27FC236}">
                  <a16:creationId xmlns:a16="http://schemas.microsoft.com/office/drawing/2014/main" id="{EA07C8EE-CFDA-45BE-B451-1BE523B4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680"/>
              <a:ext cx="543" cy="168"/>
            </a:xfrm>
            <a:custGeom>
              <a:avLst/>
              <a:gdLst>
                <a:gd name="T0" fmla="*/ 2993 w 217"/>
                <a:gd name="T1" fmla="*/ 0 h 63"/>
                <a:gd name="T2" fmla="*/ 2993 w 217"/>
                <a:gd name="T3" fmla="*/ 248 h 63"/>
                <a:gd name="T4" fmla="*/ 1709 w 217"/>
                <a:gd name="T5" fmla="*/ 683 h 63"/>
                <a:gd name="T6" fmla="*/ 408 w 217"/>
                <a:gd name="T7" fmla="*/ 248 h 63"/>
                <a:gd name="T8" fmla="*/ 408 w 217"/>
                <a:gd name="T9" fmla="*/ 0 h 63"/>
                <a:gd name="T10" fmla="*/ 0 w 217"/>
                <a:gd name="T11" fmla="*/ 435 h 63"/>
                <a:gd name="T12" fmla="*/ 1709 w 217"/>
                <a:gd name="T13" fmla="*/ 1195 h 63"/>
                <a:gd name="T14" fmla="*/ 1709 w 217"/>
                <a:gd name="T15" fmla="*/ 1195 h 63"/>
                <a:gd name="T16" fmla="*/ 3401 w 217"/>
                <a:gd name="T17" fmla="*/ 435 h 63"/>
                <a:gd name="T18" fmla="*/ 2993 w 217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63">
                  <a:moveTo>
                    <a:pt x="191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91" y="27"/>
                    <a:pt x="155" y="36"/>
                    <a:pt x="109" y="36"/>
                  </a:cubicBezTo>
                  <a:cubicBezTo>
                    <a:pt x="63" y="36"/>
                    <a:pt x="26" y="27"/>
                    <a:pt x="26" y="1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5"/>
                    <a:pt x="0" y="13"/>
                    <a:pt x="0" y="23"/>
                  </a:cubicBezTo>
                  <a:cubicBezTo>
                    <a:pt x="0" y="47"/>
                    <a:pt x="55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63" y="63"/>
                    <a:pt x="217" y="47"/>
                    <a:pt x="217" y="23"/>
                  </a:cubicBezTo>
                  <a:cubicBezTo>
                    <a:pt x="217" y="13"/>
                    <a:pt x="207" y="5"/>
                    <a:pt x="19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24">
              <a:extLst>
                <a:ext uri="{FF2B5EF4-FFF2-40B4-BE49-F238E27FC236}">
                  <a16:creationId xmlns:a16="http://schemas.microsoft.com/office/drawing/2014/main" id="{ABC770A5-6D5D-4C31-9727-A6A32722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709"/>
              <a:ext cx="493" cy="110"/>
            </a:xfrm>
            <a:custGeom>
              <a:avLst/>
              <a:gdLst>
                <a:gd name="T0" fmla="*/ 250 w 197"/>
                <a:gd name="T1" fmla="*/ 35 h 41"/>
                <a:gd name="T2" fmla="*/ 250 w 197"/>
                <a:gd name="T3" fmla="*/ 0 h 41"/>
                <a:gd name="T4" fmla="*/ 0 w 197"/>
                <a:gd name="T5" fmla="*/ 231 h 41"/>
                <a:gd name="T6" fmla="*/ 1554 w 197"/>
                <a:gd name="T7" fmla="*/ 791 h 41"/>
                <a:gd name="T8" fmla="*/ 3088 w 197"/>
                <a:gd name="T9" fmla="*/ 231 h 41"/>
                <a:gd name="T10" fmla="*/ 2838 w 197"/>
                <a:gd name="T11" fmla="*/ 0 h 41"/>
                <a:gd name="T12" fmla="*/ 2838 w 197"/>
                <a:gd name="T13" fmla="*/ 35 h 41"/>
                <a:gd name="T14" fmla="*/ 1554 w 197"/>
                <a:gd name="T15" fmla="*/ 483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" h="41">
                  <a:moveTo>
                    <a:pt x="16" y="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6" y="4"/>
                    <a:pt x="0" y="8"/>
                    <a:pt x="0" y="12"/>
                  </a:cubicBezTo>
                  <a:cubicBezTo>
                    <a:pt x="0" y="24"/>
                    <a:pt x="42" y="41"/>
                    <a:pt x="99" y="41"/>
                  </a:cubicBezTo>
                  <a:cubicBezTo>
                    <a:pt x="156" y="41"/>
                    <a:pt x="197" y="24"/>
                    <a:pt x="197" y="12"/>
                  </a:cubicBezTo>
                  <a:cubicBezTo>
                    <a:pt x="197" y="8"/>
                    <a:pt x="191" y="4"/>
                    <a:pt x="181" y="0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16"/>
                    <a:pt x="145" y="25"/>
                    <a:pt x="99" y="25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125">
              <a:extLst>
                <a:ext uri="{FF2B5EF4-FFF2-40B4-BE49-F238E27FC236}">
                  <a16:creationId xmlns:a16="http://schemas.microsoft.com/office/drawing/2014/main" id="{3D4FE3DA-E8AF-4265-B784-29CA36EF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792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126">
              <a:extLst>
                <a:ext uri="{FF2B5EF4-FFF2-40B4-BE49-F238E27FC236}">
                  <a16:creationId xmlns:a16="http://schemas.microsoft.com/office/drawing/2014/main" id="{7D27A770-2EE5-4DC8-A8D5-45155ED12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776"/>
              <a:ext cx="1" cy="309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127">
              <a:extLst>
                <a:ext uri="{FF2B5EF4-FFF2-40B4-BE49-F238E27FC236}">
                  <a16:creationId xmlns:a16="http://schemas.microsoft.com/office/drawing/2014/main" id="{91A6B94D-67B3-4106-BEEA-E61815C6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80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128">
              <a:extLst>
                <a:ext uri="{FF2B5EF4-FFF2-40B4-BE49-F238E27FC236}">
                  <a16:creationId xmlns:a16="http://schemas.microsoft.com/office/drawing/2014/main" id="{A0535F26-C15B-4CA8-90FF-C7D8A6D3E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" y="1813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129">
              <a:extLst>
                <a:ext uri="{FF2B5EF4-FFF2-40B4-BE49-F238E27FC236}">
                  <a16:creationId xmlns:a16="http://schemas.microsoft.com/office/drawing/2014/main" id="{E9E2F8D5-A24B-4C12-8FF9-34B503EE5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" y="1824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130">
              <a:extLst>
                <a:ext uri="{FF2B5EF4-FFF2-40B4-BE49-F238E27FC236}">
                  <a16:creationId xmlns:a16="http://schemas.microsoft.com/office/drawing/2014/main" id="{1CA00133-8F14-4415-A7B4-4125E5D32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1829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131">
              <a:extLst>
                <a:ext uri="{FF2B5EF4-FFF2-40B4-BE49-F238E27FC236}">
                  <a16:creationId xmlns:a16="http://schemas.microsoft.com/office/drawing/2014/main" id="{A867D190-8A49-4558-9C3C-912BF5F3A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0" y="1837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132">
              <a:extLst>
                <a:ext uri="{FF2B5EF4-FFF2-40B4-BE49-F238E27FC236}">
                  <a16:creationId xmlns:a16="http://schemas.microsoft.com/office/drawing/2014/main" id="{41739D5C-B1C3-4931-B45D-1ADFF7875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" y="184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133">
              <a:extLst>
                <a:ext uri="{FF2B5EF4-FFF2-40B4-BE49-F238E27FC236}">
                  <a16:creationId xmlns:a16="http://schemas.microsoft.com/office/drawing/2014/main" id="{F16DEF5B-699F-4020-A595-71146A9A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" y="1845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134">
              <a:extLst>
                <a:ext uri="{FF2B5EF4-FFF2-40B4-BE49-F238E27FC236}">
                  <a16:creationId xmlns:a16="http://schemas.microsoft.com/office/drawing/2014/main" id="{8E10BEDD-BAAF-41D1-8FEB-D94AE2E1C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1851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135">
              <a:extLst>
                <a:ext uri="{FF2B5EF4-FFF2-40B4-BE49-F238E27FC236}">
                  <a16:creationId xmlns:a16="http://schemas.microsoft.com/office/drawing/2014/main" id="{8D0F6A79-D550-4454-B6DC-49EB4F86C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" y="1792"/>
              <a:ext cx="1" cy="309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136">
              <a:extLst>
                <a:ext uri="{FF2B5EF4-FFF2-40B4-BE49-F238E27FC236}">
                  <a16:creationId xmlns:a16="http://schemas.microsoft.com/office/drawing/2014/main" id="{EDC12D7E-49BF-4FFC-B0D1-2BA5315C5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1773"/>
              <a:ext cx="1" cy="318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37">
              <a:extLst>
                <a:ext uri="{FF2B5EF4-FFF2-40B4-BE49-F238E27FC236}">
                  <a16:creationId xmlns:a16="http://schemas.microsoft.com/office/drawing/2014/main" id="{91A47820-51FF-4DD3-BD7B-BA711E80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811"/>
              <a:ext cx="1" cy="317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38">
              <a:extLst>
                <a:ext uri="{FF2B5EF4-FFF2-40B4-BE49-F238E27FC236}">
                  <a16:creationId xmlns:a16="http://schemas.microsoft.com/office/drawing/2014/main" id="{688FB733-B786-4708-A76A-DE184420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800"/>
              <a:ext cx="1" cy="317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139">
              <a:extLst>
                <a:ext uri="{FF2B5EF4-FFF2-40B4-BE49-F238E27FC236}">
                  <a16:creationId xmlns:a16="http://schemas.microsoft.com/office/drawing/2014/main" id="{5F97FB9B-E3F0-4A27-8807-287D2B232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" y="1821"/>
              <a:ext cx="1" cy="318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140">
              <a:extLst>
                <a:ext uri="{FF2B5EF4-FFF2-40B4-BE49-F238E27FC236}">
                  <a16:creationId xmlns:a16="http://schemas.microsoft.com/office/drawing/2014/main" id="{7EFB8F3F-E311-42A3-A5D6-5D67D5B9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1829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141">
              <a:extLst>
                <a:ext uri="{FF2B5EF4-FFF2-40B4-BE49-F238E27FC236}">
                  <a16:creationId xmlns:a16="http://schemas.microsoft.com/office/drawing/2014/main" id="{BC6673EC-3656-43C2-850B-94C7410EA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837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142">
              <a:extLst>
                <a:ext uri="{FF2B5EF4-FFF2-40B4-BE49-F238E27FC236}">
                  <a16:creationId xmlns:a16="http://schemas.microsoft.com/office/drawing/2014/main" id="{FE73760F-D773-4E9A-82ED-6D33D4164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184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143">
              <a:extLst>
                <a:ext uri="{FF2B5EF4-FFF2-40B4-BE49-F238E27FC236}">
                  <a16:creationId xmlns:a16="http://schemas.microsoft.com/office/drawing/2014/main" id="{18353CAC-0E2B-459C-ABF7-567763D47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" y="1845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144">
              <a:extLst>
                <a:ext uri="{FF2B5EF4-FFF2-40B4-BE49-F238E27FC236}">
                  <a16:creationId xmlns:a16="http://schemas.microsoft.com/office/drawing/2014/main" id="{B5DB8EBA-AF66-4164-BF2E-9738E9563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851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145">
              <a:extLst>
                <a:ext uri="{FF2B5EF4-FFF2-40B4-BE49-F238E27FC236}">
                  <a16:creationId xmlns:a16="http://schemas.microsoft.com/office/drawing/2014/main" id="{2B89182F-D7C3-4D82-9AC7-98712459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44"/>
              <a:ext cx="640" cy="1400"/>
            </a:xfrm>
            <a:custGeom>
              <a:avLst/>
              <a:gdLst>
                <a:gd name="T0" fmla="*/ 0 w 256"/>
                <a:gd name="T1" fmla="*/ 35 h 525"/>
                <a:gd name="T2" fmla="*/ 0 w 256"/>
                <a:gd name="T3" fmla="*/ 56 h 525"/>
                <a:gd name="T4" fmla="*/ 0 w 256"/>
                <a:gd name="T5" fmla="*/ 8477 h 525"/>
                <a:gd name="T6" fmla="*/ 2000 w 256"/>
                <a:gd name="T7" fmla="*/ 9955 h 525"/>
                <a:gd name="T8" fmla="*/ 4000 w 256"/>
                <a:gd name="T9" fmla="*/ 8477 h 525"/>
                <a:gd name="T10" fmla="*/ 4000 w 256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6" h="52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501"/>
                    <a:pt x="64" y="525"/>
                    <a:pt x="128" y="525"/>
                  </a:cubicBezTo>
                  <a:cubicBezTo>
                    <a:pt x="191" y="525"/>
                    <a:pt x="256" y="501"/>
                    <a:pt x="256" y="447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146">
              <a:extLst>
                <a:ext uri="{FF2B5EF4-FFF2-40B4-BE49-F238E27FC236}">
                  <a16:creationId xmlns:a16="http://schemas.microsoft.com/office/drawing/2014/main" id="{C418EDC3-C3E6-429E-9ED0-0B09AAAE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1107"/>
              <a:ext cx="417" cy="165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10" name="Oval 147">
              <a:extLst>
                <a:ext uri="{FF2B5EF4-FFF2-40B4-BE49-F238E27FC236}">
                  <a16:creationId xmlns:a16="http://schemas.microsoft.com/office/drawing/2014/main" id="{0E59833F-6A2E-41E5-BEAC-10C7F36B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128"/>
              <a:ext cx="380" cy="125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11" name="Freeform 148">
              <a:extLst>
                <a:ext uri="{FF2B5EF4-FFF2-40B4-BE49-F238E27FC236}">
                  <a16:creationId xmlns:a16="http://schemas.microsoft.com/office/drawing/2014/main" id="{F7355DE3-1421-49AC-97BD-41F811EE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517"/>
              <a:ext cx="340" cy="56"/>
            </a:xfrm>
            <a:custGeom>
              <a:avLst/>
              <a:gdLst>
                <a:gd name="T0" fmla="*/ 2125 w 136"/>
                <a:gd name="T1" fmla="*/ 0 h 21"/>
                <a:gd name="T2" fmla="*/ 1063 w 136"/>
                <a:gd name="T3" fmla="*/ 397 h 21"/>
                <a:gd name="T4" fmla="*/ 0 w 13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">
                  <a:moveTo>
                    <a:pt x="136" y="0"/>
                  </a:moveTo>
                  <a:cubicBezTo>
                    <a:pt x="136" y="11"/>
                    <a:pt x="105" y="21"/>
                    <a:pt x="68" y="21"/>
                  </a:cubicBezTo>
                  <a:cubicBezTo>
                    <a:pt x="30" y="21"/>
                    <a:pt x="0" y="1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149">
              <a:extLst>
                <a:ext uri="{FF2B5EF4-FFF2-40B4-BE49-F238E27FC236}">
                  <a16:creationId xmlns:a16="http://schemas.microsoft.com/office/drawing/2014/main" id="{55FE885D-55C8-4CCF-A846-1C4EFC4F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73"/>
              <a:ext cx="413" cy="203"/>
            </a:xfrm>
            <a:custGeom>
              <a:avLst/>
              <a:gdLst>
                <a:gd name="T0" fmla="*/ 0 w 165"/>
                <a:gd name="T1" fmla="*/ 1012 h 76"/>
                <a:gd name="T2" fmla="*/ 1304 w 165"/>
                <a:gd name="T3" fmla="*/ 1448 h 76"/>
                <a:gd name="T4" fmla="*/ 2588 w 165"/>
                <a:gd name="T5" fmla="*/ 1012 h 76"/>
                <a:gd name="T6" fmla="*/ 2588 w 165"/>
                <a:gd name="T7" fmla="*/ 0 h 76"/>
                <a:gd name="T8" fmla="*/ 1304 w 165"/>
                <a:gd name="T9" fmla="*/ 478 h 76"/>
                <a:gd name="T10" fmla="*/ 0 w 165"/>
                <a:gd name="T11" fmla="*/ 0 h 76"/>
                <a:gd name="T12" fmla="*/ 0 w 165"/>
                <a:gd name="T13" fmla="*/ 101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76">
                  <a:moveTo>
                    <a:pt x="0" y="53"/>
                  </a:moveTo>
                  <a:cubicBezTo>
                    <a:pt x="0" y="67"/>
                    <a:pt x="37" y="76"/>
                    <a:pt x="83" y="76"/>
                  </a:cubicBezTo>
                  <a:cubicBezTo>
                    <a:pt x="129" y="76"/>
                    <a:pt x="165" y="67"/>
                    <a:pt x="165" y="5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4"/>
                    <a:pt x="129" y="25"/>
                    <a:pt x="83" y="25"/>
                  </a:cubicBezTo>
                  <a:cubicBezTo>
                    <a:pt x="37" y="25"/>
                    <a:pt x="0" y="14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150">
              <a:extLst>
                <a:ext uri="{FF2B5EF4-FFF2-40B4-BE49-F238E27FC236}">
                  <a16:creationId xmlns:a16="http://schemas.microsoft.com/office/drawing/2014/main" id="{4934FE97-0427-4E27-A399-526598ED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21"/>
              <a:ext cx="570" cy="147"/>
            </a:xfrm>
            <a:custGeom>
              <a:avLst/>
              <a:gdLst>
                <a:gd name="T0" fmla="*/ 3563 w 228"/>
                <a:gd name="T1" fmla="*/ 265 h 55"/>
                <a:gd name="T2" fmla="*/ 3470 w 228"/>
                <a:gd name="T3" fmla="*/ 0 h 55"/>
                <a:gd name="T4" fmla="*/ 3470 w 228"/>
                <a:gd name="T5" fmla="*/ 265 h 55"/>
                <a:gd name="T6" fmla="*/ 1783 w 228"/>
                <a:gd name="T7" fmla="*/ 1050 h 55"/>
                <a:gd name="T8" fmla="*/ 1783 w 228"/>
                <a:gd name="T9" fmla="*/ 1050 h 55"/>
                <a:gd name="T10" fmla="*/ 83 w 228"/>
                <a:gd name="T11" fmla="*/ 265 h 55"/>
                <a:gd name="T12" fmla="*/ 83 w 228"/>
                <a:gd name="T13" fmla="*/ 0 h 55"/>
                <a:gd name="T14" fmla="*/ 0 w 228"/>
                <a:gd name="T15" fmla="*/ 265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" h="55">
                  <a:moveTo>
                    <a:pt x="228" y="14"/>
                  </a:moveTo>
                  <a:cubicBezTo>
                    <a:pt x="228" y="8"/>
                    <a:pt x="226" y="4"/>
                    <a:pt x="222" y="0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2" y="37"/>
                    <a:pt x="168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60" y="55"/>
                    <a:pt x="5" y="37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151">
              <a:extLst>
                <a:ext uri="{FF2B5EF4-FFF2-40B4-BE49-F238E27FC236}">
                  <a16:creationId xmlns:a16="http://schemas.microsoft.com/office/drawing/2014/main" id="{5FE2359B-249F-4490-A2C9-7822558E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41"/>
              <a:ext cx="543" cy="427"/>
            </a:xfrm>
            <a:custGeom>
              <a:avLst/>
              <a:gdLst>
                <a:gd name="T0" fmla="*/ 1709 w 217"/>
                <a:gd name="T1" fmla="*/ 3042 h 160"/>
                <a:gd name="T2" fmla="*/ 0 w 217"/>
                <a:gd name="T3" fmla="*/ 2266 h 160"/>
                <a:gd name="T4" fmla="*/ 0 w 217"/>
                <a:gd name="T5" fmla="*/ 0 h 160"/>
                <a:gd name="T6" fmla="*/ 1709 w 217"/>
                <a:gd name="T7" fmla="*/ 763 h 160"/>
                <a:gd name="T8" fmla="*/ 1709 w 217"/>
                <a:gd name="T9" fmla="*/ 763 h 160"/>
                <a:gd name="T10" fmla="*/ 3401 w 217"/>
                <a:gd name="T11" fmla="*/ 0 h 160"/>
                <a:gd name="T12" fmla="*/ 3401 w 217"/>
                <a:gd name="T13" fmla="*/ 2266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160">
                  <a:moveTo>
                    <a:pt x="109" y="160"/>
                  </a:moveTo>
                  <a:cubicBezTo>
                    <a:pt x="55" y="160"/>
                    <a:pt x="0" y="142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55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63" y="40"/>
                    <a:pt x="217" y="24"/>
                    <a:pt x="217" y="0"/>
                  </a:cubicBezTo>
                  <a:cubicBezTo>
                    <a:pt x="217" y="119"/>
                    <a:pt x="217" y="119"/>
                    <a:pt x="217" y="1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152">
              <a:extLst>
                <a:ext uri="{FF2B5EF4-FFF2-40B4-BE49-F238E27FC236}">
                  <a16:creationId xmlns:a16="http://schemas.microsoft.com/office/drawing/2014/main" id="{BCE8BEE5-F6EA-42CC-A3D0-1CF4EDB71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2059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153">
              <a:extLst>
                <a:ext uri="{FF2B5EF4-FFF2-40B4-BE49-F238E27FC236}">
                  <a16:creationId xmlns:a16="http://schemas.microsoft.com/office/drawing/2014/main" id="{EDC389E0-AFC2-42D1-AEAA-799E8ACF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17"/>
              <a:ext cx="413" cy="123"/>
            </a:xfrm>
            <a:custGeom>
              <a:avLst/>
              <a:gdLst>
                <a:gd name="T0" fmla="*/ 0 w 165"/>
                <a:gd name="T1" fmla="*/ 401 h 46"/>
                <a:gd name="T2" fmla="*/ 1304 w 165"/>
                <a:gd name="T3" fmla="*/ 880 h 46"/>
                <a:gd name="T4" fmla="*/ 2588 w 165"/>
                <a:gd name="T5" fmla="*/ 401 h 46"/>
                <a:gd name="T6" fmla="*/ 2368 w 165"/>
                <a:gd name="T7" fmla="*/ 0 h 46"/>
                <a:gd name="T8" fmla="*/ 1304 w 165"/>
                <a:gd name="T9" fmla="*/ 401 h 46"/>
                <a:gd name="T10" fmla="*/ 238 w 165"/>
                <a:gd name="T11" fmla="*/ 0 h 46"/>
                <a:gd name="T12" fmla="*/ 0 w 165"/>
                <a:gd name="T13" fmla="*/ 40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46">
                  <a:moveTo>
                    <a:pt x="0" y="21"/>
                  </a:moveTo>
                  <a:cubicBezTo>
                    <a:pt x="0" y="35"/>
                    <a:pt x="37" y="46"/>
                    <a:pt x="83" y="46"/>
                  </a:cubicBezTo>
                  <a:cubicBezTo>
                    <a:pt x="129" y="46"/>
                    <a:pt x="165" y="35"/>
                    <a:pt x="165" y="2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11"/>
                    <a:pt x="120" y="21"/>
                    <a:pt x="83" y="21"/>
                  </a:cubicBezTo>
                  <a:cubicBezTo>
                    <a:pt x="45" y="21"/>
                    <a:pt x="15" y="11"/>
                    <a:pt x="15" y="0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54">
              <a:extLst>
                <a:ext uri="{FF2B5EF4-FFF2-40B4-BE49-F238E27FC236}">
                  <a16:creationId xmlns:a16="http://schemas.microsoft.com/office/drawing/2014/main" id="{9BD24772-7C23-4D9C-BE81-6AF2D3720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61"/>
              <a:ext cx="340" cy="112"/>
            </a:xfrm>
            <a:custGeom>
              <a:avLst/>
              <a:gdLst>
                <a:gd name="T0" fmla="*/ 0 w 136"/>
                <a:gd name="T1" fmla="*/ 397 h 42"/>
                <a:gd name="T2" fmla="*/ 1063 w 136"/>
                <a:gd name="T3" fmla="*/ 797 h 42"/>
                <a:gd name="T4" fmla="*/ 2125 w 136"/>
                <a:gd name="T5" fmla="*/ 397 h 42"/>
                <a:gd name="T6" fmla="*/ 2125 w 136"/>
                <a:gd name="T7" fmla="*/ 0 h 42"/>
                <a:gd name="T8" fmla="*/ 1063 w 136"/>
                <a:gd name="T9" fmla="*/ 397 h 42"/>
                <a:gd name="T10" fmla="*/ 0 w 136"/>
                <a:gd name="T11" fmla="*/ 0 h 42"/>
                <a:gd name="T12" fmla="*/ 0 w 136"/>
                <a:gd name="T13" fmla="*/ 39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42">
                  <a:moveTo>
                    <a:pt x="0" y="21"/>
                  </a:moveTo>
                  <a:cubicBezTo>
                    <a:pt x="0" y="32"/>
                    <a:pt x="30" y="42"/>
                    <a:pt x="68" y="42"/>
                  </a:cubicBezTo>
                  <a:cubicBezTo>
                    <a:pt x="105" y="42"/>
                    <a:pt x="136" y="32"/>
                    <a:pt x="136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"/>
                    <a:pt x="105" y="21"/>
                    <a:pt x="68" y="21"/>
                  </a:cubicBezTo>
                  <a:cubicBezTo>
                    <a:pt x="30" y="21"/>
                    <a:pt x="0" y="12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155">
              <a:extLst>
                <a:ext uri="{FF2B5EF4-FFF2-40B4-BE49-F238E27FC236}">
                  <a16:creationId xmlns:a16="http://schemas.microsoft.com/office/drawing/2014/main" id="{F24A1C2D-B6C3-41C4-9DA8-A106C10D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81"/>
              <a:ext cx="290" cy="320"/>
            </a:xfrm>
            <a:custGeom>
              <a:avLst/>
              <a:gdLst>
                <a:gd name="T0" fmla="*/ 1813 w 116"/>
                <a:gd name="T1" fmla="*/ 0 h 120"/>
                <a:gd name="T2" fmla="*/ 1783 w 116"/>
                <a:gd name="T3" fmla="*/ 1992 h 120"/>
                <a:gd name="T4" fmla="*/ 908 w 116"/>
                <a:gd name="T5" fmla="*/ 2275 h 120"/>
                <a:gd name="T6" fmla="*/ 20 w 116"/>
                <a:gd name="T7" fmla="*/ 1992 h 120"/>
                <a:gd name="T8" fmla="*/ 0 w 1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20">
                  <a:moveTo>
                    <a:pt x="116" y="0"/>
                  </a:moveTo>
                  <a:cubicBezTo>
                    <a:pt x="114" y="105"/>
                    <a:pt x="114" y="105"/>
                    <a:pt x="114" y="105"/>
                  </a:cubicBezTo>
                  <a:cubicBezTo>
                    <a:pt x="114" y="114"/>
                    <a:pt x="89" y="120"/>
                    <a:pt x="58" y="120"/>
                  </a:cubicBezTo>
                  <a:cubicBezTo>
                    <a:pt x="26" y="120"/>
                    <a:pt x="1" y="114"/>
                    <a:pt x="1" y="10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156">
              <a:extLst>
                <a:ext uri="{FF2B5EF4-FFF2-40B4-BE49-F238E27FC236}">
                  <a16:creationId xmlns:a16="http://schemas.microsoft.com/office/drawing/2014/main" id="{3DB754B2-D351-4003-BCDC-920C77544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32"/>
              <a:ext cx="340" cy="85"/>
            </a:xfrm>
            <a:custGeom>
              <a:avLst/>
              <a:gdLst>
                <a:gd name="T0" fmla="*/ 1063 w 136"/>
                <a:gd name="T1" fmla="*/ 600 h 32"/>
                <a:gd name="T2" fmla="*/ 2125 w 136"/>
                <a:gd name="T3" fmla="*/ 205 h 32"/>
                <a:gd name="T4" fmla="*/ 1938 w 136"/>
                <a:gd name="T5" fmla="*/ 0 h 32"/>
                <a:gd name="T6" fmla="*/ 1938 w 136"/>
                <a:gd name="T7" fmla="*/ 205 h 32"/>
                <a:gd name="T8" fmla="*/ 1063 w 136"/>
                <a:gd name="T9" fmla="*/ 486 h 32"/>
                <a:gd name="T10" fmla="*/ 175 w 136"/>
                <a:gd name="T11" fmla="*/ 205 h 32"/>
                <a:gd name="T12" fmla="*/ 175 w 136"/>
                <a:gd name="T13" fmla="*/ 0 h 32"/>
                <a:gd name="T14" fmla="*/ 0 w 136"/>
                <a:gd name="T15" fmla="*/ 20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32">
                  <a:moveTo>
                    <a:pt x="68" y="32"/>
                  </a:moveTo>
                  <a:cubicBezTo>
                    <a:pt x="105" y="32"/>
                    <a:pt x="136" y="23"/>
                    <a:pt x="136" y="11"/>
                  </a:cubicBezTo>
                  <a:cubicBezTo>
                    <a:pt x="136" y="7"/>
                    <a:pt x="131" y="3"/>
                    <a:pt x="124" y="0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20"/>
                    <a:pt x="99" y="26"/>
                    <a:pt x="68" y="26"/>
                  </a:cubicBezTo>
                  <a:cubicBezTo>
                    <a:pt x="36" y="26"/>
                    <a:pt x="11" y="20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3"/>
                    <a:pt x="0" y="7"/>
                    <a:pt x="0" y="11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57">
              <a:extLst>
                <a:ext uri="{FF2B5EF4-FFF2-40B4-BE49-F238E27FC236}">
                  <a16:creationId xmlns:a16="http://schemas.microsoft.com/office/drawing/2014/main" id="{179CAED9-D019-404D-93D5-5B3205D5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41"/>
              <a:ext cx="290" cy="96"/>
            </a:xfrm>
            <a:custGeom>
              <a:avLst/>
              <a:gdLst>
                <a:gd name="T0" fmla="*/ 313 w 116"/>
                <a:gd name="T1" fmla="*/ 35 h 36"/>
                <a:gd name="T2" fmla="*/ 0 w 116"/>
                <a:gd name="T3" fmla="*/ 285 h 36"/>
                <a:gd name="T4" fmla="*/ 408 w 116"/>
                <a:gd name="T5" fmla="*/ 568 h 36"/>
                <a:gd name="T6" fmla="*/ 908 w 116"/>
                <a:gd name="T7" fmla="*/ 683 h 36"/>
                <a:gd name="T8" fmla="*/ 1395 w 116"/>
                <a:gd name="T9" fmla="*/ 568 h 36"/>
                <a:gd name="T10" fmla="*/ 1813 w 116"/>
                <a:gd name="T11" fmla="*/ 285 h 36"/>
                <a:gd name="T12" fmla="*/ 1488 w 116"/>
                <a:gd name="T13" fmla="*/ 35 h 36"/>
                <a:gd name="T14" fmla="*/ 1345 w 116"/>
                <a:gd name="T15" fmla="*/ 35 h 36"/>
                <a:gd name="T16" fmla="*/ 908 w 116"/>
                <a:gd name="T17" fmla="*/ 136 h 36"/>
                <a:gd name="T18" fmla="*/ 470 w 116"/>
                <a:gd name="T19" fmla="*/ 35 h 36"/>
                <a:gd name="T20" fmla="*/ 313 w 116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36">
                  <a:moveTo>
                    <a:pt x="20" y="2"/>
                  </a:moveTo>
                  <a:cubicBezTo>
                    <a:pt x="8" y="5"/>
                    <a:pt x="0" y="10"/>
                    <a:pt x="0" y="15"/>
                  </a:cubicBezTo>
                  <a:cubicBezTo>
                    <a:pt x="0" y="22"/>
                    <a:pt x="10" y="27"/>
                    <a:pt x="26" y="30"/>
                  </a:cubicBezTo>
                  <a:cubicBezTo>
                    <a:pt x="42" y="33"/>
                    <a:pt x="51" y="36"/>
                    <a:pt x="58" y="36"/>
                  </a:cubicBezTo>
                  <a:cubicBezTo>
                    <a:pt x="64" y="36"/>
                    <a:pt x="74" y="33"/>
                    <a:pt x="89" y="30"/>
                  </a:cubicBezTo>
                  <a:cubicBezTo>
                    <a:pt x="105" y="27"/>
                    <a:pt x="116" y="22"/>
                    <a:pt x="116" y="15"/>
                  </a:cubicBezTo>
                  <a:cubicBezTo>
                    <a:pt x="116" y="10"/>
                    <a:pt x="108" y="5"/>
                    <a:pt x="95" y="2"/>
                  </a:cubicBezTo>
                  <a:cubicBezTo>
                    <a:pt x="95" y="2"/>
                    <a:pt x="88" y="1"/>
                    <a:pt x="86" y="2"/>
                  </a:cubicBezTo>
                  <a:cubicBezTo>
                    <a:pt x="72" y="5"/>
                    <a:pt x="64" y="7"/>
                    <a:pt x="58" y="7"/>
                  </a:cubicBezTo>
                  <a:cubicBezTo>
                    <a:pt x="52" y="7"/>
                    <a:pt x="44" y="5"/>
                    <a:pt x="30" y="2"/>
                  </a:cubicBezTo>
                  <a:cubicBezTo>
                    <a:pt x="27" y="0"/>
                    <a:pt x="20" y="2"/>
                    <a:pt x="20" y="2"/>
                  </a:cubicBez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158">
              <a:extLst>
                <a:ext uri="{FF2B5EF4-FFF2-40B4-BE49-F238E27FC236}">
                  <a16:creationId xmlns:a16="http://schemas.microsoft.com/office/drawing/2014/main" id="{05685199-3410-4E88-A81F-1C570AD5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0" y="2059"/>
              <a:ext cx="640" cy="90"/>
            </a:xfrm>
            <a:custGeom>
              <a:avLst/>
              <a:gdLst>
                <a:gd name="T0" fmla="*/ 640 w 640"/>
                <a:gd name="T1" fmla="*/ 85 h 90"/>
                <a:gd name="T2" fmla="*/ 640 w 640"/>
                <a:gd name="T3" fmla="*/ 85 h 90"/>
                <a:gd name="T4" fmla="*/ 600 w 640"/>
                <a:gd name="T5" fmla="*/ 53 h 90"/>
                <a:gd name="T6" fmla="*/ 605 w 640"/>
                <a:gd name="T7" fmla="*/ 42 h 90"/>
                <a:gd name="T8" fmla="*/ 605 w 640"/>
                <a:gd name="T9" fmla="*/ 0 h 90"/>
                <a:gd name="T10" fmla="*/ 35 w 640"/>
                <a:gd name="T11" fmla="*/ 42 h 90"/>
                <a:gd name="T12" fmla="*/ 35 w 640"/>
                <a:gd name="T13" fmla="*/ 42 h 90"/>
                <a:gd name="T14" fmla="*/ 0 w 640"/>
                <a:gd name="T15" fmla="*/ 9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0" h="90">
                  <a:moveTo>
                    <a:pt x="640" y="85"/>
                  </a:moveTo>
                  <a:lnTo>
                    <a:pt x="640" y="85"/>
                  </a:lnTo>
                  <a:lnTo>
                    <a:pt x="600" y="53"/>
                  </a:lnTo>
                  <a:lnTo>
                    <a:pt x="605" y="42"/>
                  </a:lnTo>
                  <a:lnTo>
                    <a:pt x="605" y="0"/>
                  </a:lnTo>
                  <a:moveTo>
                    <a:pt x="35" y="42"/>
                  </a:moveTo>
                  <a:lnTo>
                    <a:pt x="35" y="42"/>
                  </a:lnTo>
                  <a:lnTo>
                    <a:pt x="0" y="9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59">
              <a:extLst>
                <a:ext uri="{FF2B5EF4-FFF2-40B4-BE49-F238E27FC236}">
                  <a16:creationId xmlns:a16="http://schemas.microsoft.com/office/drawing/2014/main" id="{F0A39F34-37D0-438A-85FA-3D2C3FBE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203"/>
              <a:ext cx="415" cy="93"/>
            </a:xfrm>
            <a:custGeom>
              <a:avLst/>
              <a:gdLst>
                <a:gd name="T0" fmla="*/ 33 w 166"/>
                <a:gd name="T1" fmla="*/ 21 h 35"/>
                <a:gd name="T2" fmla="*/ 20 w 166"/>
                <a:gd name="T3" fmla="*/ 114 h 35"/>
                <a:gd name="T4" fmla="*/ 1333 w 166"/>
                <a:gd name="T5" fmla="*/ 656 h 35"/>
                <a:gd name="T6" fmla="*/ 2583 w 166"/>
                <a:gd name="T7" fmla="*/ 149 h 35"/>
                <a:gd name="T8" fmla="*/ 2563 w 166"/>
                <a:gd name="T9" fmla="*/ 77 h 35"/>
                <a:gd name="T10" fmla="*/ 1333 w 166"/>
                <a:gd name="T11" fmla="*/ 486 h 35"/>
                <a:gd name="T12" fmla="*/ 63 w 166"/>
                <a:gd name="T13" fmla="*/ 35 h 35"/>
                <a:gd name="T14" fmla="*/ 33 w 166"/>
                <a:gd name="T15" fmla="*/ 2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35">
                  <a:moveTo>
                    <a:pt x="2" y="1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6" y="24"/>
                    <a:pt x="39" y="35"/>
                    <a:pt x="85" y="35"/>
                  </a:cubicBezTo>
                  <a:cubicBezTo>
                    <a:pt x="128" y="35"/>
                    <a:pt x="157" y="25"/>
                    <a:pt x="165" y="8"/>
                  </a:cubicBezTo>
                  <a:cubicBezTo>
                    <a:pt x="166" y="6"/>
                    <a:pt x="165" y="2"/>
                    <a:pt x="164" y="4"/>
                  </a:cubicBezTo>
                  <a:cubicBezTo>
                    <a:pt x="158" y="15"/>
                    <a:pt x="128" y="26"/>
                    <a:pt x="85" y="26"/>
                  </a:cubicBezTo>
                  <a:cubicBezTo>
                    <a:pt x="40" y="26"/>
                    <a:pt x="7" y="14"/>
                    <a:pt x="4" y="2"/>
                  </a:cubicBezTo>
                  <a:cubicBezTo>
                    <a:pt x="3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160">
              <a:extLst>
                <a:ext uri="{FF2B5EF4-FFF2-40B4-BE49-F238E27FC236}">
                  <a16:creationId xmlns:a16="http://schemas.microsoft.com/office/drawing/2014/main" id="{0B449A84-F45D-4D37-B626-FEC916AA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92"/>
              <a:ext cx="493" cy="627"/>
            </a:xfrm>
            <a:custGeom>
              <a:avLst/>
              <a:gdLst>
                <a:gd name="T0" fmla="*/ 2850 w 197"/>
                <a:gd name="T1" fmla="*/ 0 h 235"/>
                <a:gd name="T2" fmla="*/ 2838 w 197"/>
                <a:gd name="T3" fmla="*/ 93 h 235"/>
                <a:gd name="T4" fmla="*/ 1554 w 197"/>
                <a:gd name="T5" fmla="*/ 568 h 235"/>
                <a:gd name="T6" fmla="*/ 238 w 197"/>
                <a:gd name="T7" fmla="*/ 35 h 235"/>
                <a:gd name="T8" fmla="*/ 238 w 197"/>
                <a:gd name="T9" fmla="*/ 0 h 235"/>
                <a:gd name="T10" fmla="*/ 0 w 197"/>
                <a:gd name="T11" fmla="*/ 3914 h 235"/>
                <a:gd name="T12" fmla="*/ 1554 w 197"/>
                <a:gd name="T13" fmla="*/ 4464 h 235"/>
                <a:gd name="T14" fmla="*/ 3088 w 197"/>
                <a:gd name="T15" fmla="*/ 3914 h 235"/>
                <a:gd name="T16" fmla="*/ 2850 w 197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35">
                  <a:moveTo>
                    <a:pt x="182" y="0"/>
                  </a:moveTo>
                  <a:cubicBezTo>
                    <a:pt x="182" y="1"/>
                    <a:pt x="182" y="3"/>
                    <a:pt x="181" y="5"/>
                  </a:cubicBezTo>
                  <a:cubicBezTo>
                    <a:pt x="174" y="19"/>
                    <a:pt x="140" y="30"/>
                    <a:pt x="99" y="30"/>
                  </a:cubicBezTo>
                  <a:cubicBezTo>
                    <a:pt x="55" y="30"/>
                    <a:pt x="20" y="18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42" y="235"/>
                    <a:pt x="99" y="235"/>
                  </a:cubicBezTo>
                  <a:cubicBezTo>
                    <a:pt x="156" y="235"/>
                    <a:pt x="197" y="218"/>
                    <a:pt x="197" y="206"/>
                  </a:cubicBezTo>
                  <a:lnTo>
                    <a:pt x="18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161">
              <a:extLst>
                <a:ext uri="{FF2B5EF4-FFF2-40B4-BE49-F238E27FC236}">
                  <a16:creationId xmlns:a16="http://schemas.microsoft.com/office/drawing/2014/main" id="{EFD039AA-AFE8-42D2-9910-DF0B1141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256"/>
              <a:ext cx="118" cy="536"/>
            </a:xfrm>
            <a:custGeom>
              <a:avLst/>
              <a:gdLst>
                <a:gd name="T0" fmla="*/ 239 w 47"/>
                <a:gd name="T1" fmla="*/ 0 h 201"/>
                <a:gd name="T2" fmla="*/ 33 w 47"/>
                <a:gd name="T3" fmla="*/ 3243 h 201"/>
                <a:gd name="T4" fmla="*/ 0 w 47"/>
                <a:gd name="T5" fmla="*/ 3563 h 201"/>
                <a:gd name="T6" fmla="*/ 743 w 47"/>
                <a:gd name="T7" fmla="*/ 3811 h 201"/>
                <a:gd name="T8" fmla="*/ 208 w 47"/>
                <a:gd name="T9" fmla="*/ 2709 h 201"/>
                <a:gd name="T10" fmla="*/ 334 w 47"/>
                <a:gd name="T11" fmla="*/ 77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201">
                  <a:moveTo>
                    <a:pt x="15" y="0"/>
                  </a:moveTo>
                  <a:cubicBezTo>
                    <a:pt x="2" y="171"/>
                    <a:pt x="2" y="171"/>
                    <a:pt x="2" y="17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21" y="198"/>
                    <a:pt x="47" y="201"/>
                  </a:cubicBezTo>
                  <a:cubicBezTo>
                    <a:pt x="30" y="194"/>
                    <a:pt x="13" y="173"/>
                    <a:pt x="13" y="143"/>
                  </a:cubicBezTo>
                  <a:cubicBezTo>
                    <a:pt x="13" y="114"/>
                    <a:pt x="21" y="4"/>
                    <a:pt x="2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162">
              <a:extLst>
                <a:ext uri="{FF2B5EF4-FFF2-40B4-BE49-F238E27FC236}">
                  <a16:creationId xmlns:a16="http://schemas.microsoft.com/office/drawing/2014/main" id="{5B8E54D4-FBC4-44F9-9A36-26502C3E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" y="1243"/>
              <a:ext cx="32" cy="496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163">
              <a:extLst>
                <a:ext uri="{FF2B5EF4-FFF2-40B4-BE49-F238E27FC236}">
                  <a16:creationId xmlns:a16="http://schemas.microsoft.com/office/drawing/2014/main" id="{21200937-91D5-49D9-AB3C-A289CA4E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739"/>
              <a:ext cx="453" cy="58"/>
            </a:xfrm>
            <a:custGeom>
              <a:avLst/>
              <a:gdLst>
                <a:gd name="T0" fmla="*/ 2838 w 181"/>
                <a:gd name="T1" fmla="*/ 21 h 22"/>
                <a:gd name="T2" fmla="*/ 1429 w 181"/>
                <a:gd name="T3" fmla="*/ 403 h 22"/>
                <a:gd name="T4" fmla="*/ 0 w 181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22">
                  <a:moveTo>
                    <a:pt x="181" y="1"/>
                  </a:moveTo>
                  <a:cubicBezTo>
                    <a:pt x="179" y="7"/>
                    <a:pt x="144" y="22"/>
                    <a:pt x="91" y="22"/>
                  </a:cubicBezTo>
                  <a:cubicBezTo>
                    <a:pt x="37" y="22"/>
                    <a:pt x="3" y="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Oval 164">
              <a:extLst>
                <a:ext uri="{FF2B5EF4-FFF2-40B4-BE49-F238E27FC236}">
                  <a16:creationId xmlns:a16="http://schemas.microsoft.com/office/drawing/2014/main" id="{19FB9F88-D847-4614-BA5B-977F80AD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472"/>
              <a:ext cx="47" cy="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28" name="Oval 165">
              <a:extLst>
                <a:ext uri="{FF2B5EF4-FFF2-40B4-BE49-F238E27FC236}">
                  <a16:creationId xmlns:a16="http://schemas.microsoft.com/office/drawing/2014/main" id="{0EBF47BB-F34A-4809-9E0B-78F3256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148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29" name="Oval 166">
              <a:extLst>
                <a:ext uri="{FF2B5EF4-FFF2-40B4-BE49-F238E27FC236}">
                  <a16:creationId xmlns:a16="http://schemas.microsoft.com/office/drawing/2014/main" id="{F6C12788-8B43-4D7F-8301-4BF12B19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499"/>
              <a:ext cx="30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30" name="Freeform 167">
              <a:extLst>
                <a:ext uri="{FF2B5EF4-FFF2-40B4-BE49-F238E27FC236}">
                  <a16:creationId xmlns:a16="http://schemas.microsoft.com/office/drawing/2014/main" id="{328F8B55-D280-4569-968E-0E958FB54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45"/>
              <a:ext cx="75" cy="526"/>
            </a:xfrm>
            <a:custGeom>
              <a:avLst/>
              <a:gdLst>
                <a:gd name="T0" fmla="*/ 300 w 30"/>
                <a:gd name="T1" fmla="*/ 2860 h 197"/>
                <a:gd name="T2" fmla="*/ 300 w 30"/>
                <a:gd name="T3" fmla="*/ 0 h 197"/>
                <a:gd name="T4" fmla="*/ 470 w 30"/>
                <a:gd name="T5" fmla="*/ 3444 h 197"/>
                <a:gd name="T6" fmla="*/ 0 w 30"/>
                <a:gd name="T7" fmla="*/ 3749 h 197"/>
                <a:gd name="T8" fmla="*/ 300 w 30"/>
                <a:gd name="T9" fmla="*/ 286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97">
                  <a:moveTo>
                    <a:pt x="19" y="150"/>
                  </a:moveTo>
                  <a:cubicBezTo>
                    <a:pt x="20" y="103"/>
                    <a:pt x="20" y="71"/>
                    <a:pt x="19" y="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6"/>
                    <a:pt x="11" y="194"/>
                    <a:pt x="0" y="197"/>
                  </a:cubicBezTo>
                  <a:cubicBezTo>
                    <a:pt x="5" y="195"/>
                    <a:pt x="19" y="180"/>
                    <a:pt x="19" y="150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168">
              <a:extLst>
                <a:ext uri="{FF2B5EF4-FFF2-40B4-BE49-F238E27FC236}">
                  <a16:creationId xmlns:a16="http://schemas.microsoft.com/office/drawing/2014/main" id="{0587E741-5574-43BA-A9B0-491E07E6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421"/>
              <a:ext cx="470" cy="888"/>
            </a:xfrm>
            <a:custGeom>
              <a:avLst/>
              <a:gdLst>
                <a:gd name="T0" fmla="*/ 2938 w 188"/>
                <a:gd name="T1" fmla="*/ 0 h 333"/>
                <a:gd name="T2" fmla="*/ 2938 w 188"/>
                <a:gd name="T3" fmla="*/ 4779 h 333"/>
                <a:gd name="T4" fmla="*/ 2270 w 188"/>
                <a:gd name="T5" fmla="*/ 6008 h 333"/>
                <a:gd name="T6" fmla="*/ 0 w 188"/>
                <a:gd name="T7" fmla="*/ 6029 h 333"/>
                <a:gd name="T8" fmla="*/ 2363 w 188"/>
                <a:gd name="T9" fmla="*/ 5213 h 333"/>
                <a:gd name="T10" fmla="*/ 2938 w 188"/>
                <a:gd name="T11" fmla="*/ 0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" h="333">
                  <a:moveTo>
                    <a:pt x="188" y="0"/>
                  </a:moveTo>
                  <a:cubicBezTo>
                    <a:pt x="188" y="43"/>
                    <a:pt x="188" y="229"/>
                    <a:pt x="188" y="252"/>
                  </a:cubicBezTo>
                  <a:cubicBezTo>
                    <a:pt x="188" y="276"/>
                    <a:pt x="184" y="301"/>
                    <a:pt x="145" y="317"/>
                  </a:cubicBezTo>
                  <a:cubicBezTo>
                    <a:pt x="106" y="333"/>
                    <a:pt x="39" y="330"/>
                    <a:pt x="0" y="318"/>
                  </a:cubicBezTo>
                  <a:cubicBezTo>
                    <a:pt x="53" y="318"/>
                    <a:pt x="124" y="318"/>
                    <a:pt x="151" y="275"/>
                  </a:cubicBezTo>
                  <a:cubicBezTo>
                    <a:pt x="179" y="231"/>
                    <a:pt x="187" y="57"/>
                    <a:pt x="188" y="0"/>
                  </a:cubicBez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69">
              <a:extLst>
                <a:ext uri="{FF2B5EF4-FFF2-40B4-BE49-F238E27FC236}">
                  <a16:creationId xmlns:a16="http://schemas.microsoft.com/office/drawing/2014/main" id="{F628E17D-9564-4834-A689-24A486419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3093"/>
              <a:ext cx="132" cy="184"/>
            </a:xfrm>
            <a:custGeom>
              <a:avLst/>
              <a:gdLst>
                <a:gd name="T0" fmla="*/ 0 w 53"/>
                <a:gd name="T1" fmla="*/ 1309 h 69"/>
                <a:gd name="T2" fmla="*/ 819 w 53"/>
                <a:gd name="T3" fmla="*/ 0 h 69"/>
                <a:gd name="T4" fmla="*/ 0 w 53"/>
                <a:gd name="T5" fmla="*/ 1309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69">
                  <a:moveTo>
                    <a:pt x="0" y="69"/>
                  </a:moveTo>
                  <a:cubicBezTo>
                    <a:pt x="39" y="54"/>
                    <a:pt x="52" y="38"/>
                    <a:pt x="53" y="0"/>
                  </a:cubicBezTo>
                  <a:cubicBezTo>
                    <a:pt x="51" y="12"/>
                    <a:pt x="21" y="65"/>
                    <a:pt x="0" y="69"/>
                  </a:cubicBezTo>
                  <a:close/>
                </a:path>
              </a:pathLst>
            </a:custGeom>
            <a:solidFill>
              <a:srgbClr val="FAC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70">
              <a:extLst>
                <a:ext uri="{FF2B5EF4-FFF2-40B4-BE49-F238E27FC236}">
                  <a16:creationId xmlns:a16="http://schemas.microsoft.com/office/drawing/2014/main" id="{CB5144A9-4E02-403D-9B66-A1290626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2965"/>
              <a:ext cx="50" cy="232"/>
            </a:xfrm>
            <a:custGeom>
              <a:avLst/>
              <a:gdLst>
                <a:gd name="T0" fmla="*/ 313 w 20"/>
                <a:gd name="T1" fmla="*/ 989 h 87"/>
                <a:gd name="T2" fmla="*/ 313 w 20"/>
                <a:gd name="T3" fmla="*/ 0 h 87"/>
                <a:gd name="T4" fmla="*/ 0 w 20"/>
                <a:gd name="T5" fmla="*/ 1651 h 87"/>
                <a:gd name="T6" fmla="*/ 220 w 20"/>
                <a:gd name="T7" fmla="*/ 1288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7">
                  <a:moveTo>
                    <a:pt x="20" y="5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8"/>
                    <a:pt x="19" y="58"/>
                    <a:pt x="0" y="87"/>
                  </a:cubicBezTo>
                  <a:cubicBezTo>
                    <a:pt x="14" y="68"/>
                    <a:pt x="14" y="68"/>
                    <a:pt x="14" y="68"/>
                  </a:cubicBezTo>
                </a:path>
              </a:pathLst>
            </a:custGeom>
            <a:solidFill>
              <a:srgbClr val="FAC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71">
              <a:extLst>
                <a:ext uri="{FF2B5EF4-FFF2-40B4-BE49-F238E27FC236}">
                  <a16:creationId xmlns:a16="http://schemas.microsoft.com/office/drawing/2014/main" id="{D67BDD3E-46ED-44C3-9EFB-9CE1ED1A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669"/>
              <a:ext cx="20" cy="24"/>
            </a:xfrm>
            <a:custGeom>
              <a:avLst/>
              <a:gdLst>
                <a:gd name="T0" fmla="*/ 83 w 8"/>
                <a:gd name="T1" fmla="*/ 93 h 9"/>
                <a:gd name="T2" fmla="*/ 125 w 8"/>
                <a:gd name="T3" fmla="*/ 0 h 9"/>
                <a:gd name="T4" fmla="*/ 0 w 8"/>
                <a:gd name="T5" fmla="*/ 21 h 9"/>
                <a:gd name="T6" fmla="*/ 63 w 8"/>
                <a:gd name="T7" fmla="*/ 171 h 9"/>
                <a:gd name="T8" fmla="*/ 83 w 8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5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1" y="4"/>
                    <a:pt x="2" y="7"/>
                    <a:pt x="4" y="9"/>
                  </a:cubicBezTo>
                  <a:cubicBezTo>
                    <a:pt x="5" y="7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172">
              <a:extLst>
                <a:ext uri="{FF2B5EF4-FFF2-40B4-BE49-F238E27FC236}">
                  <a16:creationId xmlns:a16="http://schemas.microsoft.com/office/drawing/2014/main" id="{67E84844-7C6E-470F-BEC8-E7EC9F41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691"/>
              <a:ext cx="15" cy="21"/>
            </a:xfrm>
            <a:custGeom>
              <a:avLst/>
              <a:gdLst>
                <a:gd name="T0" fmla="*/ 95 w 6"/>
                <a:gd name="T1" fmla="*/ 123 h 8"/>
                <a:gd name="T2" fmla="*/ 20 w 6"/>
                <a:gd name="T3" fmla="*/ 0 h 8"/>
                <a:gd name="T4" fmla="*/ 0 w 6"/>
                <a:gd name="T5" fmla="*/ 110 h 8"/>
                <a:gd name="T6" fmla="*/ 0 w 6"/>
                <a:gd name="T7" fmla="*/ 144 h 8"/>
                <a:gd name="T8" fmla="*/ 95 w 6"/>
                <a:gd name="T9" fmla="*/ 12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cubicBezTo>
                    <a:pt x="4" y="5"/>
                    <a:pt x="2" y="3"/>
                    <a:pt x="1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7"/>
                    <a:pt x="6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173">
              <a:extLst>
                <a:ext uri="{FF2B5EF4-FFF2-40B4-BE49-F238E27FC236}">
                  <a16:creationId xmlns:a16="http://schemas.microsoft.com/office/drawing/2014/main" id="{A76C5AD5-05A8-4413-B5B9-09D3ED64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675"/>
              <a:ext cx="15" cy="16"/>
            </a:xfrm>
            <a:custGeom>
              <a:avLst/>
              <a:gdLst>
                <a:gd name="T0" fmla="*/ 95 w 6"/>
                <a:gd name="T1" fmla="*/ 0 h 6"/>
                <a:gd name="T2" fmla="*/ 0 w 6"/>
                <a:gd name="T3" fmla="*/ 21 h 6"/>
                <a:gd name="T4" fmla="*/ 83 w 6"/>
                <a:gd name="T5" fmla="*/ 115 h 6"/>
                <a:gd name="T6" fmla="*/ 95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4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174">
              <a:extLst>
                <a:ext uri="{FF2B5EF4-FFF2-40B4-BE49-F238E27FC236}">
                  <a16:creationId xmlns:a16="http://schemas.microsoft.com/office/drawing/2014/main" id="{AD308478-D35B-4C07-80FC-2BC33BE8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683"/>
              <a:ext cx="22" cy="26"/>
            </a:xfrm>
            <a:custGeom>
              <a:avLst/>
              <a:gdLst>
                <a:gd name="T0" fmla="*/ 59 w 9"/>
                <a:gd name="T1" fmla="*/ 0 h 10"/>
                <a:gd name="T2" fmla="*/ 42 w 9"/>
                <a:gd name="T3" fmla="*/ 34 h 10"/>
                <a:gd name="T4" fmla="*/ 0 w 9"/>
                <a:gd name="T5" fmla="*/ 156 h 10"/>
                <a:gd name="T6" fmla="*/ 0 w 9"/>
                <a:gd name="T7" fmla="*/ 177 h 10"/>
                <a:gd name="T8" fmla="*/ 132 w 9"/>
                <a:gd name="T9" fmla="*/ 143 h 10"/>
                <a:gd name="T10" fmla="*/ 59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9"/>
                    <a:pt x="6" y="8"/>
                    <a:pt x="9" y="8"/>
                  </a:cubicBezTo>
                  <a:cubicBezTo>
                    <a:pt x="7" y="5"/>
                    <a:pt x="6" y="3"/>
                    <a:pt x="4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175">
              <a:extLst>
                <a:ext uri="{FF2B5EF4-FFF2-40B4-BE49-F238E27FC236}">
                  <a16:creationId xmlns:a16="http://schemas.microsoft.com/office/drawing/2014/main" id="{939CDBFB-4FB7-48EA-BB66-7E058A4A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651"/>
              <a:ext cx="10" cy="40"/>
            </a:xfrm>
            <a:custGeom>
              <a:avLst/>
              <a:gdLst>
                <a:gd name="T0" fmla="*/ 63 w 4"/>
                <a:gd name="T1" fmla="*/ 264 h 15"/>
                <a:gd name="T2" fmla="*/ 63 w 4"/>
                <a:gd name="T3" fmla="*/ 136 h 15"/>
                <a:gd name="T4" fmla="*/ 63 w 4"/>
                <a:gd name="T5" fmla="*/ 93 h 15"/>
                <a:gd name="T6" fmla="*/ 63 w 4"/>
                <a:gd name="T7" fmla="*/ 0 h 15"/>
                <a:gd name="T8" fmla="*/ 0 w 4"/>
                <a:gd name="T9" fmla="*/ 21 h 15"/>
                <a:gd name="T10" fmla="*/ 0 w 4"/>
                <a:gd name="T11" fmla="*/ 77 h 15"/>
                <a:gd name="T12" fmla="*/ 0 w 4"/>
                <a:gd name="T13" fmla="*/ 171 h 15"/>
                <a:gd name="T14" fmla="*/ 20 w 4"/>
                <a:gd name="T15" fmla="*/ 264 h 15"/>
                <a:gd name="T16" fmla="*/ 20 w 4"/>
                <a:gd name="T17" fmla="*/ 285 h 15"/>
                <a:gd name="T18" fmla="*/ 63 w 4"/>
                <a:gd name="T19" fmla="*/ 26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5">
                  <a:moveTo>
                    <a:pt x="4" y="1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11"/>
                    <a:pt x="1" y="12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4"/>
                    <a:pt x="4" y="14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176">
              <a:extLst>
                <a:ext uri="{FF2B5EF4-FFF2-40B4-BE49-F238E27FC236}">
                  <a16:creationId xmlns:a16="http://schemas.microsoft.com/office/drawing/2014/main" id="{9519E265-C4B1-4B6C-987F-4721F6CE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637"/>
              <a:ext cx="23" cy="38"/>
            </a:xfrm>
            <a:custGeom>
              <a:avLst/>
              <a:gdLst>
                <a:gd name="T0" fmla="*/ 20 w 9"/>
                <a:gd name="T1" fmla="*/ 198 h 14"/>
                <a:gd name="T2" fmla="*/ 20 w 9"/>
                <a:gd name="T3" fmla="*/ 244 h 14"/>
                <a:gd name="T4" fmla="*/ 20 w 9"/>
                <a:gd name="T5" fmla="*/ 280 h 14"/>
                <a:gd name="T6" fmla="*/ 151 w 9"/>
                <a:gd name="T7" fmla="*/ 117 h 14"/>
                <a:gd name="T8" fmla="*/ 151 w 9"/>
                <a:gd name="T9" fmla="*/ 81 h 14"/>
                <a:gd name="T10" fmla="*/ 130 w 9"/>
                <a:gd name="T11" fmla="*/ 0 h 14"/>
                <a:gd name="T12" fmla="*/ 0 w 9"/>
                <a:gd name="T13" fmla="*/ 60 h 14"/>
                <a:gd name="T14" fmla="*/ 20 w 9"/>
                <a:gd name="T15" fmla="*/ 19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4">
                  <a:moveTo>
                    <a:pt x="1" y="10"/>
                  </a:move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4" y="13"/>
                    <a:pt x="8" y="10"/>
                    <a:pt x="9" y="6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9" y="1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ubicBezTo>
                    <a:pt x="0" y="5"/>
                    <a:pt x="1" y="8"/>
                    <a:pt x="1" y="1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177">
              <a:extLst>
                <a:ext uri="{FF2B5EF4-FFF2-40B4-BE49-F238E27FC236}">
                  <a16:creationId xmlns:a16="http://schemas.microsoft.com/office/drawing/2014/main" id="{3E1ECACA-626A-4335-8257-D5EA8EB0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613"/>
              <a:ext cx="13" cy="35"/>
            </a:xfrm>
            <a:custGeom>
              <a:avLst/>
              <a:gdLst>
                <a:gd name="T0" fmla="*/ 21 w 5"/>
                <a:gd name="T1" fmla="*/ 175 h 13"/>
                <a:gd name="T2" fmla="*/ 21 w 5"/>
                <a:gd name="T3" fmla="*/ 253 h 13"/>
                <a:gd name="T4" fmla="*/ 88 w 5"/>
                <a:gd name="T5" fmla="*/ 59 h 13"/>
                <a:gd name="T6" fmla="*/ 88 w 5"/>
                <a:gd name="T7" fmla="*/ 35 h 13"/>
                <a:gd name="T8" fmla="*/ 68 w 5"/>
                <a:gd name="T9" fmla="*/ 0 h 13"/>
                <a:gd name="T10" fmla="*/ 0 w 5"/>
                <a:gd name="T11" fmla="*/ 59 h 13"/>
                <a:gd name="T12" fmla="*/ 21 w 5"/>
                <a:gd name="T13" fmla="*/ 17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3">
                  <a:moveTo>
                    <a:pt x="1" y="9"/>
                  </a:moveTo>
                  <a:cubicBezTo>
                    <a:pt x="1" y="9"/>
                    <a:pt x="1" y="11"/>
                    <a:pt x="1" y="13"/>
                  </a:cubicBezTo>
                  <a:cubicBezTo>
                    <a:pt x="3" y="10"/>
                    <a:pt x="5" y="6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178">
              <a:extLst>
                <a:ext uri="{FF2B5EF4-FFF2-40B4-BE49-F238E27FC236}">
                  <a16:creationId xmlns:a16="http://schemas.microsoft.com/office/drawing/2014/main" id="{C57D47BE-6C03-425B-8C38-570D8488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656"/>
              <a:ext cx="42" cy="45"/>
            </a:xfrm>
            <a:custGeom>
              <a:avLst/>
              <a:gdLst>
                <a:gd name="T0" fmla="*/ 257 w 17"/>
                <a:gd name="T1" fmla="*/ 132 h 17"/>
                <a:gd name="T2" fmla="*/ 245 w 17"/>
                <a:gd name="T3" fmla="*/ 0 h 17"/>
                <a:gd name="T4" fmla="*/ 0 w 17"/>
                <a:gd name="T5" fmla="*/ 77 h 17"/>
                <a:gd name="T6" fmla="*/ 30 w 17"/>
                <a:gd name="T7" fmla="*/ 132 h 17"/>
                <a:gd name="T8" fmla="*/ 121 w 17"/>
                <a:gd name="T9" fmla="*/ 315 h 17"/>
                <a:gd name="T10" fmla="*/ 257 w 17"/>
                <a:gd name="T11" fmla="*/ 259 h 17"/>
                <a:gd name="T12" fmla="*/ 257 w 17"/>
                <a:gd name="T13" fmla="*/ 13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6" y="5"/>
                    <a:pt x="16" y="3"/>
                    <a:pt x="16" y="0"/>
                  </a:cubicBezTo>
                  <a:cubicBezTo>
                    <a:pt x="11" y="2"/>
                    <a:pt x="6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10"/>
                    <a:pt x="6" y="14"/>
                    <a:pt x="8" y="17"/>
                  </a:cubicBezTo>
                  <a:cubicBezTo>
                    <a:pt x="11" y="16"/>
                    <a:pt x="14" y="15"/>
                    <a:pt x="17" y="14"/>
                  </a:cubicBezTo>
                  <a:cubicBezTo>
                    <a:pt x="17" y="13"/>
                    <a:pt x="17" y="10"/>
                    <a:pt x="17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179">
              <a:extLst>
                <a:ext uri="{FF2B5EF4-FFF2-40B4-BE49-F238E27FC236}">
                  <a16:creationId xmlns:a16="http://schemas.microsoft.com/office/drawing/2014/main" id="{874CEA99-6BE5-4ECD-9181-04ADFFFB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680"/>
              <a:ext cx="88" cy="40"/>
            </a:xfrm>
            <a:custGeom>
              <a:avLst/>
              <a:gdLst>
                <a:gd name="T0" fmla="*/ 538 w 35"/>
                <a:gd name="T1" fmla="*/ 205 h 15"/>
                <a:gd name="T2" fmla="*/ 443 w 35"/>
                <a:gd name="T3" fmla="*/ 77 h 15"/>
                <a:gd name="T4" fmla="*/ 317 w 35"/>
                <a:gd name="T5" fmla="*/ 205 h 15"/>
                <a:gd name="T6" fmla="*/ 284 w 35"/>
                <a:gd name="T7" fmla="*/ 227 h 15"/>
                <a:gd name="T8" fmla="*/ 272 w 35"/>
                <a:gd name="T9" fmla="*/ 171 h 15"/>
                <a:gd name="T10" fmla="*/ 272 w 35"/>
                <a:gd name="T11" fmla="*/ 149 h 15"/>
                <a:gd name="T12" fmla="*/ 176 w 35"/>
                <a:gd name="T13" fmla="*/ 192 h 15"/>
                <a:gd name="T14" fmla="*/ 83 w 35"/>
                <a:gd name="T15" fmla="*/ 205 h 15"/>
                <a:gd name="T16" fmla="*/ 96 w 35"/>
                <a:gd name="T17" fmla="*/ 149 h 15"/>
                <a:gd name="T18" fmla="*/ 96 w 35"/>
                <a:gd name="T19" fmla="*/ 0 h 15"/>
                <a:gd name="T20" fmla="*/ 20 w 35"/>
                <a:gd name="T21" fmla="*/ 0 h 15"/>
                <a:gd name="T22" fmla="*/ 20 w 35"/>
                <a:gd name="T23" fmla="*/ 21 h 15"/>
                <a:gd name="T24" fmla="*/ 33 w 35"/>
                <a:gd name="T25" fmla="*/ 192 h 15"/>
                <a:gd name="T26" fmla="*/ 50 w 35"/>
                <a:gd name="T27" fmla="*/ 285 h 15"/>
                <a:gd name="T28" fmla="*/ 556 w 35"/>
                <a:gd name="T29" fmla="*/ 227 h 15"/>
                <a:gd name="T30" fmla="*/ 538 w 35"/>
                <a:gd name="T31" fmla="*/ 205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5">
                  <a:moveTo>
                    <a:pt x="34" y="11"/>
                  </a:moveTo>
                  <a:cubicBezTo>
                    <a:pt x="33" y="8"/>
                    <a:pt x="31" y="6"/>
                    <a:pt x="28" y="4"/>
                  </a:cubicBezTo>
                  <a:cubicBezTo>
                    <a:pt x="27" y="7"/>
                    <a:pt x="24" y="10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5" y="9"/>
                    <a:pt x="13" y="9"/>
                    <a:pt x="11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6" y="2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6"/>
                    <a:pt x="2" y="10"/>
                  </a:cubicBezTo>
                  <a:cubicBezTo>
                    <a:pt x="3" y="11"/>
                    <a:pt x="3" y="13"/>
                    <a:pt x="3" y="15"/>
                  </a:cubicBezTo>
                  <a:cubicBezTo>
                    <a:pt x="14" y="14"/>
                    <a:pt x="25" y="14"/>
                    <a:pt x="35" y="12"/>
                  </a:cubicBezTo>
                  <a:lnTo>
                    <a:pt x="34" y="11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180">
              <a:extLst>
                <a:ext uri="{FF2B5EF4-FFF2-40B4-BE49-F238E27FC236}">
                  <a16:creationId xmlns:a16="http://schemas.microsoft.com/office/drawing/2014/main" id="{C1F1F892-15FB-4B05-8874-3B7DAF02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677"/>
              <a:ext cx="40" cy="19"/>
            </a:xfrm>
            <a:custGeom>
              <a:avLst/>
              <a:gdLst>
                <a:gd name="T0" fmla="*/ 113 w 16"/>
                <a:gd name="T1" fmla="*/ 81 h 7"/>
                <a:gd name="T2" fmla="*/ 145 w 16"/>
                <a:gd name="T3" fmla="*/ 60 h 7"/>
                <a:gd name="T4" fmla="*/ 175 w 16"/>
                <a:gd name="T5" fmla="*/ 141 h 7"/>
                <a:gd name="T6" fmla="*/ 250 w 16"/>
                <a:gd name="T7" fmla="*/ 22 h 7"/>
                <a:gd name="T8" fmla="*/ 250 w 16"/>
                <a:gd name="T9" fmla="*/ 0 h 7"/>
                <a:gd name="T10" fmla="*/ 0 w 16"/>
                <a:gd name="T11" fmla="*/ 22 h 7"/>
                <a:gd name="T12" fmla="*/ 20 w 16"/>
                <a:gd name="T13" fmla="*/ 103 h 7"/>
                <a:gd name="T14" fmla="*/ 0 w 16"/>
                <a:gd name="T15" fmla="*/ 117 h 7"/>
                <a:gd name="T16" fmla="*/ 113 w 16"/>
                <a:gd name="T17" fmla="*/ 8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7">
                  <a:moveTo>
                    <a:pt x="7" y="4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6"/>
                    <a:pt x="11" y="7"/>
                  </a:cubicBezTo>
                  <a:cubicBezTo>
                    <a:pt x="13" y="5"/>
                    <a:pt x="15" y="3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3" y="6"/>
                    <a:pt x="5" y="5"/>
                    <a:pt x="7" y="4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181">
              <a:extLst>
                <a:ext uri="{FF2B5EF4-FFF2-40B4-BE49-F238E27FC236}">
                  <a16:creationId xmlns:a16="http://schemas.microsoft.com/office/drawing/2014/main" id="{30468678-94CD-4AC7-AFB3-459563C77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445"/>
              <a:ext cx="35" cy="198"/>
            </a:xfrm>
            <a:custGeom>
              <a:avLst/>
              <a:gdLst>
                <a:gd name="T0" fmla="*/ 208 w 14"/>
                <a:gd name="T1" fmla="*/ 629 h 74"/>
                <a:gd name="T2" fmla="*/ 20 w 14"/>
                <a:gd name="T3" fmla="*/ 1153 h 74"/>
                <a:gd name="T4" fmla="*/ 33 w 14"/>
                <a:gd name="T5" fmla="*/ 1225 h 74"/>
                <a:gd name="T6" fmla="*/ 0 w 14"/>
                <a:gd name="T7" fmla="*/ 1418 h 74"/>
                <a:gd name="T8" fmla="*/ 208 w 14"/>
                <a:gd name="T9" fmla="*/ 902 h 74"/>
                <a:gd name="T10" fmla="*/ 220 w 14"/>
                <a:gd name="T11" fmla="*/ 902 h 74"/>
                <a:gd name="T12" fmla="*/ 220 w 14"/>
                <a:gd name="T13" fmla="*/ 0 h 74"/>
                <a:gd name="T14" fmla="*/ 208 w 14"/>
                <a:gd name="T15" fmla="*/ 629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74">
                  <a:moveTo>
                    <a:pt x="13" y="33"/>
                  </a:moveTo>
                  <a:cubicBezTo>
                    <a:pt x="13" y="43"/>
                    <a:pt x="9" y="52"/>
                    <a:pt x="1" y="60"/>
                  </a:cubicBezTo>
                  <a:cubicBezTo>
                    <a:pt x="2" y="61"/>
                    <a:pt x="2" y="63"/>
                    <a:pt x="2" y="64"/>
                  </a:cubicBezTo>
                  <a:cubicBezTo>
                    <a:pt x="3" y="68"/>
                    <a:pt x="2" y="71"/>
                    <a:pt x="0" y="74"/>
                  </a:cubicBezTo>
                  <a:cubicBezTo>
                    <a:pt x="9" y="67"/>
                    <a:pt x="13" y="58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33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182">
              <a:extLst>
                <a:ext uri="{FF2B5EF4-FFF2-40B4-BE49-F238E27FC236}">
                  <a16:creationId xmlns:a16="http://schemas.microsoft.com/office/drawing/2014/main" id="{75D52512-7C2C-4F1A-B877-65C1233E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707"/>
              <a:ext cx="8" cy="10"/>
            </a:xfrm>
            <a:custGeom>
              <a:avLst/>
              <a:gdLst>
                <a:gd name="T0" fmla="*/ 35 w 3"/>
                <a:gd name="T1" fmla="*/ 0 h 4"/>
                <a:gd name="T2" fmla="*/ 0 w 3"/>
                <a:gd name="T3" fmla="*/ 50 h 4"/>
                <a:gd name="T4" fmla="*/ 56 w 3"/>
                <a:gd name="T5" fmla="*/ 63 h 4"/>
                <a:gd name="T6" fmla="*/ 35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183">
              <a:extLst>
                <a:ext uri="{FF2B5EF4-FFF2-40B4-BE49-F238E27FC236}">
                  <a16:creationId xmlns:a16="http://schemas.microsoft.com/office/drawing/2014/main" id="{285D3610-004A-4A99-9E15-11C59BF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77"/>
              <a:ext cx="18" cy="22"/>
            </a:xfrm>
            <a:custGeom>
              <a:avLst/>
              <a:gdLst>
                <a:gd name="T0" fmla="*/ 67 w 7"/>
                <a:gd name="T1" fmla="*/ 143 h 8"/>
                <a:gd name="T2" fmla="*/ 118 w 7"/>
                <a:gd name="T3" fmla="*/ 22 h 8"/>
                <a:gd name="T4" fmla="*/ 0 w 7"/>
                <a:gd name="T5" fmla="*/ 0 h 8"/>
                <a:gd name="T6" fmla="*/ 54 w 7"/>
                <a:gd name="T7" fmla="*/ 168 h 8"/>
                <a:gd name="T8" fmla="*/ 54 w 7"/>
                <a:gd name="T9" fmla="*/ 168 h 8"/>
                <a:gd name="T10" fmla="*/ 67 w 7"/>
                <a:gd name="T11" fmla="*/ 14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5" y="5"/>
                    <a:pt x="6" y="3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84">
              <a:extLst>
                <a:ext uri="{FF2B5EF4-FFF2-40B4-BE49-F238E27FC236}">
                  <a16:creationId xmlns:a16="http://schemas.microsoft.com/office/drawing/2014/main" id="{B4F47E72-A525-4DF9-9032-5A634D93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2693"/>
              <a:ext cx="22" cy="24"/>
            </a:xfrm>
            <a:custGeom>
              <a:avLst/>
              <a:gdLst>
                <a:gd name="T0" fmla="*/ 90 w 9"/>
                <a:gd name="T1" fmla="*/ 56 h 9"/>
                <a:gd name="T2" fmla="*/ 71 w 9"/>
                <a:gd name="T3" fmla="*/ 0 h 9"/>
                <a:gd name="T4" fmla="*/ 42 w 9"/>
                <a:gd name="T5" fmla="*/ 56 h 9"/>
                <a:gd name="T6" fmla="*/ 0 w 9"/>
                <a:gd name="T7" fmla="*/ 149 h 9"/>
                <a:gd name="T8" fmla="*/ 0 w 9"/>
                <a:gd name="T9" fmla="*/ 171 h 9"/>
                <a:gd name="T10" fmla="*/ 132 w 9"/>
                <a:gd name="T11" fmla="*/ 171 h 9"/>
                <a:gd name="T12" fmla="*/ 90 w 9"/>
                <a:gd name="T13" fmla="*/ 5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6" y="3"/>
                  </a:moveTo>
                  <a:cubicBezTo>
                    <a:pt x="6" y="3"/>
                    <a:pt x="5" y="1"/>
                    <a:pt x="5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"/>
                    <a:pt x="6" y="9"/>
                    <a:pt x="9" y="9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185">
              <a:extLst>
                <a:ext uri="{FF2B5EF4-FFF2-40B4-BE49-F238E27FC236}">
                  <a16:creationId xmlns:a16="http://schemas.microsoft.com/office/drawing/2014/main" id="{A89D71AB-E033-467A-9B6B-8F5C5CF7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683"/>
              <a:ext cx="28" cy="32"/>
            </a:xfrm>
            <a:custGeom>
              <a:avLst/>
              <a:gdLst>
                <a:gd name="T0" fmla="*/ 181 w 11"/>
                <a:gd name="T1" fmla="*/ 227 h 12"/>
                <a:gd name="T2" fmla="*/ 130 w 11"/>
                <a:gd name="T3" fmla="*/ 115 h 12"/>
                <a:gd name="T4" fmla="*/ 84 w 11"/>
                <a:gd name="T5" fmla="*/ 21 h 12"/>
                <a:gd name="T6" fmla="*/ 0 w 11"/>
                <a:gd name="T7" fmla="*/ 35 h 12"/>
                <a:gd name="T8" fmla="*/ 20 w 11"/>
                <a:gd name="T9" fmla="*/ 149 h 12"/>
                <a:gd name="T10" fmla="*/ 20 w 11"/>
                <a:gd name="T11" fmla="*/ 192 h 12"/>
                <a:gd name="T12" fmla="*/ 181 w 11"/>
                <a:gd name="T13" fmla="*/ 22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0" y="10"/>
                    <a:pt x="9" y="8"/>
                    <a:pt x="8" y="6"/>
                  </a:cubicBezTo>
                  <a:cubicBezTo>
                    <a:pt x="7" y="4"/>
                    <a:pt x="6" y="1"/>
                    <a:pt x="5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4" y="11"/>
                    <a:pt x="8" y="11"/>
                    <a:pt x="11" y="12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86">
              <a:extLst>
                <a:ext uri="{FF2B5EF4-FFF2-40B4-BE49-F238E27FC236}">
                  <a16:creationId xmlns:a16="http://schemas.microsoft.com/office/drawing/2014/main" id="{66276AE4-99EE-4621-8547-F898BFE7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651"/>
              <a:ext cx="28" cy="45"/>
            </a:xfrm>
            <a:custGeom>
              <a:avLst/>
              <a:gdLst>
                <a:gd name="T0" fmla="*/ 163 w 11"/>
                <a:gd name="T1" fmla="*/ 238 h 17"/>
                <a:gd name="T2" fmla="*/ 163 w 11"/>
                <a:gd name="T3" fmla="*/ 77 h 17"/>
                <a:gd name="T4" fmla="*/ 181 w 11"/>
                <a:gd name="T5" fmla="*/ 56 h 17"/>
                <a:gd name="T6" fmla="*/ 0 w 11"/>
                <a:gd name="T7" fmla="*/ 0 h 17"/>
                <a:gd name="T8" fmla="*/ 0 w 11"/>
                <a:gd name="T9" fmla="*/ 259 h 17"/>
                <a:gd name="T10" fmla="*/ 163 w 11"/>
                <a:gd name="T11" fmla="*/ 315 h 17"/>
                <a:gd name="T12" fmla="*/ 163 w 11"/>
                <a:gd name="T13" fmla="*/ 23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10" y="13"/>
                  </a:moveTo>
                  <a:cubicBezTo>
                    <a:pt x="10" y="10"/>
                    <a:pt x="10" y="7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5"/>
                    <a:pt x="6" y="16"/>
                    <a:pt x="10" y="17"/>
                  </a:cubicBezTo>
                  <a:cubicBezTo>
                    <a:pt x="10" y="16"/>
                    <a:pt x="10" y="14"/>
                    <a:pt x="10" y="13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87">
              <a:extLst>
                <a:ext uri="{FF2B5EF4-FFF2-40B4-BE49-F238E27FC236}">
                  <a16:creationId xmlns:a16="http://schemas.microsoft.com/office/drawing/2014/main" id="{6D1D6DD3-263E-4AC0-8B02-7FA1C780C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75"/>
              <a:ext cx="22" cy="29"/>
            </a:xfrm>
            <a:custGeom>
              <a:avLst/>
              <a:gdLst>
                <a:gd name="T0" fmla="*/ 90 w 9"/>
                <a:gd name="T1" fmla="*/ 124 h 11"/>
                <a:gd name="T2" fmla="*/ 120 w 9"/>
                <a:gd name="T3" fmla="*/ 200 h 11"/>
                <a:gd name="T4" fmla="*/ 132 w 9"/>
                <a:gd name="T5" fmla="*/ 111 h 11"/>
                <a:gd name="T6" fmla="*/ 132 w 9"/>
                <a:gd name="T7" fmla="*/ 76 h 11"/>
                <a:gd name="T8" fmla="*/ 132 w 9"/>
                <a:gd name="T9" fmla="*/ 21 h 11"/>
                <a:gd name="T10" fmla="*/ 0 w 9"/>
                <a:gd name="T11" fmla="*/ 0 h 11"/>
                <a:gd name="T12" fmla="*/ 90 w 9"/>
                <a:gd name="T13" fmla="*/ 12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1">
                  <a:moveTo>
                    <a:pt x="6" y="7"/>
                  </a:moveTo>
                  <a:cubicBezTo>
                    <a:pt x="6" y="9"/>
                    <a:pt x="7" y="10"/>
                    <a:pt x="8" y="11"/>
                  </a:cubicBezTo>
                  <a:cubicBezTo>
                    <a:pt x="9" y="10"/>
                    <a:pt x="9" y="8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3" y="1"/>
                    <a:pt x="4" y="4"/>
                    <a:pt x="6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88">
              <a:extLst>
                <a:ext uri="{FF2B5EF4-FFF2-40B4-BE49-F238E27FC236}">
                  <a16:creationId xmlns:a16="http://schemas.microsoft.com/office/drawing/2014/main" id="{25C9C218-3B55-46CB-B227-9CB109F3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2667"/>
              <a:ext cx="18" cy="34"/>
            </a:xfrm>
            <a:custGeom>
              <a:avLst/>
              <a:gdLst>
                <a:gd name="T0" fmla="*/ 100 w 7"/>
                <a:gd name="T1" fmla="*/ 233 h 13"/>
                <a:gd name="T2" fmla="*/ 100 w 7"/>
                <a:gd name="T3" fmla="*/ 165 h 13"/>
                <a:gd name="T4" fmla="*/ 100 w 7"/>
                <a:gd name="T5" fmla="*/ 21 h 13"/>
                <a:gd name="T6" fmla="*/ 21 w 7"/>
                <a:gd name="T7" fmla="*/ 0 h 13"/>
                <a:gd name="T8" fmla="*/ 0 w 7"/>
                <a:gd name="T9" fmla="*/ 68 h 13"/>
                <a:gd name="T10" fmla="*/ 0 w 7"/>
                <a:gd name="T11" fmla="*/ 123 h 13"/>
                <a:gd name="T12" fmla="*/ 0 w 7"/>
                <a:gd name="T13" fmla="*/ 165 h 13"/>
                <a:gd name="T14" fmla="*/ 0 w 7"/>
                <a:gd name="T15" fmla="*/ 212 h 13"/>
                <a:gd name="T16" fmla="*/ 100 w 7"/>
                <a:gd name="T17" fmla="*/ 23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3">
                  <a:moveTo>
                    <a:pt x="6" y="13"/>
                  </a:moveTo>
                  <a:cubicBezTo>
                    <a:pt x="6" y="12"/>
                    <a:pt x="6" y="11"/>
                    <a:pt x="6" y="9"/>
                  </a:cubicBezTo>
                  <a:cubicBezTo>
                    <a:pt x="7" y="6"/>
                    <a:pt x="7" y="3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3"/>
                    <a:pt x="4" y="13"/>
                    <a:pt x="6" y="13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189">
              <a:extLst>
                <a:ext uri="{FF2B5EF4-FFF2-40B4-BE49-F238E27FC236}">
                  <a16:creationId xmlns:a16="http://schemas.microsoft.com/office/drawing/2014/main" id="{8F0F1046-E186-4C43-A723-CDAE12FC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680"/>
              <a:ext cx="50" cy="40"/>
            </a:xfrm>
            <a:custGeom>
              <a:avLst/>
              <a:gdLst>
                <a:gd name="T0" fmla="*/ 63 w 20"/>
                <a:gd name="T1" fmla="*/ 205 h 15"/>
                <a:gd name="T2" fmla="*/ 95 w 20"/>
                <a:gd name="T3" fmla="*/ 192 h 15"/>
                <a:gd name="T4" fmla="*/ 125 w 20"/>
                <a:gd name="T5" fmla="*/ 171 h 15"/>
                <a:gd name="T6" fmla="*/ 188 w 20"/>
                <a:gd name="T7" fmla="*/ 285 h 15"/>
                <a:gd name="T8" fmla="*/ 250 w 20"/>
                <a:gd name="T9" fmla="*/ 285 h 15"/>
                <a:gd name="T10" fmla="*/ 313 w 20"/>
                <a:gd name="T11" fmla="*/ 285 h 15"/>
                <a:gd name="T12" fmla="*/ 300 w 20"/>
                <a:gd name="T13" fmla="*/ 205 h 15"/>
                <a:gd name="T14" fmla="*/ 270 w 20"/>
                <a:gd name="T15" fmla="*/ 56 h 15"/>
                <a:gd name="T16" fmla="*/ 270 w 20"/>
                <a:gd name="T17" fmla="*/ 21 h 15"/>
                <a:gd name="T18" fmla="*/ 250 w 20"/>
                <a:gd name="T19" fmla="*/ 21 h 15"/>
                <a:gd name="T20" fmla="*/ 0 w 20"/>
                <a:gd name="T21" fmla="*/ 0 h 15"/>
                <a:gd name="T22" fmla="*/ 63 w 20"/>
                <a:gd name="T23" fmla="*/ 20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5">
                  <a:moveTo>
                    <a:pt x="4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8" y="15"/>
                    <a:pt x="20" y="15"/>
                  </a:cubicBezTo>
                  <a:cubicBezTo>
                    <a:pt x="20" y="14"/>
                    <a:pt x="19" y="13"/>
                    <a:pt x="19" y="11"/>
                  </a:cubicBezTo>
                  <a:cubicBezTo>
                    <a:pt x="18" y="9"/>
                    <a:pt x="17" y="6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1" y="4"/>
                    <a:pt x="4" y="10"/>
                    <a:pt x="4" y="11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190">
              <a:extLst>
                <a:ext uri="{FF2B5EF4-FFF2-40B4-BE49-F238E27FC236}">
                  <a16:creationId xmlns:a16="http://schemas.microsoft.com/office/drawing/2014/main" id="{42A1A607-94F3-446D-8609-40565251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667"/>
              <a:ext cx="30" cy="42"/>
            </a:xfrm>
            <a:custGeom>
              <a:avLst/>
              <a:gdLst>
                <a:gd name="T0" fmla="*/ 83 w 12"/>
                <a:gd name="T1" fmla="*/ 144 h 16"/>
                <a:gd name="T2" fmla="*/ 50 w 12"/>
                <a:gd name="T3" fmla="*/ 110 h 16"/>
                <a:gd name="T4" fmla="*/ 95 w 12"/>
                <a:gd name="T5" fmla="*/ 89 h 16"/>
                <a:gd name="T6" fmla="*/ 188 w 12"/>
                <a:gd name="T7" fmla="*/ 34 h 16"/>
                <a:gd name="T8" fmla="*/ 0 w 12"/>
                <a:gd name="T9" fmla="*/ 0 h 16"/>
                <a:gd name="T10" fmla="*/ 20 w 12"/>
                <a:gd name="T11" fmla="*/ 179 h 16"/>
                <a:gd name="T12" fmla="*/ 0 w 12"/>
                <a:gd name="T13" fmla="*/ 255 h 16"/>
                <a:gd name="T14" fmla="*/ 113 w 12"/>
                <a:gd name="T15" fmla="*/ 289 h 16"/>
                <a:gd name="T16" fmla="*/ 83 w 12"/>
                <a:gd name="T17" fmla="*/ 14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6">
                  <a:moveTo>
                    <a:pt x="5" y="8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3"/>
                    <a:pt x="10" y="3"/>
                    <a:pt x="12" y="2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2" y="3"/>
                    <a:pt x="1" y="7"/>
                    <a:pt x="1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2" y="15"/>
                    <a:pt x="4" y="15"/>
                    <a:pt x="7" y="16"/>
                  </a:cubicBezTo>
                  <a:cubicBezTo>
                    <a:pt x="7" y="13"/>
                    <a:pt x="6" y="10"/>
                    <a:pt x="5" y="8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191">
              <a:extLst>
                <a:ext uri="{FF2B5EF4-FFF2-40B4-BE49-F238E27FC236}">
                  <a16:creationId xmlns:a16="http://schemas.microsoft.com/office/drawing/2014/main" id="{901F2055-D125-4E9E-95D3-6484DD3AA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627"/>
              <a:ext cx="20" cy="45"/>
            </a:xfrm>
            <a:custGeom>
              <a:avLst/>
              <a:gdLst>
                <a:gd name="T0" fmla="*/ 0 w 8"/>
                <a:gd name="T1" fmla="*/ 315 h 17"/>
                <a:gd name="T2" fmla="*/ 125 w 8"/>
                <a:gd name="T3" fmla="*/ 238 h 17"/>
                <a:gd name="T4" fmla="*/ 95 w 8"/>
                <a:gd name="T5" fmla="*/ 90 h 17"/>
                <a:gd name="T6" fmla="*/ 83 w 8"/>
                <a:gd name="T7" fmla="*/ 0 h 17"/>
                <a:gd name="T8" fmla="*/ 33 w 8"/>
                <a:gd name="T9" fmla="*/ 34 h 17"/>
                <a:gd name="T10" fmla="*/ 63 w 8"/>
                <a:gd name="T11" fmla="*/ 148 h 17"/>
                <a:gd name="T12" fmla="*/ 50 w 8"/>
                <a:gd name="T13" fmla="*/ 225 h 17"/>
                <a:gd name="T14" fmla="*/ 0 w 8"/>
                <a:gd name="T15" fmla="*/ 31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3" y="16"/>
                    <a:pt x="5" y="15"/>
                    <a:pt x="8" y="1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2"/>
                    <a:pt x="5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3" y="4"/>
                    <a:pt x="4" y="6"/>
                    <a:pt x="4" y="8"/>
                  </a:cubicBezTo>
                  <a:cubicBezTo>
                    <a:pt x="4" y="9"/>
                    <a:pt x="3" y="10"/>
                    <a:pt x="3" y="12"/>
                  </a:cubicBezTo>
                  <a:cubicBezTo>
                    <a:pt x="2" y="14"/>
                    <a:pt x="1" y="16"/>
                    <a:pt x="0" y="1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5798198-9604-45B8-8FC4-B05C7853D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Suppository and pessary</a:t>
            </a:r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81384F8E-03C6-4DEB-8967-35909A81388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209800"/>
            <a:ext cx="1270000" cy="2784475"/>
            <a:chOff x="3408" y="1250"/>
            <a:chExt cx="1018" cy="2232"/>
          </a:xfrm>
        </p:grpSpPr>
        <p:sp>
          <p:nvSpPr>
            <p:cNvPr id="19469" name="Freeform 4">
              <a:extLst>
                <a:ext uri="{FF2B5EF4-FFF2-40B4-BE49-F238E27FC236}">
                  <a16:creationId xmlns:a16="http://schemas.microsoft.com/office/drawing/2014/main" id="{9E8A8395-9F98-485A-B62C-E043DAD47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255"/>
              <a:ext cx="1015" cy="2227"/>
            </a:xfrm>
            <a:custGeom>
              <a:avLst/>
              <a:gdLst>
                <a:gd name="T0" fmla="*/ 1979 w 642"/>
                <a:gd name="T1" fmla="*/ 6339 h 1320"/>
                <a:gd name="T2" fmla="*/ 2538 w 642"/>
                <a:gd name="T3" fmla="*/ 2895 h 1320"/>
                <a:gd name="T4" fmla="*/ 1270 w 642"/>
                <a:gd name="T5" fmla="*/ 0 h 1320"/>
                <a:gd name="T6" fmla="*/ 1265 w 642"/>
                <a:gd name="T7" fmla="*/ 0 h 1320"/>
                <a:gd name="T8" fmla="*/ 0 w 642"/>
                <a:gd name="T9" fmla="*/ 2895 h 1320"/>
                <a:gd name="T10" fmla="*/ 558 w 642"/>
                <a:gd name="T11" fmla="*/ 6339 h 1320"/>
                <a:gd name="T12" fmla="*/ 1979 w 642"/>
                <a:gd name="T13" fmla="*/ 6339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2" h="1320">
                  <a:moveTo>
                    <a:pt x="501" y="1320"/>
                  </a:moveTo>
                  <a:cubicBezTo>
                    <a:pt x="501" y="1320"/>
                    <a:pt x="607" y="992"/>
                    <a:pt x="642" y="603"/>
                  </a:cubicBezTo>
                  <a:cubicBezTo>
                    <a:pt x="642" y="202"/>
                    <a:pt x="321" y="0"/>
                    <a:pt x="32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0" y="202"/>
                    <a:pt x="0" y="603"/>
                  </a:cubicBezTo>
                  <a:cubicBezTo>
                    <a:pt x="34" y="992"/>
                    <a:pt x="141" y="1320"/>
                    <a:pt x="141" y="1320"/>
                  </a:cubicBezTo>
                  <a:lnTo>
                    <a:pt x="501" y="1320"/>
                  </a:lnTo>
                  <a:close/>
                </a:path>
              </a:pathLst>
            </a:custGeom>
            <a:solidFill>
              <a:srgbClr val="E1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5">
              <a:extLst>
                <a:ext uri="{FF2B5EF4-FFF2-40B4-BE49-F238E27FC236}">
                  <a16:creationId xmlns:a16="http://schemas.microsoft.com/office/drawing/2014/main" id="{1EB808AC-18F2-4B25-86BF-DF20B794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331"/>
              <a:ext cx="595" cy="1734"/>
            </a:xfrm>
            <a:custGeom>
              <a:avLst/>
              <a:gdLst>
                <a:gd name="T0" fmla="*/ 1006 w 376"/>
                <a:gd name="T1" fmla="*/ 0 h 1028"/>
                <a:gd name="T2" fmla="*/ 95 w 376"/>
                <a:gd name="T3" fmla="*/ 1685 h 1028"/>
                <a:gd name="T4" fmla="*/ 907 w 376"/>
                <a:gd name="T5" fmla="*/ 4529 h 1028"/>
                <a:gd name="T6" fmla="*/ 1169 w 376"/>
                <a:gd name="T7" fmla="*/ 2937 h 1028"/>
                <a:gd name="T8" fmla="*/ 1320 w 376"/>
                <a:gd name="T9" fmla="*/ 1540 h 1028"/>
                <a:gd name="T10" fmla="*/ 1022 w 376"/>
                <a:gd name="T11" fmla="*/ 8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6" h="1028">
                  <a:moveTo>
                    <a:pt x="254" y="0"/>
                  </a:moveTo>
                  <a:cubicBezTo>
                    <a:pt x="148" y="96"/>
                    <a:pt x="57" y="214"/>
                    <a:pt x="24" y="351"/>
                  </a:cubicBezTo>
                  <a:cubicBezTo>
                    <a:pt x="0" y="453"/>
                    <a:pt x="49" y="1028"/>
                    <a:pt x="229" y="944"/>
                  </a:cubicBezTo>
                  <a:cubicBezTo>
                    <a:pt x="307" y="907"/>
                    <a:pt x="285" y="686"/>
                    <a:pt x="295" y="612"/>
                  </a:cubicBezTo>
                  <a:cubicBezTo>
                    <a:pt x="307" y="513"/>
                    <a:pt x="328" y="421"/>
                    <a:pt x="333" y="321"/>
                  </a:cubicBezTo>
                  <a:cubicBezTo>
                    <a:pt x="336" y="238"/>
                    <a:pt x="376" y="26"/>
                    <a:pt x="258" y="2"/>
                  </a:cubicBezTo>
                </a:path>
              </a:pathLst>
            </a:cu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6">
              <a:extLst>
                <a:ext uri="{FF2B5EF4-FFF2-40B4-BE49-F238E27FC236}">
                  <a16:creationId xmlns:a16="http://schemas.microsoft.com/office/drawing/2014/main" id="{62EF4A98-5777-4B0C-A1BD-858D99BB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364"/>
              <a:ext cx="390" cy="871"/>
            </a:xfrm>
            <a:custGeom>
              <a:avLst/>
              <a:gdLst>
                <a:gd name="T0" fmla="*/ 829 w 246"/>
                <a:gd name="T1" fmla="*/ 83 h 516"/>
                <a:gd name="T2" fmla="*/ 458 w 246"/>
                <a:gd name="T3" fmla="*/ 484 h 516"/>
                <a:gd name="T4" fmla="*/ 100 w 246"/>
                <a:gd name="T5" fmla="*/ 1097 h 516"/>
                <a:gd name="T6" fmla="*/ 5 w 246"/>
                <a:gd name="T7" fmla="*/ 1673 h 516"/>
                <a:gd name="T8" fmla="*/ 369 w 246"/>
                <a:gd name="T9" fmla="*/ 2385 h 516"/>
                <a:gd name="T10" fmla="*/ 571 w 246"/>
                <a:gd name="T11" fmla="*/ 1977 h 516"/>
                <a:gd name="T12" fmla="*/ 717 w 246"/>
                <a:gd name="T13" fmla="*/ 1467 h 516"/>
                <a:gd name="T14" fmla="*/ 832 w 246"/>
                <a:gd name="T15" fmla="*/ 795 h 516"/>
                <a:gd name="T16" fmla="*/ 845 w 246"/>
                <a:gd name="T17" fmla="*/ 91 h 5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516">
                  <a:moveTo>
                    <a:pt x="208" y="17"/>
                  </a:moveTo>
                  <a:cubicBezTo>
                    <a:pt x="165" y="0"/>
                    <a:pt x="135" y="73"/>
                    <a:pt x="115" y="101"/>
                  </a:cubicBezTo>
                  <a:cubicBezTo>
                    <a:pt x="84" y="142"/>
                    <a:pt x="47" y="180"/>
                    <a:pt x="25" y="228"/>
                  </a:cubicBezTo>
                  <a:cubicBezTo>
                    <a:pt x="8" y="266"/>
                    <a:pt x="0" y="306"/>
                    <a:pt x="1" y="348"/>
                  </a:cubicBezTo>
                  <a:cubicBezTo>
                    <a:pt x="2" y="388"/>
                    <a:pt x="32" y="516"/>
                    <a:pt x="93" y="496"/>
                  </a:cubicBezTo>
                  <a:cubicBezTo>
                    <a:pt x="121" y="487"/>
                    <a:pt x="135" y="435"/>
                    <a:pt x="143" y="411"/>
                  </a:cubicBezTo>
                  <a:cubicBezTo>
                    <a:pt x="154" y="375"/>
                    <a:pt x="168" y="340"/>
                    <a:pt x="180" y="305"/>
                  </a:cubicBezTo>
                  <a:cubicBezTo>
                    <a:pt x="195" y="259"/>
                    <a:pt x="201" y="212"/>
                    <a:pt x="209" y="165"/>
                  </a:cubicBezTo>
                  <a:cubicBezTo>
                    <a:pt x="213" y="147"/>
                    <a:pt x="246" y="13"/>
                    <a:pt x="212" y="19"/>
                  </a:cubicBezTo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7">
              <a:extLst>
                <a:ext uri="{FF2B5EF4-FFF2-40B4-BE49-F238E27FC236}">
                  <a16:creationId xmlns:a16="http://schemas.microsoft.com/office/drawing/2014/main" id="{A614B3FC-C52C-4C95-916F-CEB1B31B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351"/>
              <a:ext cx="683" cy="1107"/>
            </a:xfrm>
            <a:custGeom>
              <a:avLst/>
              <a:gdLst>
                <a:gd name="T0" fmla="*/ 0 w 432"/>
                <a:gd name="T1" fmla="*/ 3139 h 656"/>
                <a:gd name="T2" fmla="*/ 1157 w 432"/>
                <a:gd name="T3" fmla="*/ 3139 h 656"/>
                <a:gd name="T4" fmla="*/ 1695 w 432"/>
                <a:gd name="T5" fmla="*/ 0 h 656"/>
                <a:gd name="T6" fmla="*/ 1015 w 432"/>
                <a:gd name="T7" fmla="*/ 2746 h 656"/>
                <a:gd name="T8" fmla="*/ 0 w 432"/>
                <a:gd name="T9" fmla="*/ 3139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2" h="656">
                  <a:moveTo>
                    <a:pt x="0" y="653"/>
                  </a:moveTo>
                  <a:cubicBezTo>
                    <a:pt x="293" y="653"/>
                    <a:pt x="293" y="653"/>
                    <a:pt x="293" y="653"/>
                  </a:cubicBezTo>
                  <a:cubicBezTo>
                    <a:pt x="293" y="653"/>
                    <a:pt x="432" y="169"/>
                    <a:pt x="429" y="0"/>
                  </a:cubicBezTo>
                  <a:cubicBezTo>
                    <a:pt x="429" y="0"/>
                    <a:pt x="332" y="466"/>
                    <a:pt x="257" y="571"/>
                  </a:cubicBezTo>
                  <a:cubicBezTo>
                    <a:pt x="197" y="656"/>
                    <a:pt x="0" y="653"/>
                    <a:pt x="0" y="653"/>
                  </a:cubicBezTo>
                  <a:close/>
                </a:path>
              </a:pathLst>
            </a:custGeom>
            <a:solidFill>
              <a:srgbClr val="CC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8">
              <a:extLst>
                <a:ext uri="{FF2B5EF4-FFF2-40B4-BE49-F238E27FC236}">
                  <a16:creationId xmlns:a16="http://schemas.microsoft.com/office/drawing/2014/main" id="{3352EBCA-928D-4AA9-A790-25A1E23D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250"/>
              <a:ext cx="1015" cy="2227"/>
            </a:xfrm>
            <a:custGeom>
              <a:avLst/>
              <a:gdLst>
                <a:gd name="T0" fmla="*/ 1979 w 642"/>
                <a:gd name="T1" fmla="*/ 6339 h 1320"/>
                <a:gd name="T2" fmla="*/ 2538 w 642"/>
                <a:gd name="T3" fmla="*/ 2895 h 1320"/>
                <a:gd name="T4" fmla="*/ 1270 w 642"/>
                <a:gd name="T5" fmla="*/ 0 h 1320"/>
                <a:gd name="T6" fmla="*/ 1265 w 642"/>
                <a:gd name="T7" fmla="*/ 0 h 1320"/>
                <a:gd name="T8" fmla="*/ 0 w 642"/>
                <a:gd name="T9" fmla="*/ 2895 h 1320"/>
                <a:gd name="T10" fmla="*/ 558 w 642"/>
                <a:gd name="T11" fmla="*/ 6339 h 1320"/>
                <a:gd name="T12" fmla="*/ 1979 w 642"/>
                <a:gd name="T13" fmla="*/ 6339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2" h="1320">
                  <a:moveTo>
                    <a:pt x="501" y="1320"/>
                  </a:moveTo>
                  <a:cubicBezTo>
                    <a:pt x="501" y="1320"/>
                    <a:pt x="607" y="992"/>
                    <a:pt x="642" y="603"/>
                  </a:cubicBezTo>
                  <a:cubicBezTo>
                    <a:pt x="642" y="202"/>
                    <a:pt x="321" y="0"/>
                    <a:pt x="32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0" y="202"/>
                    <a:pt x="0" y="603"/>
                  </a:cubicBezTo>
                  <a:cubicBezTo>
                    <a:pt x="34" y="992"/>
                    <a:pt x="141" y="1320"/>
                    <a:pt x="141" y="1320"/>
                  </a:cubicBezTo>
                  <a:lnTo>
                    <a:pt x="501" y="1320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9">
              <a:extLst>
                <a:ext uri="{FF2B5EF4-FFF2-40B4-BE49-F238E27FC236}">
                  <a16:creationId xmlns:a16="http://schemas.microsoft.com/office/drawing/2014/main" id="{A300B889-F3CF-4AC0-AD9C-5914B397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422"/>
              <a:ext cx="253" cy="658"/>
            </a:xfrm>
            <a:custGeom>
              <a:avLst/>
              <a:gdLst>
                <a:gd name="T0" fmla="*/ 633 w 160"/>
                <a:gd name="T1" fmla="*/ 0 h 390"/>
                <a:gd name="T2" fmla="*/ 90 w 160"/>
                <a:gd name="T3" fmla="*/ 1873 h 390"/>
                <a:gd name="T4" fmla="*/ 633 w 160"/>
                <a:gd name="T5" fmla="*/ 0 h 3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90">
                  <a:moveTo>
                    <a:pt x="160" y="0"/>
                  </a:moveTo>
                  <a:cubicBezTo>
                    <a:pt x="160" y="0"/>
                    <a:pt x="0" y="226"/>
                    <a:pt x="23" y="390"/>
                  </a:cubicBezTo>
                  <a:cubicBezTo>
                    <a:pt x="23" y="390"/>
                    <a:pt x="54" y="167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Oval 10">
              <a:extLst>
                <a:ext uri="{FF2B5EF4-FFF2-40B4-BE49-F238E27FC236}">
                  <a16:creationId xmlns:a16="http://schemas.microsoft.com/office/drawing/2014/main" id="{1F0C0553-F1EB-4D7E-98D3-F2A6D73A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604"/>
              <a:ext cx="35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6" name="Oval 11">
              <a:extLst>
                <a:ext uri="{FF2B5EF4-FFF2-40B4-BE49-F238E27FC236}">
                  <a16:creationId xmlns:a16="http://schemas.microsoft.com/office/drawing/2014/main" id="{BDA6D2AA-82E9-4508-8752-8F61CAFD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665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7" name="Oval 12">
              <a:extLst>
                <a:ext uri="{FF2B5EF4-FFF2-40B4-BE49-F238E27FC236}">
                  <a16:creationId xmlns:a16="http://schemas.microsoft.com/office/drawing/2014/main" id="{13189B0C-0A06-461C-8B25-ED24FDD2F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413"/>
              <a:ext cx="72" cy="110"/>
            </a:xfrm>
            <a:prstGeom prst="ellipse">
              <a:avLst/>
            </a:pr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8" name="Oval 13">
              <a:extLst>
                <a:ext uri="{FF2B5EF4-FFF2-40B4-BE49-F238E27FC236}">
                  <a16:creationId xmlns:a16="http://schemas.microsoft.com/office/drawing/2014/main" id="{0BA04715-D71B-4C63-9A2A-D2543C28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528"/>
              <a:ext cx="48" cy="57"/>
            </a:xfrm>
            <a:prstGeom prst="ellipse">
              <a:avLst/>
            </a:pr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9" name="Freeform 14">
              <a:extLst>
                <a:ext uri="{FF2B5EF4-FFF2-40B4-BE49-F238E27FC236}">
                  <a16:creationId xmlns:a16="http://schemas.microsoft.com/office/drawing/2014/main" id="{7875C8F0-4E80-4248-B641-4618DC5E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297"/>
              <a:ext cx="489" cy="2146"/>
            </a:xfrm>
            <a:custGeom>
              <a:avLst/>
              <a:gdLst>
                <a:gd name="T0" fmla="*/ 1225 w 309"/>
                <a:gd name="T1" fmla="*/ 0 h 1272"/>
                <a:gd name="T2" fmla="*/ 70 w 309"/>
                <a:gd name="T3" fmla="*/ 2468 h 1272"/>
                <a:gd name="T4" fmla="*/ 611 w 309"/>
                <a:gd name="T5" fmla="*/ 6109 h 1272"/>
                <a:gd name="T6" fmla="*/ 699 w 309"/>
                <a:gd name="T7" fmla="*/ 6099 h 1272"/>
                <a:gd name="T8" fmla="*/ 128 w 309"/>
                <a:gd name="T9" fmla="*/ 2468 h 1272"/>
                <a:gd name="T10" fmla="*/ 1225 w 309"/>
                <a:gd name="T11" fmla="*/ 0 h 1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9" h="1272">
                  <a:moveTo>
                    <a:pt x="309" y="0"/>
                  </a:moveTo>
                  <a:cubicBezTo>
                    <a:pt x="309" y="0"/>
                    <a:pt x="26" y="179"/>
                    <a:pt x="18" y="514"/>
                  </a:cubicBezTo>
                  <a:cubicBezTo>
                    <a:pt x="11" y="805"/>
                    <a:pt x="154" y="1272"/>
                    <a:pt x="154" y="1272"/>
                  </a:cubicBezTo>
                  <a:cubicBezTo>
                    <a:pt x="176" y="1270"/>
                    <a:pt x="176" y="1270"/>
                    <a:pt x="176" y="1270"/>
                  </a:cubicBezTo>
                  <a:cubicBezTo>
                    <a:pt x="176" y="1270"/>
                    <a:pt x="0" y="746"/>
                    <a:pt x="32" y="514"/>
                  </a:cubicBezTo>
                  <a:cubicBezTo>
                    <a:pt x="84" y="131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CB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15">
            <a:extLst>
              <a:ext uri="{FF2B5EF4-FFF2-40B4-BE49-F238E27FC236}">
                <a16:creationId xmlns:a16="http://schemas.microsoft.com/office/drawing/2014/main" id="{B3F4D49E-315C-4B85-BE1E-7750EB3BD23F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1971675" cy="3930650"/>
            <a:chOff x="1008" y="870"/>
            <a:chExt cx="1480" cy="2950"/>
          </a:xfrm>
        </p:grpSpPr>
        <p:sp>
          <p:nvSpPr>
            <p:cNvPr id="19460" name="Freeform 16">
              <a:extLst>
                <a:ext uri="{FF2B5EF4-FFF2-40B4-BE49-F238E27FC236}">
                  <a16:creationId xmlns:a16="http://schemas.microsoft.com/office/drawing/2014/main" id="{DEDBC27D-1BC0-462F-889E-E6143F4B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70"/>
              <a:ext cx="1480" cy="2950"/>
            </a:xfrm>
            <a:custGeom>
              <a:avLst/>
              <a:gdLst>
                <a:gd name="T0" fmla="*/ 802 w 986"/>
                <a:gd name="T1" fmla="*/ 6352 h 1970"/>
                <a:gd name="T2" fmla="*/ 558 w 986"/>
                <a:gd name="T3" fmla="*/ 3398 h 1970"/>
                <a:gd name="T4" fmla="*/ 1692 w 986"/>
                <a:gd name="T5" fmla="*/ 0 h 1970"/>
                <a:gd name="T6" fmla="*/ 1713 w 986"/>
                <a:gd name="T7" fmla="*/ 0 h 1970"/>
                <a:gd name="T8" fmla="*/ 2775 w 986"/>
                <a:gd name="T9" fmla="*/ 3398 h 1970"/>
                <a:gd name="T10" fmla="*/ 2531 w 986"/>
                <a:gd name="T11" fmla="*/ 6352 h 1970"/>
                <a:gd name="T12" fmla="*/ 802 w 986"/>
                <a:gd name="T13" fmla="*/ 6352 h 1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970">
                  <a:moveTo>
                    <a:pt x="237" y="1892"/>
                  </a:moveTo>
                  <a:cubicBezTo>
                    <a:pt x="237" y="1892"/>
                    <a:pt x="191" y="1153"/>
                    <a:pt x="165" y="1012"/>
                  </a:cubicBezTo>
                  <a:cubicBezTo>
                    <a:pt x="0" y="106"/>
                    <a:pt x="500" y="0"/>
                    <a:pt x="500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06" y="0"/>
                    <a:pt x="986" y="106"/>
                    <a:pt x="821" y="1012"/>
                  </a:cubicBezTo>
                  <a:cubicBezTo>
                    <a:pt x="795" y="1153"/>
                    <a:pt x="748" y="1892"/>
                    <a:pt x="748" y="1892"/>
                  </a:cubicBezTo>
                  <a:cubicBezTo>
                    <a:pt x="748" y="1892"/>
                    <a:pt x="543" y="1970"/>
                    <a:pt x="237" y="1892"/>
                  </a:cubicBezTo>
                  <a:close/>
                </a:path>
              </a:pathLst>
            </a:custGeom>
            <a:solidFill>
              <a:srgbClr val="E9F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17">
              <a:extLst>
                <a:ext uri="{FF2B5EF4-FFF2-40B4-BE49-F238E27FC236}">
                  <a16:creationId xmlns:a16="http://schemas.microsoft.com/office/drawing/2014/main" id="{02066DC1-634B-46FD-9EBF-F390BE715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925"/>
              <a:ext cx="709" cy="2785"/>
            </a:xfrm>
            <a:custGeom>
              <a:avLst/>
              <a:gdLst>
                <a:gd name="T0" fmla="*/ 1322 w 472"/>
                <a:gd name="T1" fmla="*/ 6250 h 1859"/>
                <a:gd name="T2" fmla="*/ 804 w 472"/>
                <a:gd name="T3" fmla="*/ 6160 h 1859"/>
                <a:gd name="T4" fmla="*/ 560 w 472"/>
                <a:gd name="T5" fmla="*/ 3312 h 1859"/>
                <a:gd name="T6" fmla="*/ 1600 w 472"/>
                <a:gd name="T7" fmla="*/ 0 h 1859"/>
                <a:gd name="T8" fmla="*/ 1047 w 472"/>
                <a:gd name="T9" fmla="*/ 2583 h 1859"/>
                <a:gd name="T10" fmla="*/ 1322 w 472"/>
                <a:gd name="T11" fmla="*/ 6250 h 18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" h="1859">
                  <a:moveTo>
                    <a:pt x="390" y="1859"/>
                  </a:moveTo>
                  <a:cubicBezTo>
                    <a:pt x="343" y="1854"/>
                    <a:pt x="291" y="1845"/>
                    <a:pt x="237" y="1832"/>
                  </a:cubicBezTo>
                  <a:cubicBezTo>
                    <a:pt x="237" y="1832"/>
                    <a:pt x="190" y="1120"/>
                    <a:pt x="165" y="985"/>
                  </a:cubicBezTo>
                  <a:cubicBezTo>
                    <a:pt x="0" y="112"/>
                    <a:pt x="472" y="0"/>
                    <a:pt x="472" y="0"/>
                  </a:cubicBezTo>
                  <a:cubicBezTo>
                    <a:pt x="472" y="0"/>
                    <a:pt x="278" y="245"/>
                    <a:pt x="309" y="768"/>
                  </a:cubicBezTo>
                  <a:cubicBezTo>
                    <a:pt x="332" y="1183"/>
                    <a:pt x="390" y="1859"/>
                    <a:pt x="390" y="1859"/>
                  </a:cubicBezTo>
                  <a:close/>
                </a:path>
              </a:pathLst>
            </a:custGeom>
            <a:solidFill>
              <a:srgbClr val="DB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18">
              <a:extLst>
                <a:ext uri="{FF2B5EF4-FFF2-40B4-BE49-F238E27FC236}">
                  <a16:creationId xmlns:a16="http://schemas.microsoft.com/office/drawing/2014/main" id="{4727C30B-5A25-453F-85BA-E49180EFD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885"/>
              <a:ext cx="898" cy="1432"/>
            </a:xfrm>
            <a:custGeom>
              <a:avLst/>
              <a:gdLst>
                <a:gd name="T0" fmla="*/ 948 w 598"/>
                <a:gd name="T1" fmla="*/ 204 h 956"/>
                <a:gd name="T2" fmla="*/ 446 w 598"/>
                <a:gd name="T3" fmla="*/ 2686 h 956"/>
                <a:gd name="T4" fmla="*/ 1592 w 598"/>
                <a:gd name="T5" fmla="*/ 2969 h 956"/>
                <a:gd name="T6" fmla="*/ 1978 w 598"/>
                <a:gd name="T7" fmla="*/ 1815 h 956"/>
                <a:gd name="T8" fmla="*/ 1592 w 598"/>
                <a:gd name="T9" fmla="*/ 726 h 956"/>
                <a:gd name="T10" fmla="*/ 954 w 598"/>
                <a:gd name="T11" fmla="*/ 204 h 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8" h="956">
                  <a:moveTo>
                    <a:pt x="280" y="61"/>
                  </a:moveTo>
                  <a:cubicBezTo>
                    <a:pt x="110" y="216"/>
                    <a:pt x="0" y="590"/>
                    <a:pt x="132" y="799"/>
                  </a:cubicBezTo>
                  <a:cubicBezTo>
                    <a:pt x="205" y="915"/>
                    <a:pt x="356" y="956"/>
                    <a:pt x="470" y="883"/>
                  </a:cubicBezTo>
                  <a:cubicBezTo>
                    <a:pt x="581" y="812"/>
                    <a:pt x="598" y="662"/>
                    <a:pt x="584" y="540"/>
                  </a:cubicBezTo>
                  <a:cubicBezTo>
                    <a:pt x="571" y="419"/>
                    <a:pt x="530" y="318"/>
                    <a:pt x="470" y="216"/>
                  </a:cubicBezTo>
                  <a:cubicBezTo>
                    <a:pt x="446" y="177"/>
                    <a:pt x="343" y="0"/>
                    <a:pt x="282" y="61"/>
                  </a:cubicBezTo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19">
              <a:extLst>
                <a:ext uri="{FF2B5EF4-FFF2-40B4-BE49-F238E27FC236}">
                  <a16:creationId xmlns:a16="http://schemas.microsoft.com/office/drawing/2014/main" id="{DD6E39E1-D2CA-464D-A5DE-D672913C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132"/>
              <a:ext cx="198" cy="300"/>
            </a:xfrm>
            <a:custGeom>
              <a:avLst/>
              <a:gdLst>
                <a:gd name="T0" fmla="*/ 383 w 132"/>
                <a:gd name="T1" fmla="*/ 399 h 200"/>
                <a:gd name="T2" fmla="*/ 113 w 132"/>
                <a:gd name="T3" fmla="*/ 642 h 200"/>
                <a:gd name="T4" fmla="*/ 62 w 132"/>
                <a:gd name="T5" fmla="*/ 282 h 200"/>
                <a:gd name="T6" fmla="*/ 336 w 132"/>
                <a:gd name="T7" fmla="*/ 35 h 200"/>
                <a:gd name="T8" fmla="*/ 383 w 132"/>
                <a:gd name="T9" fmla="*/ 399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200">
                  <a:moveTo>
                    <a:pt x="113" y="118"/>
                  </a:moveTo>
                  <a:cubicBezTo>
                    <a:pt x="95" y="167"/>
                    <a:pt x="59" y="200"/>
                    <a:pt x="33" y="190"/>
                  </a:cubicBezTo>
                  <a:cubicBezTo>
                    <a:pt x="7" y="180"/>
                    <a:pt x="0" y="132"/>
                    <a:pt x="18" y="83"/>
                  </a:cubicBezTo>
                  <a:cubicBezTo>
                    <a:pt x="37" y="33"/>
                    <a:pt x="73" y="0"/>
                    <a:pt x="99" y="10"/>
                  </a:cubicBezTo>
                  <a:cubicBezTo>
                    <a:pt x="125" y="20"/>
                    <a:pt x="132" y="68"/>
                    <a:pt x="113" y="118"/>
                  </a:cubicBezTo>
                  <a:close/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20">
              <a:extLst>
                <a:ext uri="{FF2B5EF4-FFF2-40B4-BE49-F238E27FC236}">
                  <a16:creationId xmlns:a16="http://schemas.microsoft.com/office/drawing/2014/main" id="{404EF9B3-9643-4C60-AF37-CEBAB35E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1435"/>
              <a:ext cx="93" cy="110"/>
            </a:xfrm>
            <a:custGeom>
              <a:avLst/>
              <a:gdLst>
                <a:gd name="T0" fmla="*/ 197 w 62"/>
                <a:gd name="T1" fmla="*/ 141 h 74"/>
                <a:gd name="T2" fmla="*/ 81 w 62"/>
                <a:gd name="T3" fmla="*/ 235 h 74"/>
                <a:gd name="T4" fmla="*/ 14 w 62"/>
                <a:gd name="T5" fmla="*/ 101 h 74"/>
                <a:gd name="T6" fmla="*/ 129 w 62"/>
                <a:gd name="T7" fmla="*/ 9 h 74"/>
                <a:gd name="T8" fmla="*/ 197 w 62"/>
                <a:gd name="T9" fmla="*/ 14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4">
                  <a:moveTo>
                    <a:pt x="58" y="43"/>
                  </a:moveTo>
                  <a:cubicBezTo>
                    <a:pt x="54" y="62"/>
                    <a:pt x="39" y="74"/>
                    <a:pt x="24" y="71"/>
                  </a:cubicBezTo>
                  <a:cubicBezTo>
                    <a:pt x="9" y="68"/>
                    <a:pt x="0" y="50"/>
                    <a:pt x="4" y="31"/>
                  </a:cubicBezTo>
                  <a:cubicBezTo>
                    <a:pt x="8" y="13"/>
                    <a:pt x="23" y="0"/>
                    <a:pt x="38" y="3"/>
                  </a:cubicBezTo>
                  <a:cubicBezTo>
                    <a:pt x="53" y="7"/>
                    <a:pt x="62" y="24"/>
                    <a:pt x="58" y="43"/>
                  </a:cubicBezTo>
                  <a:close/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21">
              <a:extLst>
                <a:ext uri="{FF2B5EF4-FFF2-40B4-BE49-F238E27FC236}">
                  <a16:creationId xmlns:a16="http://schemas.microsoft.com/office/drawing/2014/main" id="{FE41B4FD-A88F-4F3A-AA88-F03126C0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120"/>
              <a:ext cx="409" cy="2040"/>
            </a:xfrm>
            <a:custGeom>
              <a:avLst/>
              <a:gdLst>
                <a:gd name="T0" fmla="*/ 427 w 272"/>
                <a:gd name="T1" fmla="*/ 60 h 1362"/>
                <a:gd name="T2" fmla="*/ 134 w 272"/>
                <a:gd name="T3" fmla="*/ 94 h 1362"/>
                <a:gd name="T4" fmla="*/ 14 w 272"/>
                <a:gd name="T5" fmla="*/ 626 h 1362"/>
                <a:gd name="T6" fmla="*/ 367 w 272"/>
                <a:gd name="T7" fmla="*/ 2181 h 1362"/>
                <a:gd name="T8" fmla="*/ 552 w 272"/>
                <a:gd name="T9" fmla="*/ 4577 h 1362"/>
                <a:gd name="T10" fmla="*/ 660 w 272"/>
                <a:gd name="T11" fmla="*/ 3691 h 1362"/>
                <a:gd name="T12" fmla="*/ 823 w 272"/>
                <a:gd name="T13" fmla="*/ 2638 h 1362"/>
                <a:gd name="T14" fmla="*/ 904 w 272"/>
                <a:gd name="T15" fmla="*/ 1243 h 1362"/>
                <a:gd name="T16" fmla="*/ 809 w 272"/>
                <a:gd name="T17" fmla="*/ 458 h 1362"/>
                <a:gd name="T18" fmla="*/ 534 w 272"/>
                <a:gd name="T19" fmla="*/ 60 h 1362"/>
                <a:gd name="T20" fmla="*/ 398 w 272"/>
                <a:gd name="T21" fmla="*/ 28 h 13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2" h="1362">
                  <a:moveTo>
                    <a:pt x="126" y="18"/>
                  </a:moveTo>
                  <a:cubicBezTo>
                    <a:pt x="90" y="14"/>
                    <a:pt x="69" y="0"/>
                    <a:pt x="39" y="28"/>
                  </a:cubicBezTo>
                  <a:cubicBezTo>
                    <a:pt x="0" y="62"/>
                    <a:pt x="2" y="139"/>
                    <a:pt x="4" y="186"/>
                  </a:cubicBezTo>
                  <a:cubicBezTo>
                    <a:pt x="9" y="346"/>
                    <a:pt x="72" y="495"/>
                    <a:pt x="108" y="649"/>
                  </a:cubicBezTo>
                  <a:cubicBezTo>
                    <a:pt x="163" y="882"/>
                    <a:pt x="136" y="1126"/>
                    <a:pt x="162" y="1362"/>
                  </a:cubicBezTo>
                  <a:cubicBezTo>
                    <a:pt x="192" y="1287"/>
                    <a:pt x="182" y="1179"/>
                    <a:pt x="194" y="1098"/>
                  </a:cubicBezTo>
                  <a:cubicBezTo>
                    <a:pt x="209" y="993"/>
                    <a:pt x="224" y="889"/>
                    <a:pt x="242" y="785"/>
                  </a:cubicBezTo>
                  <a:cubicBezTo>
                    <a:pt x="266" y="651"/>
                    <a:pt x="272" y="507"/>
                    <a:pt x="266" y="370"/>
                  </a:cubicBezTo>
                  <a:cubicBezTo>
                    <a:pt x="263" y="294"/>
                    <a:pt x="259" y="208"/>
                    <a:pt x="238" y="136"/>
                  </a:cubicBezTo>
                  <a:cubicBezTo>
                    <a:pt x="220" y="76"/>
                    <a:pt x="193" y="54"/>
                    <a:pt x="157" y="18"/>
                  </a:cubicBezTo>
                  <a:cubicBezTo>
                    <a:pt x="141" y="18"/>
                    <a:pt x="128" y="13"/>
                    <a:pt x="117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22">
              <a:extLst>
                <a:ext uri="{FF2B5EF4-FFF2-40B4-BE49-F238E27FC236}">
                  <a16:creationId xmlns:a16="http://schemas.microsoft.com/office/drawing/2014/main" id="{C921AD05-85B1-4A44-AD60-76365B7D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987"/>
              <a:ext cx="130" cy="201"/>
            </a:xfrm>
            <a:custGeom>
              <a:avLst/>
              <a:gdLst>
                <a:gd name="T0" fmla="*/ 87 w 87"/>
                <a:gd name="T1" fmla="*/ 54 h 134"/>
                <a:gd name="T2" fmla="*/ 0 w 87"/>
                <a:gd name="T3" fmla="*/ 224 h 134"/>
                <a:gd name="T4" fmla="*/ 42 w 87"/>
                <a:gd name="T5" fmla="*/ 54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134">
                  <a:moveTo>
                    <a:pt x="26" y="16"/>
                  </a:moveTo>
                  <a:cubicBezTo>
                    <a:pt x="5" y="23"/>
                    <a:pt x="3" y="47"/>
                    <a:pt x="0" y="66"/>
                  </a:cubicBezTo>
                  <a:cubicBezTo>
                    <a:pt x="87" y="134"/>
                    <a:pt x="63" y="0"/>
                    <a:pt x="1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23">
              <a:extLst>
                <a:ext uri="{FF2B5EF4-FFF2-40B4-BE49-F238E27FC236}">
                  <a16:creationId xmlns:a16="http://schemas.microsoft.com/office/drawing/2014/main" id="{DD45E214-EE15-42E3-B6A1-84AE78C7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452"/>
              <a:ext cx="195" cy="1138"/>
            </a:xfrm>
            <a:custGeom>
              <a:avLst/>
              <a:gdLst>
                <a:gd name="T0" fmla="*/ 12 w 130"/>
                <a:gd name="T1" fmla="*/ 0 h 760"/>
                <a:gd name="T2" fmla="*/ 161 w 130"/>
                <a:gd name="T3" fmla="*/ 960 h 760"/>
                <a:gd name="T4" fmla="*/ 203 w 130"/>
                <a:gd name="T5" fmla="*/ 1649 h 760"/>
                <a:gd name="T6" fmla="*/ 396 w 130"/>
                <a:gd name="T7" fmla="*/ 2552 h 760"/>
                <a:gd name="T8" fmla="*/ 369 w 130"/>
                <a:gd name="T9" fmla="*/ 843 h 760"/>
                <a:gd name="T10" fmla="*/ 12 w 130"/>
                <a:gd name="T11" fmla="*/ 13 h 7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760">
                  <a:moveTo>
                    <a:pt x="3" y="0"/>
                  </a:moveTo>
                  <a:cubicBezTo>
                    <a:pt x="0" y="89"/>
                    <a:pt x="40" y="193"/>
                    <a:pt x="47" y="286"/>
                  </a:cubicBezTo>
                  <a:cubicBezTo>
                    <a:pt x="53" y="354"/>
                    <a:pt x="54" y="423"/>
                    <a:pt x="60" y="491"/>
                  </a:cubicBezTo>
                  <a:cubicBezTo>
                    <a:pt x="66" y="542"/>
                    <a:pt x="61" y="741"/>
                    <a:pt x="117" y="760"/>
                  </a:cubicBezTo>
                  <a:cubicBezTo>
                    <a:pt x="116" y="590"/>
                    <a:pt x="130" y="419"/>
                    <a:pt x="109" y="251"/>
                  </a:cubicBezTo>
                  <a:cubicBezTo>
                    <a:pt x="100" y="184"/>
                    <a:pt x="99" y="12"/>
                    <a:pt x="3" y="4"/>
                  </a:cubicBezTo>
                </a:path>
              </a:pathLst>
            </a:custGeom>
            <a:solidFill>
              <a:srgbClr val="DB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24">
              <a:extLst>
                <a:ext uri="{FF2B5EF4-FFF2-40B4-BE49-F238E27FC236}">
                  <a16:creationId xmlns:a16="http://schemas.microsoft.com/office/drawing/2014/main" id="{BFE98C15-6713-4F8E-A910-666F7F7E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70"/>
              <a:ext cx="1480" cy="2949"/>
            </a:xfrm>
            <a:custGeom>
              <a:avLst/>
              <a:gdLst>
                <a:gd name="T0" fmla="*/ 802 w 986"/>
                <a:gd name="T1" fmla="*/ 6358 h 1969"/>
                <a:gd name="T2" fmla="*/ 558 w 986"/>
                <a:gd name="T3" fmla="*/ 3401 h 1969"/>
                <a:gd name="T4" fmla="*/ 1692 w 986"/>
                <a:gd name="T5" fmla="*/ 0 h 1969"/>
                <a:gd name="T6" fmla="*/ 1713 w 986"/>
                <a:gd name="T7" fmla="*/ 0 h 1969"/>
                <a:gd name="T8" fmla="*/ 2775 w 986"/>
                <a:gd name="T9" fmla="*/ 3401 h 1969"/>
                <a:gd name="T10" fmla="*/ 2532 w 986"/>
                <a:gd name="T11" fmla="*/ 6358 h 1969"/>
                <a:gd name="T12" fmla="*/ 802 w 986"/>
                <a:gd name="T13" fmla="*/ 6358 h 1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969">
                  <a:moveTo>
                    <a:pt x="237" y="1892"/>
                  </a:moveTo>
                  <a:cubicBezTo>
                    <a:pt x="237" y="1892"/>
                    <a:pt x="191" y="1152"/>
                    <a:pt x="165" y="1012"/>
                  </a:cubicBezTo>
                  <a:cubicBezTo>
                    <a:pt x="0" y="105"/>
                    <a:pt x="500" y="0"/>
                    <a:pt x="500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06" y="0"/>
                    <a:pt x="986" y="105"/>
                    <a:pt x="821" y="1012"/>
                  </a:cubicBezTo>
                  <a:cubicBezTo>
                    <a:pt x="795" y="1152"/>
                    <a:pt x="749" y="1892"/>
                    <a:pt x="749" y="1892"/>
                  </a:cubicBezTo>
                  <a:cubicBezTo>
                    <a:pt x="749" y="1892"/>
                    <a:pt x="543" y="1969"/>
                    <a:pt x="237" y="1892"/>
                  </a:cubicBez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673476-9043-42BA-8D79-D825914AD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Syrup</a:t>
            </a: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332B74B3-BEB7-45E7-A83B-C34DDA6718F3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1192213"/>
            <a:ext cx="1817687" cy="4586287"/>
            <a:chOff x="1251" y="751"/>
            <a:chExt cx="1145" cy="2889"/>
          </a:xfrm>
        </p:grpSpPr>
        <p:sp>
          <p:nvSpPr>
            <p:cNvPr id="20499" name="Freeform 4">
              <a:extLst>
                <a:ext uri="{FF2B5EF4-FFF2-40B4-BE49-F238E27FC236}">
                  <a16:creationId xmlns:a16="http://schemas.microsoft.com/office/drawing/2014/main" id="{23E104CE-AA31-41F8-B93F-AE9F6837F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1341"/>
              <a:ext cx="1145" cy="2298"/>
            </a:xfrm>
            <a:custGeom>
              <a:avLst/>
              <a:gdLst>
                <a:gd name="T0" fmla="*/ 3394 w 665"/>
                <a:gd name="T1" fmla="*/ 5047 h 1345"/>
                <a:gd name="T2" fmla="*/ 1696 w 665"/>
                <a:gd name="T3" fmla="*/ 6708 h 1345"/>
                <a:gd name="T4" fmla="*/ 1696 w 665"/>
                <a:gd name="T5" fmla="*/ 6708 h 1345"/>
                <a:gd name="T6" fmla="*/ 0 w 665"/>
                <a:gd name="T7" fmla="*/ 5047 h 1345"/>
                <a:gd name="T8" fmla="*/ 0 w 665"/>
                <a:gd name="T9" fmla="*/ 2430 h 1345"/>
                <a:gd name="T10" fmla="*/ 1696 w 665"/>
                <a:gd name="T11" fmla="*/ 767 h 1345"/>
                <a:gd name="T12" fmla="*/ 1696 w 665"/>
                <a:gd name="T13" fmla="*/ 767 h 1345"/>
                <a:gd name="T14" fmla="*/ 3394 w 665"/>
                <a:gd name="T15" fmla="*/ 2430 h 1345"/>
                <a:gd name="T16" fmla="*/ 3394 w 665"/>
                <a:gd name="T17" fmla="*/ 5047 h 1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1345">
                  <a:moveTo>
                    <a:pt x="665" y="1012"/>
                  </a:moveTo>
                  <a:cubicBezTo>
                    <a:pt x="665" y="1196"/>
                    <a:pt x="516" y="1345"/>
                    <a:pt x="332" y="1345"/>
                  </a:cubicBezTo>
                  <a:cubicBezTo>
                    <a:pt x="332" y="1345"/>
                    <a:pt x="332" y="1345"/>
                    <a:pt x="332" y="1345"/>
                  </a:cubicBezTo>
                  <a:cubicBezTo>
                    <a:pt x="149" y="1345"/>
                    <a:pt x="0" y="1196"/>
                    <a:pt x="0" y="1012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0" y="304"/>
                    <a:pt x="219" y="15"/>
                    <a:pt x="332" y="154"/>
                  </a:cubicBezTo>
                  <a:cubicBezTo>
                    <a:pt x="332" y="154"/>
                    <a:pt x="332" y="154"/>
                    <a:pt x="332" y="154"/>
                  </a:cubicBezTo>
                  <a:cubicBezTo>
                    <a:pt x="470" y="0"/>
                    <a:pt x="665" y="304"/>
                    <a:pt x="665" y="487"/>
                  </a:cubicBezTo>
                  <a:lnTo>
                    <a:pt x="665" y="1012"/>
                  </a:lnTo>
                  <a:close/>
                </a:path>
              </a:pathLst>
            </a:custGeom>
            <a:solidFill>
              <a:srgbClr val="6A4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5">
              <a:extLst>
                <a:ext uri="{FF2B5EF4-FFF2-40B4-BE49-F238E27FC236}">
                  <a16:creationId xmlns:a16="http://schemas.microsoft.com/office/drawing/2014/main" id="{CF988B2F-0AEC-41B0-ACC8-52312C2C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474"/>
              <a:ext cx="1005" cy="738"/>
            </a:xfrm>
            <a:custGeom>
              <a:avLst/>
              <a:gdLst>
                <a:gd name="T0" fmla="*/ 2707 w 584"/>
                <a:gd name="T1" fmla="*/ 964 h 432"/>
                <a:gd name="T2" fmla="*/ 1470 w 584"/>
                <a:gd name="T3" fmla="*/ 2154 h 432"/>
                <a:gd name="T4" fmla="*/ 250 w 584"/>
                <a:gd name="T5" fmla="*/ 977 h 432"/>
                <a:gd name="T6" fmla="*/ 1470 w 584"/>
                <a:gd name="T7" fmla="*/ 0 h 432"/>
                <a:gd name="T8" fmla="*/ 2707 w 584"/>
                <a:gd name="T9" fmla="*/ 96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432">
                  <a:moveTo>
                    <a:pt x="531" y="193"/>
                  </a:moveTo>
                  <a:cubicBezTo>
                    <a:pt x="584" y="284"/>
                    <a:pt x="564" y="432"/>
                    <a:pt x="288" y="432"/>
                  </a:cubicBezTo>
                  <a:cubicBezTo>
                    <a:pt x="52" y="432"/>
                    <a:pt x="0" y="290"/>
                    <a:pt x="49" y="196"/>
                  </a:cubicBezTo>
                  <a:cubicBezTo>
                    <a:pt x="101" y="95"/>
                    <a:pt x="168" y="0"/>
                    <a:pt x="288" y="0"/>
                  </a:cubicBezTo>
                  <a:cubicBezTo>
                    <a:pt x="407" y="0"/>
                    <a:pt x="469" y="88"/>
                    <a:pt x="531" y="193"/>
                  </a:cubicBezTo>
                  <a:close/>
                </a:path>
              </a:pathLst>
            </a:custGeom>
            <a:solidFill>
              <a:srgbClr val="472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6">
              <a:extLst>
                <a:ext uri="{FF2B5EF4-FFF2-40B4-BE49-F238E27FC236}">
                  <a16:creationId xmlns:a16="http://schemas.microsoft.com/office/drawing/2014/main" id="{01494A53-B06D-442A-A79E-0A738ABA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751"/>
              <a:ext cx="793" cy="988"/>
            </a:xfrm>
            <a:custGeom>
              <a:avLst/>
              <a:gdLst>
                <a:gd name="T0" fmla="*/ 2346 w 461"/>
                <a:gd name="T1" fmla="*/ 2521 h 578"/>
                <a:gd name="T2" fmla="*/ 1245 w 461"/>
                <a:gd name="T3" fmla="*/ 2887 h 578"/>
                <a:gd name="T4" fmla="*/ 148 w 461"/>
                <a:gd name="T5" fmla="*/ 2521 h 578"/>
                <a:gd name="T6" fmla="*/ 411 w 461"/>
                <a:gd name="T7" fmla="*/ 593 h 578"/>
                <a:gd name="T8" fmla="*/ 2001 w 461"/>
                <a:gd name="T9" fmla="*/ 655 h 578"/>
                <a:gd name="T10" fmla="*/ 2346 w 461"/>
                <a:gd name="T11" fmla="*/ 2521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1" h="578">
                  <a:moveTo>
                    <a:pt x="461" y="505"/>
                  </a:moveTo>
                  <a:cubicBezTo>
                    <a:pt x="461" y="545"/>
                    <a:pt x="364" y="578"/>
                    <a:pt x="245" y="578"/>
                  </a:cubicBezTo>
                  <a:cubicBezTo>
                    <a:pt x="125" y="578"/>
                    <a:pt x="29" y="545"/>
                    <a:pt x="29" y="505"/>
                  </a:cubicBezTo>
                  <a:cubicBezTo>
                    <a:pt x="29" y="505"/>
                    <a:pt x="0" y="62"/>
                    <a:pt x="81" y="119"/>
                  </a:cubicBezTo>
                  <a:cubicBezTo>
                    <a:pt x="154" y="171"/>
                    <a:pt x="393" y="131"/>
                    <a:pt x="393" y="131"/>
                  </a:cubicBezTo>
                  <a:cubicBezTo>
                    <a:pt x="393" y="131"/>
                    <a:pt x="457" y="0"/>
                    <a:pt x="461" y="505"/>
                  </a:cubicBezTo>
                  <a:close/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Oval 7">
              <a:extLst>
                <a:ext uri="{FF2B5EF4-FFF2-40B4-BE49-F238E27FC236}">
                  <a16:creationId xmlns:a16="http://schemas.microsoft.com/office/drawing/2014/main" id="{9A784A6C-263C-46B0-81FE-2EBFFE66B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871"/>
              <a:ext cx="647" cy="219"/>
            </a:xfrm>
            <a:prstGeom prst="ellipse">
              <a:avLst/>
            </a:prstGeom>
            <a:solidFill>
              <a:srgbClr val="C9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3" name="Freeform 8">
              <a:extLst>
                <a:ext uri="{FF2B5EF4-FFF2-40B4-BE49-F238E27FC236}">
                  <a16:creationId xmlns:a16="http://schemas.microsoft.com/office/drawing/2014/main" id="{FC7B3587-3BB7-4387-A220-5F6CDC31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754"/>
              <a:ext cx="124" cy="1710"/>
            </a:xfrm>
            <a:custGeom>
              <a:avLst/>
              <a:gdLst>
                <a:gd name="T0" fmla="*/ 0 w 72"/>
                <a:gd name="T1" fmla="*/ 555 h 1001"/>
                <a:gd name="T2" fmla="*/ 369 w 72"/>
                <a:gd name="T3" fmla="*/ 1211 h 1001"/>
                <a:gd name="T4" fmla="*/ 291 w 72"/>
                <a:gd name="T5" fmla="*/ 4146 h 1001"/>
                <a:gd name="T6" fmla="*/ 41 w 72"/>
                <a:gd name="T7" fmla="*/ 4990 h 1001"/>
                <a:gd name="T8" fmla="*/ 198 w 72"/>
                <a:gd name="T9" fmla="*/ 4161 h 1001"/>
                <a:gd name="T10" fmla="*/ 169 w 72"/>
                <a:gd name="T11" fmla="*/ 1426 h 1001"/>
                <a:gd name="T12" fmla="*/ 0 w 72"/>
                <a:gd name="T13" fmla="*/ 555 h 10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1001">
                  <a:moveTo>
                    <a:pt x="0" y="111"/>
                  </a:moveTo>
                  <a:cubicBezTo>
                    <a:pt x="0" y="111"/>
                    <a:pt x="72" y="0"/>
                    <a:pt x="72" y="243"/>
                  </a:cubicBezTo>
                  <a:cubicBezTo>
                    <a:pt x="72" y="387"/>
                    <a:pt x="57" y="832"/>
                    <a:pt x="57" y="832"/>
                  </a:cubicBezTo>
                  <a:cubicBezTo>
                    <a:pt x="57" y="832"/>
                    <a:pt x="57" y="955"/>
                    <a:pt x="8" y="1001"/>
                  </a:cubicBezTo>
                  <a:cubicBezTo>
                    <a:pt x="8" y="1001"/>
                    <a:pt x="42" y="896"/>
                    <a:pt x="39" y="83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3" y="286"/>
                    <a:pt x="26" y="120"/>
                    <a:pt x="0" y="111"/>
                  </a:cubicBezTo>
                  <a:close/>
                </a:path>
              </a:pathLst>
            </a:custGeom>
            <a:solidFill>
              <a:srgbClr val="472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9">
              <a:extLst>
                <a:ext uri="{FF2B5EF4-FFF2-40B4-BE49-F238E27FC236}">
                  <a16:creationId xmlns:a16="http://schemas.microsoft.com/office/drawing/2014/main" id="{C731E2EB-3B30-4379-8F03-927C9DEF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73"/>
              <a:ext cx="855" cy="1054"/>
            </a:xfrm>
            <a:custGeom>
              <a:avLst/>
              <a:gdLst>
                <a:gd name="T0" fmla="*/ 2531 w 497"/>
                <a:gd name="T1" fmla="*/ 2492 h 617"/>
                <a:gd name="T2" fmla="*/ 0 w 497"/>
                <a:gd name="T3" fmla="*/ 2492 h 617"/>
                <a:gd name="T4" fmla="*/ 0 w 497"/>
                <a:gd name="T5" fmla="*/ 0 h 617"/>
                <a:gd name="T6" fmla="*/ 2531 w 497"/>
                <a:gd name="T7" fmla="*/ 0 h 617"/>
                <a:gd name="T8" fmla="*/ 2531 w 497"/>
                <a:gd name="T9" fmla="*/ 2492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" h="617">
                  <a:moveTo>
                    <a:pt x="497" y="500"/>
                  </a:moveTo>
                  <a:cubicBezTo>
                    <a:pt x="497" y="500"/>
                    <a:pt x="282" y="617"/>
                    <a:pt x="0" y="5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8" y="98"/>
                    <a:pt x="497" y="0"/>
                    <a:pt x="497" y="0"/>
                  </a:cubicBezTo>
                  <a:lnTo>
                    <a:pt x="497" y="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">
              <a:extLst>
                <a:ext uri="{FF2B5EF4-FFF2-40B4-BE49-F238E27FC236}">
                  <a16:creationId xmlns:a16="http://schemas.microsoft.com/office/drawing/2014/main" id="{C4C18AE1-0CE0-4A16-A4C3-ADA2A0BB6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3160"/>
              <a:ext cx="1122" cy="465"/>
            </a:xfrm>
            <a:custGeom>
              <a:avLst/>
              <a:gdLst>
                <a:gd name="T0" fmla="*/ 3323 w 652"/>
                <a:gd name="T1" fmla="*/ 0 h 272"/>
                <a:gd name="T2" fmla="*/ 1655 w 652"/>
                <a:gd name="T3" fmla="*/ 1359 h 272"/>
                <a:gd name="T4" fmla="*/ 1655 w 652"/>
                <a:gd name="T5" fmla="*/ 1359 h 272"/>
                <a:gd name="T6" fmla="*/ 0 w 652"/>
                <a:gd name="T7" fmla="*/ 62 h 272"/>
                <a:gd name="T8" fmla="*/ 1712 w 652"/>
                <a:gd name="T9" fmla="*/ 1009 h 272"/>
                <a:gd name="T10" fmla="*/ 3323 w 652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2" h="272">
                  <a:moveTo>
                    <a:pt x="652" y="0"/>
                  </a:moveTo>
                  <a:cubicBezTo>
                    <a:pt x="624" y="155"/>
                    <a:pt x="488" y="272"/>
                    <a:pt x="325" y="272"/>
                  </a:cubicBezTo>
                  <a:cubicBezTo>
                    <a:pt x="325" y="272"/>
                    <a:pt x="325" y="272"/>
                    <a:pt x="325" y="272"/>
                  </a:cubicBezTo>
                  <a:cubicBezTo>
                    <a:pt x="166" y="272"/>
                    <a:pt x="33" y="161"/>
                    <a:pt x="0" y="12"/>
                  </a:cubicBezTo>
                  <a:cubicBezTo>
                    <a:pt x="0" y="12"/>
                    <a:pt x="78" y="202"/>
                    <a:pt x="336" y="202"/>
                  </a:cubicBezTo>
                  <a:cubicBezTo>
                    <a:pt x="593" y="202"/>
                    <a:pt x="652" y="0"/>
                    <a:pt x="652" y="0"/>
                  </a:cubicBezTo>
                  <a:close/>
                </a:path>
              </a:pathLst>
            </a:custGeom>
            <a:solidFill>
              <a:srgbClr val="3C1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1">
              <a:extLst>
                <a:ext uri="{FF2B5EF4-FFF2-40B4-BE49-F238E27FC236}">
                  <a16:creationId xmlns:a16="http://schemas.microsoft.com/office/drawing/2014/main" id="{19A476E2-F508-4ABF-840E-E39CC65C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752"/>
              <a:ext cx="206" cy="1378"/>
            </a:xfrm>
            <a:custGeom>
              <a:avLst/>
              <a:gdLst>
                <a:gd name="T0" fmla="*/ 608 w 120"/>
                <a:gd name="T1" fmla="*/ 0 h 806"/>
                <a:gd name="T2" fmla="*/ 65 w 120"/>
                <a:gd name="T3" fmla="*/ 1210 h 806"/>
                <a:gd name="T4" fmla="*/ 0 w 120"/>
                <a:gd name="T5" fmla="*/ 4028 h 806"/>
                <a:gd name="T6" fmla="*/ 136 w 120"/>
                <a:gd name="T7" fmla="*/ 959 h 806"/>
                <a:gd name="T8" fmla="*/ 608 w 120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806">
                  <a:moveTo>
                    <a:pt x="120" y="0"/>
                  </a:moveTo>
                  <a:cubicBezTo>
                    <a:pt x="120" y="0"/>
                    <a:pt x="10" y="130"/>
                    <a:pt x="13" y="24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06"/>
                    <a:pt x="12" y="249"/>
                    <a:pt x="27" y="192"/>
                  </a:cubicBezTo>
                  <a:cubicBezTo>
                    <a:pt x="40" y="143"/>
                    <a:pt x="78" y="52"/>
                    <a:pt x="120" y="0"/>
                  </a:cubicBezTo>
                  <a:close/>
                </a:path>
              </a:pathLst>
            </a:cu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Oval 12">
              <a:extLst>
                <a:ext uri="{FF2B5EF4-FFF2-40B4-BE49-F238E27FC236}">
                  <a16:creationId xmlns:a16="http://schemas.microsoft.com/office/drawing/2014/main" id="{5DBFAAF1-6FDC-4086-9BA2-1A3B6836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2101"/>
              <a:ext cx="36" cy="144"/>
            </a:xfrm>
            <a:prstGeom prst="ellipse">
              <a:avLst/>
            </a:pr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8" name="Oval 13">
              <a:extLst>
                <a:ext uri="{FF2B5EF4-FFF2-40B4-BE49-F238E27FC236}">
                  <a16:creationId xmlns:a16="http://schemas.microsoft.com/office/drawing/2014/main" id="{496E7013-FD53-44E7-9F7C-785FD58B8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072"/>
              <a:ext cx="40" cy="44"/>
            </a:xfrm>
            <a:prstGeom prst="ellipse">
              <a:avLst/>
            </a:pr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9" name="Freeform 14">
              <a:extLst>
                <a:ext uri="{FF2B5EF4-FFF2-40B4-BE49-F238E27FC236}">
                  <a16:creationId xmlns:a16="http://schemas.microsoft.com/office/drawing/2014/main" id="{3335AA1D-2ADB-4ABB-BB02-54DD20B4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402"/>
              <a:ext cx="252" cy="863"/>
            </a:xfrm>
            <a:custGeom>
              <a:avLst/>
              <a:gdLst>
                <a:gd name="T0" fmla="*/ 720 w 147"/>
                <a:gd name="T1" fmla="*/ 0 h 505"/>
                <a:gd name="T2" fmla="*/ 149 w 147"/>
                <a:gd name="T3" fmla="*/ 156 h 505"/>
                <a:gd name="T4" fmla="*/ 50 w 147"/>
                <a:gd name="T5" fmla="*/ 470 h 505"/>
                <a:gd name="T6" fmla="*/ 115 w 147"/>
                <a:gd name="T7" fmla="*/ 1232 h 505"/>
                <a:gd name="T8" fmla="*/ 161 w 147"/>
                <a:gd name="T9" fmla="*/ 2211 h 505"/>
                <a:gd name="T10" fmla="*/ 218 w 147"/>
                <a:gd name="T11" fmla="*/ 2471 h 505"/>
                <a:gd name="T12" fmla="*/ 485 w 147"/>
                <a:gd name="T13" fmla="*/ 2464 h 505"/>
                <a:gd name="T14" fmla="*/ 670 w 147"/>
                <a:gd name="T15" fmla="*/ 2374 h 505"/>
                <a:gd name="T16" fmla="*/ 699 w 147"/>
                <a:gd name="T17" fmla="*/ 2126 h 505"/>
                <a:gd name="T18" fmla="*/ 720 w 147"/>
                <a:gd name="T19" fmla="*/ 1282 h 505"/>
                <a:gd name="T20" fmla="*/ 699 w 147"/>
                <a:gd name="T21" fmla="*/ 44 h 5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505">
                  <a:moveTo>
                    <a:pt x="143" y="0"/>
                  </a:moveTo>
                  <a:cubicBezTo>
                    <a:pt x="107" y="15"/>
                    <a:pt x="67" y="19"/>
                    <a:pt x="30" y="31"/>
                  </a:cubicBezTo>
                  <a:cubicBezTo>
                    <a:pt x="0" y="41"/>
                    <a:pt x="6" y="62"/>
                    <a:pt x="10" y="94"/>
                  </a:cubicBezTo>
                  <a:cubicBezTo>
                    <a:pt x="17" y="145"/>
                    <a:pt x="21" y="196"/>
                    <a:pt x="23" y="247"/>
                  </a:cubicBezTo>
                  <a:cubicBezTo>
                    <a:pt x="26" y="312"/>
                    <a:pt x="27" y="379"/>
                    <a:pt x="32" y="443"/>
                  </a:cubicBezTo>
                  <a:cubicBezTo>
                    <a:pt x="33" y="459"/>
                    <a:pt x="31" y="485"/>
                    <a:pt x="43" y="495"/>
                  </a:cubicBezTo>
                  <a:cubicBezTo>
                    <a:pt x="55" y="505"/>
                    <a:pt x="82" y="497"/>
                    <a:pt x="96" y="494"/>
                  </a:cubicBezTo>
                  <a:cubicBezTo>
                    <a:pt x="112" y="491"/>
                    <a:pt x="126" y="489"/>
                    <a:pt x="133" y="476"/>
                  </a:cubicBezTo>
                  <a:cubicBezTo>
                    <a:pt x="140" y="463"/>
                    <a:pt x="138" y="440"/>
                    <a:pt x="139" y="426"/>
                  </a:cubicBezTo>
                  <a:cubicBezTo>
                    <a:pt x="141" y="370"/>
                    <a:pt x="140" y="313"/>
                    <a:pt x="143" y="257"/>
                  </a:cubicBezTo>
                  <a:cubicBezTo>
                    <a:pt x="147" y="174"/>
                    <a:pt x="139" y="92"/>
                    <a:pt x="139" y="9"/>
                  </a:cubicBezTo>
                </a:path>
              </a:pathLst>
            </a:custGeom>
            <a:solidFill>
              <a:srgbClr val="E8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5">
              <a:extLst>
                <a:ext uri="{FF2B5EF4-FFF2-40B4-BE49-F238E27FC236}">
                  <a16:creationId xmlns:a16="http://schemas.microsoft.com/office/drawing/2014/main" id="{5D4822D1-CBE1-49C9-841D-E5D88D82B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564"/>
              <a:ext cx="115" cy="675"/>
            </a:xfrm>
            <a:custGeom>
              <a:avLst/>
              <a:gdLst>
                <a:gd name="T0" fmla="*/ 36 w 67"/>
                <a:gd name="T1" fmla="*/ 21 h 395"/>
                <a:gd name="T2" fmla="*/ 26 w 67"/>
                <a:gd name="T3" fmla="*/ 135 h 395"/>
                <a:gd name="T4" fmla="*/ 26 w 67"/>
                <a:gd name="T5" fmla="*/ 403 h 395"/>
                <a:gd name="T6" fmla="*/ 36 w 67"/>
                <a:gd name="T7" fmla="*/ 844 h 395"/>
                <a:gd name="T8" fmla="*/ 36 w 67"/>
                <a:gd name="T9" fmla="*/ 1449 h 395"/>
                <a:gd name="T10" fmla="*/ 36 w 67"/>
                <a:gd name="T11" fmla="*/ 1825 h 395"/>
                <a:gd name="T12" fmla="*/ 338 w 67"/>
                <a:gd name="T13" fmla="*/ 1970 h 395"/>
                <a:gd name="T14" fmla="*/ 177 w 67"/>
                <a:gd name="T15" fmla="*/ 1367 h 395"/>
                <a:gd name="T16" fmla="*/ 79 w 67"/>
                <a:gd name="T17" fmla="*/ 779 h 395"/>
                <a:gd name="T18" fmla="*/ 62 w 67"/>
                <a:gd name="T19" fmla="*/ 379 h 395"/>
                <a:gd name="T20" fmla="*/ 70 w 67"/>
                <a:gd name="T21" fmla="*/ 21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395">
                  <a:moveTo>
                    <a:pt x="7" y="4"/>
                  </a:moveTo>
                  <a:cubicBezTo>
                    <a:pt x="10" y="0"/>
                    <a:pt x="5" y="21"/>
                    <a:pt x="5" y="27"/>
                  </a:cubicBezTo>
                  <a:cubicBezTo>
                    <a:pt x="4" y="45"/>
                    <a:pt x="4" y="63"/>
                    <a:pt x="5" y="81"/>
                  </a:cubicBezTo>
                  <a:cubicBezTo>
                    <a:pt x="7" y="110"/>
                    <a:pt x="6" y="139"/>
                    <a:pt x="7" y="169"/>
                  </a:cubicBezTo>
                  <a:cubicBezTo>
                    <a:pt x="9" y="208"/>
                    <a:pt x="7" y="250"/>
                    <a:pt x="7" y="290"/>
                  </a:cubicBezTo>
                  <a:cubicBezTo>
                    <a:pt x="7" y="310"/>
                    <a:pt x="0" y="348"/>
                    <a:pt x="7" y="366"/>
                  </a:cubicBezTo>
                  <a:cubicBezTo>
                    <a:pt x="17" y="390"/>
                    <a:pt x="49" y="380"/>
                    <a:pt x="67" y="395"/>
                  </a:cubicBezTo>
                  <a:cubicBezTo>
                    <a:pt x="60" y="355"/>
                    <a:pt x="43" y="314"/>
                    <a:pt x="35" y="274"/>
                  </a:cubicBezTo>
                  <a:cubicBezTo>
                    <a:pt x="28" y="235"/>
                    <a:pt x="20" y="195"/>
                    <a:pt x="16" y="156"/>
                  </a:cubicBezTo>
                  <a:cubicBezTo>
                    <a:pt x="13" y="130"/>
                    <a:pt x="12" y="103"/>
                    <a:pt x="12" y="76"/>
                  </a:cubicBezTo>
                  <a:cubicBezTo>
                    <a:pt x="12" y="56"/>
                    <a:pt x="6" y="21"/>
                    <a:pt x="14" y="4"/>
                  </a:cubicBezTo>
                </a:path>
              </a:pathLst>
            </a:custGeom>
            <a:solidFill>
              <a:srgbClr val="E8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Oval 16">
              <a:extLst>
                <a:ext uri="{FF2B5EF4-FFF2-40B4-BE49-F238E27FC236}">
                  <a16:creationId xmlns:a16="http://schemas.microsoft.com/office/drawing/2014/main" id="{DD506458-53E2-486C-97A9-DB2DAD6F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869"/>
              <a:ext cx="647" cy="219"/>
            </a:xfrm>
            <a:prstGeom prst="ellipse">
              <a:avLst/>
            </a:prstGeom>
            <a:noFill/>
            <a:ln w="22225">
              <a:solidFill>
                <a:srgbClr val="FBFCF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2" name="Freeform 17">
              <a:extLst>
                <a:ext uri="{FF2B5EF4-FFF2-40B4-BE49-F238E27FC236}">
                  <a16:creationId xmlns:a16="http://schemas.microsoft.com/office/drawing/2014/main" id="{99C09452-0020-4113-9E44-1A6C6428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34"/>
              <a:ext cx="740" cy="126"/>
            </a:xfrm>
            <a:custGeom>
              <a:avLst/>
              <a:gdLst>
                <a:gd name="T0" fmla="*/ 2191 w 430"/>
                <a:gd name="T1" fmla="*/ 0 h 74"/>
                <a:gd name="T2" fmla="*/ 1101 w 430"/>
                <a:gd name="T3" fmla="*/ 366 h 74"/>
                <a:gd name="T4" fmla="*/ 0 w 430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" h="74">
                  <a:moveTo>
                    <a:pt x="430" y="0"/>
                  </a:moveTo>
                  <a:cubicBezTo>
                    <a:pt x="430" y="41"/>
                    <a:pt x="335" y="74"/>
                    <a:pt x="216" y="74"/>
                  </a:cubicBezTo>
                  <a:cubicBezTo>
                    <a:pt x="97" y="74"/>
                    <a:pt x="0" y="41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7C7C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8">
              <a:extLst>
                <a:ext uri="{FF2B5EF4-FFF2-40B4-BE49-F238E27FC236}">
                  <a16:creationId xmlns:a16="http://schemas.microsoft.com/office/drawing/2014/main" id="{60097F49-A56C-41E8-8AB1-CDE67E99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25"/>
              <a:ext cx="742" cy="127"/>
            </a:xfrm>
            <a:custGeom>
              <a:avLst/>
              <a:gdLst>
                <a:gd name="T0" fmla="*/ 2198 w 431"/>
                <a:gd name="T1" fmla="*/ 0 h 74"/>
                <a:gd name="T2" fmla="*/ 1102 w 431"/>
                <a:gd name="T3" fmla="*/ 374 h 74"/>
                <a:gd name="T4" fmla="*/ 0 w 431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74">
                  <a:moveTo>
                    <a:pt x="431" y="0"/>
                  </a:moveTo>
                  <a:cubicBezTo>
                    <a:pt x="431" y="41"/>
                    <a:pt x="335" y="74"/>
                    <a:pt x="216" y="74"/>
                  </a:cubicBezTo>
                  <a:cubicBezTo>
                    <a:pt x="97" y="74"/>
                    <a:pt x="0" y="4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9">
              <a:extLst>
                <a:ext uri="{FF2B5EF4-FFF2-40B4-BE49-F238E27FC236}">
                  <a16:creationId xmlns:a16="http://schemas.microsoft.com/office/drawing/2014/main" id="{F74B263B-4506-47A9-A2E8-5D1032ED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871"/>
              <a:ext cx="779" cy="868"/>
            </a:xfrm>
            <a:custGeom>
              <a:avLst/>
              <a:gdLst>
                <a:gd name="T0" fmla="*/ 2100 w 453"/>
                <a:gd name="T1" fmla="*/ 255 h 508"/>
                <a:gd name="T2" fmla="*/ 1166 w 453"/>
                <a:gd name="T3" fmla="*/ 0 h 508"/>
                <a:gd name="T4" fmla="*/ 218 w 453"/>
                <a:gd name="T5" fmla="*/ 275 h 508"/>
                <a:gd name="T6" fmla="*/ 107 w 453"/>
                <a:gd name="T7" fmla="*/ 2170 h 508"/>
                <a:gd name="T8" fmla="*/ 1207 w 453"/>
                <a:gd name="T9" fmla="*/ 2534 h 508"/>
                <a:gd name="T10" fmla="*/ 2304 w 453"/>
                <a:gd name="T11" fmla="*/ 2170 h 508"/>
                <a:gd name="T12" fmla="*/ 2100 w 453"/>
                <a:gd name="T13" fmla="*/ 255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3" h="508">
                  <a:moveTo>
                    <a:pt x="413" y="51"/>
                  </a:moveTo>
                  <a:cubicBezTo>
                    <a:pt x="395" y="22"/>
                    <a:pt x="320" y="0"/>
                    <a:pt x="229" y="0"/>
                  </a:cubicBezTo>
                  <a:cubicBezTo>
                    <a:pt x="134" y="0"/>
                    <a:pt x="56" y="24"/>
                    <a:pt x="43" y="55"/>
                  </a:cubicBezTo>
                  <a:cubicBezTo>
                    <a:pt x="0" y="117"/>
                    <a:pt x="21" y="435"/>
                    <a:pt x="21" y="435"/>
                  </a:cubicBezTo>
                  <a:cubicBezTo>
                    <a:pt x="21" y="475"/>
                    <a:pt x="117" y="508"/>
                    <a:pt x="237" y="508"/>
                  </a:cubicBezTo>
                  <a:cubicBezTo>
                    <a:pt x="356" y="508"/>
                    <a:pt x="453" y="475"/>
                    <a:pt x="453" y="435"/>
                  </a:cubicBezTo>
                  <a:cubicBezTo>
                    <a:pt x="451" y="158"/>
                    <a:pt x="431" y="72"/>
                    <a:pt x="413" y="51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20">
              <a:extLst>
                <a:ext uri="{FF2B5EF4-FFF2-40B4-BE49-F238E27FC236}">
                  <a16:creationId xmlns:a16="http://schemas.microsoft.com/office/drawing/2014/main" id="{40F0E337-C8D4-4DE0-8BD5-5989713B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175"/>
              <a:ext cx="296" cy="465"/>
            </a:xfrm>
            <a:custGeom>
              <a:avLst/>
              <a:gdLst>
                <a:gd name="T0" fmla="*/ 776 w 172"/>
                <a:gd name="T1" fmla="*/ 0 h 272"/>
                <a:gd name="T2" fmla="*/ 805 w 172"/>
                <a:gd name="T3" fmla="*/ 1063 h 272"/>
                <a:gd name="T4" fmla="*/ 0 w 172"/>
                <a:gd name="T5" fmla="*/ 1323 h 272"/>
                <a:gd name="T6" fmla="*/ 776 w 1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272">
                  <a:moveTo>
                    <a:pt x="152" y="0"/>
                  </a:moveTo>
                  <a:cubicBezTo>
                    <a:pt x="152" y="0"/>
                    <a:pt x="172" y="188"/>
                    <a:pt x="158" y="213"/>
                  </a:cubicBezTo>
                  <a:cubicBezTo>
                    <a:pt x="143" y="238"/>
                    <a:pt x="56" y="272"/>
                    <a:pt x="0" y="265"/>
                  </a:cubicBezTo>
                  <a:cubicBezTo>
                    <a:pt x="0" y="265"/>
                    <a:pt x="168" y="249"/>
                    <a:pt x="152" y="0"/>
                  </a:cubicBezTo>
                  <a:close/>
                </a:path>
              </a:pathLst>
            </a:custGeom>
            <a:solidFill>
              <a:srgbClr val="9A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21">
              <a:extLst>
                <a:ext uri="{FF2B5EF4-FFF2-40B4-BE49-F238E27FC236}">
                  <a16:creationId xmlns:a16="http://schemas.microsoft.com/office/drawing/2014/main" id="{7B33A88E-46CB-40D5-AE05-80480CA8B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1653"/>
              <a:ext cx="1145" cy="1987"/>
            </a:xfrm>
            <a:custGeom>
              <a:avLst/>
              <a:gdLst>
                <a:gd name="T0" fmla="*/ 2757 w 665"/>
                <a:gd name="T1" fmla="*/ 0 h 1163"/>
                <a:gd name="T2" fmla="*/ 3394 w 665"/>
                <a:gd name="T3" fmla="*/ 1521 h 1163"/>
                <a:gd name="T4" fmla="*/ 3394 w 665"/>
                <a:gd name="T5" fmla="*/ 4140 h 1163"/>
                <a:gd name="T6" fmla="*/ 1699 w 665"/>
                <a:gd name="T7" fmla="*/ 5800 h 1163"/>
                <a:gd name="T8" fmla="*/ 1699 w 665"/>
                <a:gd name="T9" fmla="*/ 5800 h 1163"/>
                <a:gd name="T10" fmla="*/ 0 w 665"/>
                <a:gd name="T11" fmla="*/ 4140 h 1163"/>
                <a:gd name="T12" fmla="*/ 0 w 665"/>
                <a:gd name="T13" fmla="*/ 1521 h 1163"/>
                <a:gd name="T14" fmla="*/ 685 w 665"/>
                <a:gd name="T15" fmla="*/ 29 h 1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5" h="1163">
                  <a:moveTo>
                    <a:pt x="540" y="0"/>
                  </a:moveTo>
                  <a:cubicBezTo>
                    <a:pt x="612" y="79"/>
                    <a:pt x="665" y="208"/>
                    <a:pt x="665" y="305"/>
                  </a:cubicBezTo>
                  <a:cubicBezTo>
                    <a:pt x="665" y="830"/>
                    <a:pt x="665" y="830"/>
                    <a:pt x="665" y="830"/>
                  </a:cubicBezTo>
                  <a:cubicBezTo>
                    <a:pt x="665" y="1014"/>
                    <a:pt x="516" y="1163"/>
                    <a:pt x="333" y="1163"/>
                  </a:cubicBezTo>
                  <a:cubicBezTo>
                    <a:pt x="333" y="1163"/>
                    <a:pt x="333" y="1163"/>
                    <a:pt x="333" y="1163"/>
                  </a:cubicBezTo>
                  <a:cubicBezTo>
                    <a:pt x="149" y="1163"/>
                    <a:pt x="0" y="1014"/>
                    <a:pt x="0" y="83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08"/>
                    <a:pt x="60" y="83"/>
                    <a:pt x="134" y="6"/>
                  </a:cubicBezTo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22">
              <a:extLst>
                <a:ext uri="{FF2B5EF4-FFF2-40B4-BE49-F238E27FC236}">
                  <a16:creationId xmlns:a16="http://schemas.microsoft.com/office/drawing/2014/main" id="{99CDDB92-8161-4FEF-BC14-FF4BDE86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371"/>
              <a:ext cx="855" cy="1054"/>
            </a:xfrm>
            <a:custGeom>
              <a:avLst/>
              <a:gdLst>
                <a:gd name="T0" fmla="*/ 2531 w 497"/>
                <a:gd name="T1" fmla="*/ 2492 h 617"/>
                <a:gd name="T2" fmla="*/ 0 w 497"/>
                <a:gd name="T3" fmla="*/ 2492 h 617"/>
                <a:gd name="T4" fmla="*/ 0 w 497"/>
                <a:gd name="T5" fmla="*/ 0 h 617"/>
                <a:gd name="T6" fmla="*/ 2531 w 497"/>
                <a:gd name="T7" fmla="*/ 0 h 617"/>
                <a:gd name="T8" fmla="*/ 2531 w 497"/>
                <a:gd name="T9" fmla="*/ 2492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" h="617">
                  <a:moveTo>
                    <a:pt x="497" y="500"/>
                  </a:moveTo>
                  <a:cubicBezTo>
                    <a:pt x="497" y="500"/>
                    <a:pt x="283" y="617"/>
                    <a:pt x="0" y="5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9" y="98"/>
                    <a:pt x="497" y="0"/>
                    <a:pt x="497" y="0"/>
                  </a:cubicBezTo>
                  <a:lnTo>
                    <a:pt x="497" y="500"/>
                  </a:lnTo>
                  <a:close/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23">
            <a:extLst>
              <a:ext uri="{FF2B5EF4-FFF2-40B4-BE49-F238E27FC236}">
                <a16:creationId xmlns:a16="http://schemas.microsoft.com/office/drawing/2014/main" id="{B3FC0731-3D04-41A6-B273-4F888F3F6CEC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3946525"/>
            <a:ext cx="4416425" cy="1960563"/>
            <a:chOff x="2450" y="2486"/>
            <a:chExt cx="2782" cy="1235"/>
          </a:xfrm>
        </p:grpSpPr>
        <p:sp>
          <p:nvSpPr>
            <p:cNvPr id="20484" name="Freeform 24">
              <a:extLst>
                <a:ext uri="{FF2B5EF4-FFF2-40B4-BE49-F238E27FC236}">
                  <a16:creationId xmlns:a16="http://schemas.microsoft.com/office/drawing/2014/main" id="{7CFDA4DB-8F51-4CD9-89D9-17AF696B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508"/>
              <a:ext cx="2774" cy="1213"/>
            </a:xfrm>
            <a:custGeom>
              <a:avLst/>
              <a:gdLst>
                <a:gd name="T0" fmla="*/ 5 w 1713"/>
                <a:gd name="T1" fmla="*/ 2538 h 702"/>
                <a:gd name="T2" fmla="*/ 2138 w 1713"/>
                <a:gd name="T3" fmla="*/ 2962 h 702"/>
                <a:gd name="T4" fmla="*/ 3916 w 1713"/>
                <a:gd name="T5" fmla="*/ 1830 h 702"/>
                <a:gd name="T6" fmla="*/ 7274 w 1713"/>
                <a:gd name="T7" fmla="*/ 873 h 702"/>
                <a:gd name="T8" fmla="*/ 3187 w 1713"/>
                <a:gd name="T9" fmla="*/ 1813 h 702"/>
                <a:gd name="T10" fmla="*/ 2070 w 1713"/>
                <a:gd name="T11" fmla="*/ 1624 h 702"/>
                <a:gd name="T12" fmla="*/ 5 w 1713"/>
                <a:gd name="T13" fmla="*/ 2538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3" h="702">
                  <a:moveTo>
                    <a:pt x="1" y="492"/>
                  </a:moveTo>
                  <a:cubicBezTo>
                    <a:pt x="0" y="652"/>
                    <a:pt x="303" y="702"/>
                    <a:pt x="503" y="574"/>
                  </a:cubicBezTo>
                  <a:cubicBezTo>
                    <a:pt x="655" y="477"/>
                    <a:pt x="640" y="426"/>
                    <a:pt x="922" y="355"/>
                  </a:cubicBezTo>
                  <a:cubicBezTo>
                    <a:pt x="1205" y="283"/>
                    <a:pt x="1713" y="337"/>
                    <a:pt x="1713" y="169"/>
                  </a:cubicBezTo>
                  <a:cubicBezTo>
                    <a:pt x="1712" y="0"/>
                    <a:pt x="878" y="304"/>
                    <a:pt x="750" y="351"/>
                  </a:cubicBezTo>
                  <a:cubicBezTo>
                    <a:pt x="621" y="398"/>
                    <a:pt x="564" y="345"/>
                    <a:pt x="487" y="315"/>
                  </a:cubicBezTo>
                  <a:cubicBezTo>
                    <a:pt x="365" y="267"/>
                    <a:pt x="4" y="287"/>
                    <a:pt x="1" y="492"/>
                  </a:cubicBezTo>
                  <a:close/>
                </a:path>
              </a:pathLst>
            </a:custGeom>
            <a:solidFill>
              <a:srgbClr val="6B8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25">
              <a:extLst>
                <a:ext uri="{FF2B5EF4-FFF2-40B4-BE49-F238E27FC236}">
                  <a16:creationId xmlns:a16="http://schemas.microsoft.com/office/drawing/2014/main" id="{23205F47-0E10-4CA8-AE38-6B216228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486"/>
              <a:ext cx="2774" cy="1213"/>
            </a:xfrm>
            <a:custGeom>
              <a:avLst/>
              <a:gdLst>
                <a:gd name="T0" fmla="*/ 5 w 1713"/>
                <a:gd name="T1" fmla="*/ 2538 h 702"/>
                <a:gd name="T2" fmla="*/ 2138 w 1713"/>
                <a:gd name="T3" fmla="*/ 2962 h 702"/>
                <a:gd name="T4" fmla="*/ 3916 w 1713"/>
                <a:gd name="T5" fmla="*/ 1830 h 702"/>
                <a:gd name="T6" fmla="*/ 7274 w 1713"/>
                <a:gd name="T7" fmla="*/ 873 h 702"/>
                <a:gd name="T8" fmla="*/ 3187 w 1713"/>
                <a:gd name="T9" fmla="*/ 1813 h 702"/>
                <a:gd name="T10" fmla="*/ 2070 w 1713"/>
                <a:gd name="T11" fmla="*/ 1624 h 702"/>
                <a:gd name="T12" fmla="*/ 5 w 1713"/>
                <a:gd name="T13" fmla="*/ 2538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3" h="702">
                  <a:moveTo>
                    <a:pt x="1" y="492"/>
                  </a:moveTo>
                  <a:cubicBezTo>
                    <a:pt x="0" y="652"/>
                    <a:pt x="303" y="702"/>
                    <a:pt x="503" y="574"/>
                  </a:cubicBezTo>
                  <a:cubicBezTo>
                    <a:pt x="655" y="477"/>
                    <a:pt x="640" y="426"/>
                    <a:pt x="922" y="355"/>
                  </a:cubicBezTo>
                  <a:cubicBezTo>
                    <a:pt x="1205" y="283"/>
                    <a:pt x="1713" y="337"/>
                    <a:pt x="1713" y="169"/>
                  </a:cubicBezTo>
                  <a:cubicBezTo>
                    <a:pt x="1712" y="0"/>
                    <a:pt x="878" y="304"/>
                    <a:pt x="750" y="351"/>
                  </a:cubicBezTo>
                  <a:cubicBezTo>
                    <a:pt x="621" y="398"/>
                    <a:pt x="564" y="345"/>
                    <a:pt x="487" y="315"/>
                  </a:cubicBezTo>
                  <a:cubicBezTo>
                    <a:pt x="365" y="267"/>
                    <a:pt x="4" y="287"/>
                    <a:pt x="1" y="492"/>
                  </a:cubicBez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26">
              <a:extLst>
                <a:ext uri="{FF2B5EF4-FFF2-40B4-BE49-F238E27FC236}">
                  <a16:creationId xmlns:a16="http://schemas.microsoft.com/office/drawing/2014/main" id="{4A0123A4-5CE6-4E23-A1F4-01F18A0C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058"/>
              <a:ext cx="309" cy="186"/>
            </a:xfrm>
            <a:custGeom>
              <a:avLst/>
              <a:gdLst>
                <a:gd name="T0" fmla="*/ 97 w 191"/>
                <a:gd name="T1" fmla="*/ 28 h 108"/>
                <a:gd name="T2" fmla="*/ 526 w 191"/>
                <a:gd name="T3" fmla="*/ 140 h 108"/>
                <a:gd name="T4" fmla="*/ 657 w 191"/>
                <a:gd name="T5" fmla="*/ 460 h 108"/>
                <a:gd name="T6" fmla="*/ 0 w 191"/>
                <a:gd name="T7" fmla="*/ 102 h 108"/>
                <a:gd name="T8" fmla="*/ 136 w 191"/>
                <a:gd name="T9" fmla="*/ 2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08">
                  <a:moveTo>
                    <a:pt x="23" y="5"/>
                  </a:moveTo>
                  <a:cubicBezTo>
                    <a:pt x="60" y="0"/>
                    <a:pt x="94" y="6"/>
                    <a:pt x="124" y="27"/>
                  </a:cubicBezTo>
                  <a:cubicBezTo>
                    <a:pt x="145" y="41"/>
                    <a:pt x="191" y="69"/>
                    <a:pt x="155" y="90"/>
                  </a:cubicBezTo>
                  <a:cubicBezTo>
                    <a:pt x="126" y="108"/>
                    <a:pt x="5" y="51"/>
                    <a:pt x="0" y="20"/>
                  </a:cubicBezTo>
                  <a:cubicBezTo>
                    <a:pt x="7" y="8"/>
                    <a:pt x="18" y="1"/>
                    <a:pt x="32" y="5"/>
                  </a:cubicBezTo>
                </a:path>
              </a:pathLst>
            </a:custGeom>
            <a:solidFill>
              <a:srgbClr val="A3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27">
              <a:extLst>
                <a:ext uri="{FF2B5EF4-FFF2-40B4-BE49-F238E27FC236}">
                  <a16:creationId xmlns:a16="http://schemas.microsoft.com/office/drawing/2014/main" id="{43C9E447-A8C3-41D1-81E7-921B35ED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051"/>
              <a:ext cx="627" cy="461"/>
            </a:xfrm>
            <a:custGeom>
              <a:avLst/>
              <a:gdLst>
                <a:gd name="T0" fmla="*/ 363 w 387"/>
                <a:gd name="T1" fmla="*/ 256 h 267"/>
                <a:gd name="T2" fmla="*/ 186 w 387"/>
                <a:gd name="T3" fmla="*/ 829 h 267"/>
                <a:gd name="T4" fmla="*/ 473 w 387"/>
                <a:gd name="T5" fmla="*/ 989 h 267"/>
                <a:gd name="T6" fmla="*/ 770 w 387"/>
                <a:gd name="T7" fmla="*/ 1247 h 267"/>
                <a:gd name="T8" fmla="*/ 1565 w 387"/>
                <a:gd name="T9" fmla="*/ 877 h 267"/>
                <a:gd name="T10" fmla="*/ 1254 w 387"/>
                <a:gd name="T11" fmla="*/ 161 h 267"/>
                <a:gd name="T12" fmla="*/ 778 w 387"/>
                <a:gd name="T13" fmla="*/ 78 h 267"/>
                <a:gd name="T14" fmla="*/ 384 w 387"/>
                <a:gd name="T15" fmla="*/ 256 h 2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267">
                  <a:moveTo>
                    <a:pt x="85" y="50"/>
                  </a:moveTo>
                  <a:cubicBezTo>
                    <a:pt x="79" y="75"/>
                    <a:pt x="0" y="119"/>
                    <a:pt x="44" y="161"/>
                  </a:cubicBezTo>
                  <a:cubicBezTo>
                    <a:pt x="58" y="174"/>
                    <a:pt x="94" y="180"/>
                    <a:pt x="111" y="192"/>
                  </a:cubicBezTo>
                  <a:cubicBezTo>
                    <a:pt x="133" y="207"/>
                    <a:pt x="155" y="231"/>
                    <a:pt x="181" y="242"/>
                  </a:cubicBezTo>
                  <a:cubicBezTo>
                    <a:pt x="241" y="267"/>
                    <a:pt x="346" y="235"/>
                    <a:pt x="368" y="170"/>
                  </a:cubicBezTo>
                  <a:cubicBezTo>
                    <a:pt x="387" y="116"/>
                    <a:pt x="341" y="59"/>
                    <a:pt x="295" y="31"/>
                  </a:cubicBezTo>
                  <a:cubicBezTo>
                    <a:pt x="259" y="9"/>
                    <a:pt x="223" y="0"/>
                    <a:pt x="183" y="15"/>
                  </a:cubicBezTo>
                  <a:cubicBezTo>
                    <a:pt x="151" y="28"/>
                    <a:pt x="118" y="41"/>
                    <a:pt x="90" y="50"/>
                  </a:cubicBezTo>
                </a:path>
              </a:pathLst>
            </a:custGeom>
            <a:solidFill>
              <a:srgbClr val="E7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28">
              <a:extLst>
                <a:ext uri="{FF2B5EF4-FFF2-40B4-BE49-F238E27FC236}">
                  <a16:creationId xmlns:a16="http://schemas.microsoft.com/office/drawing/2014/main" id="{FB37DE62-0904-425B-82E6-5A26B54A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110"/>
              <a:ext cx="407" cy="404"/>
            </a:xfrm>
            <a:custGeom>
              <a:avLst/>
              <a:gdLst>
                <a:gd name="T0" fmla="*/ 0 w 251"/>
                <a:gd name="T1" fmla="*/ 1205 h 234"/>
                <a:gd name="T2" fmla="*/ 1070 w 251"/>
                <a:gd name="T3" fmla="*/ 644 h 234"/>
                <a:gd name="T4" fmla="*/ 253 w 251"/>
                <a:gd name="T5" fmla="*/ 0 h 234"/>
                <a:gd name="T6" fmla="*/ 928 w 251"/>
                <a:gd name="T7" fmla="*/ 632 h 234"/>
                <a:gd name="T8" fmla="*/ 0 w 251"/>
                <a:gd name="T9" fmla="*/ 1205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" h="234">
                  <a:moveTo>
                    <a:pt x="0" y="234"/>
                  </a:moveTo>
                  <a:cubicBezTo>
                    <a:pt x="0" y="234"/>
                    <a:pt x="195" y="204"/>
                    <a:pt x="251" y="125"/>
                  </a:cubicBezTo>
                  <a:cubicBezTo>
                    <a:pt x="251" y="125"/>
                    <a:pt x="126" y="8"/>
                    <a:pt x="59" y="0"/>
                  </a:cubicBezTo>
                  <a:cubicBezTo>
                    <a:pt x="59" y="0"/>
                    <a:pt x="216" y="107"/>
                    <a:pt x="218" y="123"/>
                  </a:cubicBezTo>
                  <a:cubicBezTo>
                    <a:pt x="218" y="123"/>
                    <a:pt x="195" y="183"/>
                    <a:pt x="0" y="234"/>
                  </a:cubicBezTo>
                  <a:close/>
                </a:path>
              </a:pathLst>
            </a:custGeom>
            <a:solidFill>
              <a:srgbClr val="A3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29">
              <a:extLst>
                <a:ext uri="{FF2B5EF4-FFF2-40B4-BE49-F238E27FC236}">
                  <a16:creationId xmlns:a16="http://schemas.microsoft.com/office/drawing/2014/main" id="{986D0C8D-312F-4CE9-BB2F-1F9A5C63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322"/>
              <a:ext cx="262" cy="157"/>
            </a:xfrm>
            <a:custGeom>
              <a:avLst/>
              <a:gdLst>
                <a:gd name="T0" fmla="*/ 686 w 162"/>
                <a:gd name="T1" fmla="*/ 28 h 91"/>
                <a:gd name="T2" fmla="*/ 0 w 162"/>
                <a:gd name="T3" fmla="*/ 468 h 91"/>
                <a:gd name="T4" fmla="*/ 618 w 162"/>
                <a:gd name="T5" fmla="*/ 0 h 91"/>
                <a:gd name="T6" fmla="*/ 686 w 162"/>
                <a:gd name="T7" fmla="*/ 28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91">
                  <a:moveTo>
                    <a:pt x="162" y="5"/>
                  </a:moveTo>
                  <a:cubicBezTo>
                    <a:pt x="162" y="5"/>
                    <a:pt x="105" y="63"/>
                    <a:pt x="0" y="91"/>
                  </a:cubicBezTo>
                  <a:cubicBezTo>
                    <a:pt x="0" y="91"/>
                    <a:pt x="110" y="48"/>
                    <a:pt x="146" y="0"/>
                  </a:cubicBezTo>
                  <a:lnTo>
                    <a:pt x="162" y="5"/>
                  </a:lnTo>
                  <a:close/>
                </a:path>
              </a:pathLst>
            </a:custGeom>
            <a:solidFill>
              <a:srgbClr val="8C9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0">
              <a:extLst>
                <a:ext uri="{FF2B5EF4-FFF2-40B4-BE49-F238E27FC236}">
                  <a16:creationId xmlns:a16="http://schemas.microsoft.com/office/drawing/2014/main" id="{B46F8C40-9365-4735-A3B1-A2C951E7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144"/>
              <a:ext cx="248" cy="297"/>
            </a:xfrm>
            <a:custGeom>
              <a:avLst/>
              <a:gdLst>
                <a:gd name="T0" fmla="*/ 0 w 153"/>
                <a:gd name="T1" fmla="*/ 879 h 172"/>
                <a:gd name="T2" fmla="*/ 191 w 153"/>
                <a:gd name="T3" fmla="*/ 743 h 172"/>
                <a:gd name="T4" fmla="*/ 433 w 153"/>
                <a:gd name="T5" fmla="*/ 480 h 172"/>
                <a:gd name="T6" fmla="*/ 336 w 153"/>
                <a:gd name="T7" fmla="*/ 397 h 172"/>
                <a:gd name="T8" fmla="*/ 605 w 153"/>
                <a:gd name="T9" fmla="*/ 221 h 172"/>
                <a:gd name="T10" fmla="*/ 499 w 153"/>
                <a:gd name="T11" fmla="*/ 9 h 172"/>
                <a:gd name="T12" fmla="*/ 601 w 153"/>
                <a:gd name="T13" fmla="*/ 149 h 172"/>
                <a:gd name="T14" fmla="*/ 507 w 153"/>
                <a:gd name="T15" fmla="*/ 288 h 172"/>
                <a:gd name="T16" fmla="*/ 355 w 153"/>
                <a:gd name="T17" fmla="*/ 354 h 172"/>
                <a:gd name="T18" fmla="*/ 399 w 153"/>
                <a:gd name="T19" fmla="*/ 497 h 172"/>
                <a:gd name="T20" fmla="*/ 5 w 153"/>
                <a:gd name="T21" fmla="*/ 886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72">
                  <a:moveTo>
                    <a:pt x="0" y="171"/>
                  </a:moveTo>
                  <a:cubicBezTo>
                    <a:pt x="11" y="160"/>
                    <a:pt x="31" y="153"/>
                    <a:pt x="45" y="144"/>
                  </a:cubicBezTo>
                  <a:cubicBezTo>
                    <a:pt x="68" y="130"/>
                    <a:pt x="84" y="113"/>
                    <a:pt x="102" y="93"/>
                  </a:cubicBezTo>
                  <a:cubicBezTo>
                    <a:pt x="94" y="88"/>
                    <a:pt x="85" y="85"/>
                    <a:pt x="79" y="77"/>
                  </a:cubicBezTo>
                  <a:cubicBezTo>
                    <a:pt x="92" y="59"/>
                    <a:pt x="129" y="64"/>
                    <a:pt x="142" y="43"/>
                  </a:cubicBezTo>
                  <a:cubicBezTo>
                    <a:pt x="153" y="25"/>
                    <a:pt x="131" y="8"/>
                    <a:pt x="117" y="2"/>
                  </a:cubicBezTo>
                  <a:cubicBezTo>
                    <a:pt x="127" y="0"/>
                    <a:pt x="140" y="20"/>
                    <a:pt x="141" y="29"/>
                  </a:cubicBezTo>
                  <a:cubicBezTo>
                    <a:pt x="142" y="42"/>
                    <a:pt x="131" y="51"/>
                    <a:pt x="119" y="56"/>
                  </a:cubicBezTo>
                  <a:cubicBezTo>
                    <a:pt x="108" y="60"/>
                    <a:pt x="91" y="62"/>
                    <a:pt x="83" y="69"/>
                  </a:cubicBezTo>
                  <a:cubicBezTo>
                    <a:pt x="70" y="80"/>
                    <a:pt x="86" y="87"/>
                    <a:pt x="94" y="97"/>
                  </a:cubicBezTo>
                  <a:cubicBezTo>
                    <a:pt x="66" y="127"/>
                    <a:pt x="32" y="148"/>
                    <a:pt x="1" y="172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1">
              <a:extLst>
                <a:ext uri="{FF2B5EF4-FFF2-40B4-BE49-F238E27FC236}">
                  <a16:creationId xmlns:a16="http://schemas.microsoft.com/office/drawing/2014/main" id="{CD0D39B8-CD5A-4B31-AA53-AF2E1E33E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2773"/>
              <a:ext cx="714" cy="231"/>
            </a:xfrm>
            <a:custGeom>
              <a:avLst/>
              <a:gdLst>
                <a:gd name="T0" fmla="*/ 13 w 441"/>
                <a:gd name="T1" fmla="*/ 677 h 134"/>
                <a:gd name="T2" fmla="*/ 207 w 441"/>
                <a:gd name="T3" fmla="*/ 645 h 134"/>
                <a:gd name="T4" fmla="*/ 437 w 441"/>
                <a:gd name="T5" fmla="*/ 621 h 134"/>
                <a:gd name="T6" fmla="*/ 733 w 441"/>
                <a:gd name="T7" fmla="*/ 588 h 134"/>
                <a:gd name="T8" fmla="*/ 1329 w 441"/>
                <a:gd name="T9" fmla="*/ 496 h 134"/>
                <a:gd name="T10" fmla="*/ 1728 w 441"/>
                <a:gd name="T11" fmla="*/ 303 h 134"/>
                <a:gd name="T12" fmla="*/ 1851 w 441"/>
                <a:gd name="T13" fmla="*/ 134 h 134"/>
                <a:gd name="T14" fmla="*/ 1838 w 441"/>
                <a:gd name="T15" fmla="*/ 0 h 134"/>
                <a:gd name="T16" fmla="*/ 1664 w 441"/>
                <a:gd name="T17" fmla="*/ 221 h 134"/>
                <a:gd name="T18" fmla="*/ 1502 w 441"/>
                <a:gd name="T19" fmla="*/ 324 h 134"/>
                <a:gd name="T20" fmla="*/ 1303 w 441"/>
                <a:gd name="T21" fmla="*/ 419 h 134"/>
                <a:gd name="T22" fmla="*/ 1096 w 441"/>
                <a:gd name="T23" fmla="*/ 455 h 134"/>
                <a:gd name="T24" fmla="*/ 933 w 441"/>
                <a:gd name="T25" fmla="*/ 488 h 134"/>
                <a:gd name="T26" fmla="*/ 670 w 441"/>
                <a:gd name="T27" fmla="*/ 502 h 134"/>
                <a:gd name="T28" fmla="*/ 220 w 441"/>
                <a:gd name="T29" fmla="*/ 595 h 134"/>
                <a:gd name="T30" fmla="*/ 0 w 441"/>
                <a:gd name="T31" fmla="*/ 686 h 1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1" h="134">
                  <a:moveTo>
                    <a:pt x="3" y="132"/>
                  </a:moveTo>
                  <a:cubicBezTo>
                    <a:pt x="16" y="126"/>
                    <a:pt x="35" y="127"/>
                    <a:pt x="49" y="126"/>
                  </a:cubicBezTo>
                  <a:cubicBezTo>
                    <a:pt x="67" y="124"/>
                    <a:pt x="85" y="122"/>
                    <a:pt x="103" y="121"/>
                  </a:cubicBezTo>
                  <a:cubicBezTo>
                    <a:pt x="126" y="119"/>
                    <a:pt x="149" y="116"/>
                    <a:pt x="173" y="115"/>
                  </a:cubicBezTo>
                  <a:cubicBezTo>
                    <a:pt x="220" y="114"/>
                    <a:pt x="267" y="106"/>
                    <a:pt x="313" y="97"/>
                  </a:cubicBezTo>
                  <a:cubicBezTo>
                    <a:pt x="346" y="91"/>
                    <a:pt x="379" y="77"/>
                    <a:pt x="407" y="59"/>
                  </a:cubicBezTo>
                  <a:cubicBezTo>
                    <a:pt x="417" y="52"/>
                    <a:pt x="430" y="38"/>
                    <a:pt x="436" y="26"/>
                  </a:cubicBezTo>
                  <a:cubicBezTo>
                    <a:pt x="441" y="15"/>
                    <a:pt x="429" y="9"/>
                    <a:pt x="433" y="0"/>
                  </a:cubicBezTo>
                  <a:cubicBezTo>
                    <a:pt x="427" y="20"/>
                    <a:pt x="406" y="30"/>
                    <a:pt x="392" y="43"/>
                  </a:cubicBezTo>
                  <a:cubicBezTo>
                    <a:pt x="381" y="53"/>
                    <a:pt x="368" y="58"/>
                    <a:pt x="354" y="63"/>
                  </a:cubicBezTo>
                  <a:cubicBezTo>
                    <a:pt x="339" y="69"/>
                    <a:pt x="322" y="78"/>
                    <a:pt x="307" y="82"/>
                  </a:cubicBezTo>
                  <a:cubicBezTo>
                    <a:pt x="291" y="87"/>
                    <a:pt x="274" y="86"/>
                    <a:pt x="258" y="89"/>
                  </a:cubicBezTo>
                  <a:cubicBezTo>
                    <a:pt x="245" y="92"/>
                    <a:pt x="233" y="94"/>
                    <a:pt x="220" y="95"/>
                  </a:cubicBezTo>
                  <a:cubicBezTo>
                    <a:pt x="199" y="97"/>
                    <a:pt x="179" y="99"/>
                    <a:pt x="158" y="98"/>
                  </a:cubicBezTo>
                  <a:cubicBezTo>
                    <a:pt x="123" y="96"/>
                    <a:pt x="85" y="106"/>
                    <a:pt x="52" y="116"/>
                  </a:cubicBezTo>
                  <a:cubicBezTo>
                    <a:pt x="35" y="122"/>
                    <a:pt x="17" y="130"/>
                    <a:pt x="0" y="134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2">
              <a:extLst>
                <a:ext uri="{FF2B5EF4-FFF2-40B4-BE49-F238E27FC236}">
                  <a16:creationId xmlns:a16="http://schemas.microsoft.com/office/drawing/2014/main" id="{022A434A-586D-4723-962B-9E357EC1F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940"/>
              <a:ext cx="490" cy="61"/>
            </a:xfrm>
            <a:custGeom>
              <a:avLst/>
              <a:gdLst>
                <a:gd name="T0" fmla="*/ 13 w 302"/>
                <a:gd name="T1" fmla="*/ 185 h 35"/>
                <a:gd name="T2" fmla="*/ 321 w 302"/>
                <a:gd name="T3" fmla="*/ 148 h 35"/>
                <a:gd name="T4" fmla="*/ 680 w 302"/>
                <a:gd name="T5" fmla="*/ 134 h 35"/>
                <a:gd name="T6" fmla="*/ 1290 w 302"/>
                <a:gd name="T7" fmla="*/ 0 h 35"/>
                <a:gd name="T8" fmla="*/ 1071 w 302"/>
                <a:gd name="T9" fmla="*/ 58 h 35"/>
                <a:gd name="T10" fmla="*/ 803 w 302"/>
                <a:gd name="T11" fmla="*/ 85 h 35"/>
                <a:gd name="T12" fmla="*/ 461 w 302"/>
                <a:gd name="T13" fmla="*/ 106 h 35"/>
                <a:gd name="T14" fmla="*/ 0 w 302"/>
                <a:gd name="T15" fmla="*/ 17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2" h="35">
                  <a:moveTo>
                    <a:pt x="3" y="35"/>
                  </a:moveTo>
                  <a:cubicBezTo>
                    <a:pt x="24" y="29"/>
                    <a:pt x="51" y="31"/>
                    <a:pt x="75" y="28"/>
                  </a:cubicBezTo>
                  <a:cubicBezTo>
                    <a:pt x="102" y="25"/>
                    <a:pt x="131" y="25"/>
                    <a:pt x="159" y="25"/>
                  </a:cubicBezTo>
                  <a:cubicBezTo>
                    <a:pt x="207" y="23"/>
                    <a:pt x="255" y="11"/>
                    <a:pt x="302" y="0"/>
                  </a:cubicBezTo>
                  <a:cubicBezTo>
                    <a:pt x="285" y="3"/>
                    <a:pt x="269" y="9"/>
                    <a:pt x="251" y="11"/>
                  </a:cubicBezTo>
                  <a:cubicBezTo>
                    <a:pt x="230" y="13"/>
                    <a:pt x="209" y="15"/>
                    <a:pt x="188" y="16"/>
                  </a:cubicBezTo>
                  <a:cubicBezTo>
                    <a:pt x="161" y="17"/>
                    <a:pt x="135" y="16"/>
                    <a:pt x="108" y="20"/>
                  </a:cubicBezTo>
                  <a:cubicBezTo>
                    <a:pt x="72" y="24"/>
                    <a:pt x="35" y="31"/>
                    <a:pt x="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33">
              <a:extLst>
                <a:ext uri="{FF2B5EF4-FFF2-40B4-BE49-F238E27FC236}">
                  <a16:creationId xmlns:a16="http://schemas.microsoft.com/office/drawing/2014/main" id="{78C83BE7-3912-47D1-89D4-1B4729F6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3085"/>
              <a:ext cx="271" cy="235"/>
            </a:xfrm>
            <a:custGeom>
              <a:avLst/>
              <a:gdLst>
                <a:gd name="T0" fmla="*/ 0 w 167"/>
                <a:gd name="T1" fmla="*/ 598 h 136"/>
                <a:gd name="T2" fmla="*/ 714 w 167"/>
                <a:gd name="T3" fmla="*/ 275 h 136"/>
                <a:gd name="T4" fmla="*/ 0 w 167"/>
                <a:gd name="T5" fmla="*/ 579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36">
                  <a:moveTo>
                    <a:pt x="0" y="116"/>
                  </a:moveTo>
                  <a:cubicBezTo>
                    <a:pt x="42" y="76"/>
                    <a:pt x="108" y="0"/>
                    <a:pt x="167" y="53"/>
                  </a:cubicBezTo>
                  <a:cubicBezTo>
                    <a:pt x="152" y="116"/>
                    <a:pt x="47" y="136"/>
                    <a:pt x="0" y="112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34">
              <a:extLst>
                <a:ext uri="{FF2B5EF4-FFF2-40B4-BE49-F238E27FC236}">
                  <a16:creationId xmlns:a16="http://schemas.microsoft.com/office/drawing/2014/main" id="{4BC60CF6-077E-40F0-8298-BF4501A7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329"/>
              <a:ext cx="707" cy="230"/>
            </a:xfrm>
            <a:custGeom>
              <a:avLst/>
              <a:gdLst>
                <a:gd name="T0" fmla="*/ 42 w 436"/>
                <a:gd name="T1" fmla="*/ 192 h 133"/>
                <a:gd name="T2" fmla="*/ 934 w 436"/>
                <a:gd name="T3" fmla="*/ 681 h 133"/>
                <a:gd name="T4" fmla="*/ 1858 w 436"/>
                <a:gd name="T5" fmla="*/ 332 h 133"/>
                <a:gd name="T6" fmla="*/ 767 w 436"/>
                <a:gd name="T7" fmla="*/ 533 h 133"/>
                <a:gd name="T8" fmla="*/ 0 w 436"/>
                <a:gd name="T9" fmla="*/ 135 h 133"/>
                <a:gd name="T10" fmla="*/ 34 w 436"/>
                <a:gd name="T11" fmla="*/ 20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6" h="133">
                  <a:moveTo>
                    <a:pt x="10" y="37"/>
                  </a:moveTo>
                  <a:cubicBezTo>
                    <a:pt x="7" y="106"/>
                    <a:pt x="170" y="133"/>
                    <a:pt x="219" y="132"/>
                  </a:cubicBezTo>
                  <a:cubicBezTo>
                    <a:pt x="291" y="131"/>
                    <a:pt x="385" y="122"/>
                    <a:pt x="436" y="64"/>
                  </a:cubicBezTo>
                  <a:cubicBezTo>
                    <a:pt x="356" y="93"/>
                    <a:pt x="266" y="120"/>
                    <a:pt x="180" y="103"/>
                  </a:cubicBezTo>
                  <a:cubicBezTo>
                    <a:pt x="109" y="89"/>
                    <a:pt x="72" y="0"/>
                    <a:pt x="0" y="26"/>
                  </a:cubicBezTo>
                  <a:cubicBezTo>
                    <a:pt x="1" y="31"/>
                    <a:pt x="4" y="35"/>
                    <a:pt x="8" y="39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35">
              <a:extLst>
                <a:ext uri="{FF2B5EF4-FFF2-40B4-BE49-F238E27FC236}">
                  <a16:creationId xmlns:a16="http://schemas.microsoft.com/office/drawing/2014/main" id="{1AE8F40B-10FE-424A-8DAC-EB07553B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047"/>
              <a:ext cx="254" cy="501"/>
            </a:xfrm>
            <a:custGeom>
              <a:avLst/>
              <a:gdLst>
                <a:gd name="T0" fmla="*/ 403 w 157"/>
                <a:gd name="T1" fmla="*/ 1496 h 290"/>
                <a:gd name="T2" fmla="*/ 0 w 157"/>
                <a:gd name="T3" fmla="*/ 821 h 290"/>
                <a:gd name="T4" fmla="*/ 665 w 157"/>
                <a:gd name="T5" fmla="*/ 0 h 290"/>
                <a:gd name="T6" fmla="*/ 47 w 157"/>
                <a:gd name="T7" fmla="*/ 829 h 290"/>
                <a:gd name="T8" fmla="*/ 403 w 157"/>
                <a:gd name="T9" fmla="*/ 149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290">
                  <a:moveTo>
                    <a:pt x="95" y="290"/>
                  </a:moveTo>
                  <a:cubicBezTo>
                    <a:pt x="95" y="290"/>
                    <a:pt x="0" y="266"/>
                    <a:pt x="0" y="159"/>
                  </a:cubicBezTo>
                  <a:cubicBezTo>
                    <a:pt x="0" y="52"/>
                    <a:pt x="157" y="0"/>
                    <a:pt x="157" y="0"/>
                  </a:cubicBezTo>
                  <a:cubicBezTo>
                    <a:pt x="157" y="0"/>
                    <a:pt x="7" y="67"/>
                    <a:pt x="11" y="161"/>
                  </a:cubicBezTo>
                  <a:cubicBezTo>
                    <a:pt x="15" y="256"/>
                    <a:pt x="95" y="290"/>
                    <a:pt x="95" y="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36">
              <a:extLst>
                <a:ext uri="{FF2B5EF4-FFF2-40B4-BE49-F238E27FC236}">
                  <a16:creationId xmlns:a16="http://schemas.microsoft.com/office/drawing/2014/main" id="{0DB29A98-08EC-4F7F-BF71-82E01A33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3072"/>
              <a:ext cx="554" cy="231"/>
            </a:xfrm>
            <a:custGeom>
              <a:avLst/>
              <a:gdLst>
                <a:gd name="T0" fmla="*/ 0 w 342"/>
                <a:gd name="T1" fmla="*/ 686 h 134"/>
                <a:gd name="T2" fmla="*/ 1453 w 342"/>
                <a:gd name="T3" fmla="*/ 0 h 134"/>
                <a:gd name="T4" fmla="*/ 0 w 342"/>
                <a:gd name="T5" fmla="*/ 686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2" h="134">
                  <a:moveTo>
                    <a:pt x="0" y="134"/>
                  </a:moveTo>
                  <a:cubicBezTo>
                    <a:pt x="0" y="134"/>
                    <a:pt x="86" y="50"/>
                    <a:pt x="342" y="0"/>
                  </a:cubicBezTo>
                  <a:cubicBezTo>
                    <a:pt x="342" y="0"/>
                    <a:pt x="141" y="7"/>
                    <a:pt x="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37">
              <a:extLst>
                <a:ext uri="{FF2B5EF4-FFF2-40B4-BE49-F238E27FC236}">
                  <a16:creationId xmlns:a16="http://schemas.microsoft.com/office/drawing/2014/main" id="{1B5EFB21-35C9-4EAB-8FD5-01A8F037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963"/>
              <a:ext cx="465" cy="107"/>
            </a:xfrm>
            <a:custGeom>
              <a:avLst/>
              <a:gdLst>
                <a:gd name="T0" fmla="*/ 0 w 287"/>
                <a:gd name="T1" fmla="*/ 169 h 62"/>
                <a:gd name="T2" fmla="*/ 1220 w 287"/>
                <a:gd name="T3" fmla="*/ 319 h 62"/>
                <a:gd name="T4" fmla="*/ 0 w 287"/>
                <a:gd name="T5" fmla="*/ 169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7" h="62">
                  <a:moveTo>
                    <a:pt x="0" y="33"/>
                  </a:moveTo>
                  <a:cubicBezTo>
                    <a:pt x="0" y="33"/>
                    <a:pt x="131" y="0"/>
                    <a:pt x="287" y="62"/>
                  </a:cubicBezTo>
                  <a:cubicBezTo>
                    <a:pt x="287" y="62"/>
                    <a:pt x="98" y="9"/>
                    <a:pt x="0" y="33"/>
                  </a:cubicBezTo>
                  <a:close/>
                </a:path>
              </a:pathLst>
            </a:custGeom>
            <a:solidFill>
              <a:srgbClr val="8C9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38">
              <a:extLst>
                <a:ext uri="{FF2B5EF4-FFF2-40B4-BE49-F238E27FC236}">
                  <a16:creationId xmlns:a16="http://schemas.microsoft.com/office/drawing/2014/main" id="{D4021B98-C9E8-468F-908C-AB79A661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498"/>
              <a:ext cx="2779" cy="1208"/>
            </a:xfrm>
            <a:custGeom>
              <a:avLst/>
              <a:gdLst>
                <a:gd name="T0" fmla="*/ 3176 w 1716"/>
                <a:gd name="T1" fmla="*/ 1771 h 699"/>
                <a:gd name="T2" fmla="*/ 2058 w 1716"/>
                <a:gd name="T3" fmla="*/ 1586 h 699"/>
                <a:gd name="T4" fmla="*/ 0 w 1716"/>
                <a:gd name="T5" fmla="*/ 2502 h 699"/>
                <a:gd name="T6" fmla="*/ 29 w 1716"/>
                <a:gd name="T7" fmla="*/ 2720 h 699"/>
                <a:gd name="T8" fmla="*/ 2146 w 1716"/>
                <a:gd name="T9" fmla="*/ 2993 h 699"/>
                <a:gd name="T10" fmla="*/ 3929 w 1716"/>
                <a:gd name="T11" fmla="*/ 1858 h 699"/>
                <a:gd name="T12" fmla="*/ 7283 w 1716"/>
                <a:gd name="T13" fmla="*/ 899 h 699"/>
                <a:gd name="T14" fmla="*/ 7268 w 1716"/>
                <a:gd name="T15" fmla="*/ 807 h 699"/>
                <a:gd name="T16" fmla="*/ 3176 w 1716"/>
                <a:gd name="T17" fmla="*/ 1771 h 6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6" h="699">
                  <a:moveTo>
                    <a:pt x="748" y="343"/>
                  </a:moveTo>
                  <a:cubicBezTo>
                    <a:pt x="620" y="390"/>
                    <a:pt x="563" y="338"/>
                    <a:pt x="485" y="307"/>
                  </a:cubicBezTo>
                  <a:cubicBezTo>
                    <a:pt x="363" y="259"/>
                    <a:pt x="2" y="280"/>
                    <a:pt x="0" y="485"/>
                  </a:cubicBezTo>
                  <a:cubicBezTo>
                    <a:pt x="0" y="500"/>
                    <a:pt x="2" y="514"/>
                    <a:pt x="7" y="527"/>
                  </a:cubicBezTo>
                  <a:cubicBezTo>
                    <a:pt x="41" y="663"/>
                    <a:pt x="319" y="699"/>
                    <a:pt x="505" y="580"/>
                  </a:cubicBezTo>
                  <a:cubicBezTo>
                    <a:pt x="658" y="482"/>
                    <a:pt x="643" y="432"/>
                    <a:pt x="925" y="360"/>
                  </a:cubicBezTo>
                  <a:cubicBezTo>
                    <a:pt x="1207" y="289"/>
                    <a:pt x="1716" y="343"/>
                    <a:pt x="1715" y="174"/>
                  </a:cubicBezTo>
                  <a:cubicBezTo>
                    <a:pt x="1715" y="167"/>
                    <a:pt x="1714" y="161"/>
                    <a:pt x="1711" y="156"/>
                  </a:cubicBezTo>
                  <a:cubicBezTo>
                    <a:pt x="1691" y="0"/>
                    <a:pt x="875" y="297"/>
                    <a:pt x="748" y="343"/>
                  </a:cubicBezTo>
                  <a:close/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C2393A-01D6-4A29-9AB2-DAA2BC705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Packet</a:t>
            </a:r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D39C59A0-106D-4366-9E4D-C95268B0C2E4}"/>
              </a:ext>
            </a:extLst>
          </p:cNvPr>
          <p:cNvGrpSpPr>
            <a:grpSpLocks/>
          </p:cNvGrpSpPr>
          <p:nvPr/>
        </p:nvGrpSpPr>
        <p:grpSpPr bwMode="auto">
          <a:xfrm>
            <a:off x="4954588" y="2109788"/>
            <a:ext cx="2409825" cy="3116262"/>
            <a:chOff x="2161" y="1329"/>
            <a:chExt cx="1518" cy="1963"/>
          </a:xfrm>
        </p:grpSpPr>
        <p:sp>
          <p:nvSpPr>
            <p:cNvPr id="21507" name="Freeform 4">
              <a:extLst>
                <a:ext uri="{FF2B5EF4-FFF2-40B4-BE49-F238E27FC236}">
                  <a16:creationId xmlns:a16="http://schemas.microsoft.com/office/drawing/2014/main" id="{19CD603A-F454-4CFD-B9D1-90AF2B2AD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329"/>
              <a:ext cx="1518" cy="1963"/>
            </a:xfrm>
            <a:custGeom>
              <a:avLst/>
              <a:gdLst>
                <a:gd name="T0" fmla="*/ 2076 w 1292"/>
                <a:gd name="T1" fmla="*/ 2658 h 1673"/>
                <a:gd name="T2" fmla="*/ 0 w 1292"/>
                <a:gd name="T3" fmla="*/ 2658 h 1673"/>
                <a:gd name="T4" fmla="*/ 226 w 1292"/>
                <a:gd name="T5" fmla="*/ 47 h 1673"/>
                <a:gd name="T6" fmla="*/ 1852 w 1292"/>
                <a:gd name="T7" fmla="*/ 47 h 1673"/>
                <a:gd name="T8" fmla="*/ 2076 w 1292"/>
                <a:gd name="T9" fmla="*/ 2658 h 1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2" h="1673">
                  <a:moveTo>
                    <a:pt x="1280" y="1645"/>
                  </a:moveTo>
                  <a:cubicBezTo>
                    <a:pt x="1221" y="1673"/>
                    <a:pt x="0" y="1645"/>
                    <a:pt x="0" y="1645"/>
                  </a:cubicBezTo>
                  <a:cubicBezTo>
                    <a:pt x="0" y="1645"/>
                    <a:pt x="122" y="37"/>
                    <a:pt x="139" y="29"/>
                  </a:cubicBezTo>
                  <a:cubicBezTo>
                    <a:pt x="204" y="0"/>
                    <a:pt x="1141" y="29"/>
                    <a:pt x="1141" y="29"/>
                  </a:cubicBezTo>
                  <a:cubicBezTo>
                    <a:pt x="1141" y="29"/>
                    <a:pt x="1292" y="1633"/>
                    <a:pt x="1280" y="1645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5">
              <a:extLst>
                <a:ext uri="{FF2B5EF4-FFF2-40B4-BE49-F238E27FC236}">
                  <a16:creationId xmlns:a16="http://schemas.microsoft.com/office/drawing/2014/main" id="{3EA297FB-5D7C-4061-8274-EDD633FF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411"/>
              <a:ext cx="1329" cy="1805"/>
            </a:xfrm>
            <a:custGeom>
              <a:avLst/>
              <a:gdLst>
                <a:gd name="T0" fmla="*/ 1831 w 1132"/>
                <a:gd name="T1" fmla="*/ 2411 h 1538"/>
                <a:gd name="T2" fmla="*/ 7 w 1132"/>
                <a:gd name="T3" fmla="*/ 2411 h 1538"/>
                <a:gd name="T4" fmla="*/ 205 w 1132"/>
                <a:gd name="T5" fmla="*/ 45 h 1538"/>
                <a:gd name="T6" fmla="*/ 1633 w 1132"/>
                <a:gd name="T7" fmla="*/ 45 h 1538"/>
                <a:gd name="T8" fmla="*/ 1831 w 1132"/>
                <a:gd name="T9" fmla="*/ 2411 h 1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538">
                  <a:moveTo>
                    <a:pt x="1132" y="1491"/>
                  </a:moveTo>
                  <a:cubicBezTo>
                    <a:pt x="1132" y="1491"/>
                    <a:pt x="59" y="1538"/>
                    <a:pt x="4" y="1491"/>
                  </a:cubicBezTo>
                  <a:cubicBezTo>
                    <a:pt x="0" y="1483"/>
                    <a:pt x="127" y="27"/>
                    <a:pt x="127" y="27"/>
                  </a:cubicBezTo>
                  <a:cubicBezTo>
                    <a:pt x="192" y="0"/>
                    <a:pt x="1009" y="27"/>
                    <a:pt x="1009" y="27"/>
                  </a:cubicBezTo>
                  <a:lnTo>
                    <a:pt x="1132" y="1491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6">
              <a:extLst>
                <a:ext uri="{FF2B5EF4-FFF2-40B4-BE49-F238E27FC236}">
                  <a16:creationId xmlns:a16="http://schemas.microsoft.com/office/drawing/2014/main" id="{28ECA40B-D3ED-4BC5-98EB-5DA5E9E52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1463"/>
              <a:ext cx="1222" cy="1675"/>
            </a:xfrm>
            <a:custGeom>
              <a:avLst/>
              <a:gdLst>
                <a:gd name="T0" fmla="*/ 1687 w 1040"/>
                <a:gd name="T1" fmla="*/ 2236 h 1428"/>
                <a:gd name="T2" fmla="*/ 0 w 1040"/>
                <a:gd name="T3" fmla="*/ 2236 h 1428"/>
                <a:gd name="T4" fmla="*/ 183 w 1040"/>
                <a:gd name="T5" fmla="*/ 56 h 1428"/>
                <a:gd name="T6" fmla="*/ 1504 w 1040"/>
                <a:gd name="T7" fmla="*/ 56 h 1428"/>
                <a:gd name="T8" fmla="*/ 1687 w 1040"/>
                <a:gd name="T9" fmla="*/ 2236 h 1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0" h="1428">
                  <a:moveTo>
                    <a:pt x="1040" y="1385"/>
                  </a:moveTo>
                  <a:cubicBezTo>
                    <a:pt x="1040" y="1385"/>
                    <a:pt x="42" y="1428"/>
                    <a:pt x="0" y="138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224" y="0"/>
                    <a:pt x="927" y="35"/>
                    <a:pt x="927" y="35"/>
                  </a:cubicBezTo>
                  <a:lnTo>
                    <a:pt x="1040" y="1385"/>
                  </a:lnTo>
                  <a:close/>
                </a:path>
              </a:pathLst>
            </a:custGeom>
            <a:solidFill>
              <a:srgbClr val="F98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7">
              <a:extLst>
                <a:ext uri="{FF2B5EF4-FFF2-40B4-BE49-F238E27FC236}">
                  <a16:creationId xmlns:a16="http://schemas.microsoft.com/office/drawing/2014/main" id="{262278D3-B564-47E0-A54A-8F99D1E3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864"/>
              <a:ext cx="1154" cy="200"/>
            </a:xfrm>
            <a:custGeom>
              <a:avLst/>
              <a:gdLst>
                <a:gd name="T0" fmla="*/ 0 w 982"/>
                <a:gd name="T1" fmla="*/ 257 h 171"/>
                <a:gd name="T2" fmla="*/ 196 w 982"/>
                <a:gd name="T3" fmla="*/ 112 h 171"/>
                <a:gd name="T4" fmla="*/ 506 w 982"/>
                <a:gd name="T5" fmla="*/ 87 h 171"/>
                <a:gd name="T6" fmla="*/ 843 w 982"/>
                <a:gd name="T7" fmla="*/ 48 h 171"/>
                <a:gd name="T8" fmla="*/ 1096 w 982"/>
                <a:gd name="T9" fmla="*/ 13 h 171"/>
                <a:gd name="T10" fmla="*/ 1461 w 982"/>
                <a:gd name="T11" fmla="*/ 73 h 171"/>
                <a:gd name="T12" fmla="*/ 1588 w 982"/>
                <a:gd name="T13" fmla="*/ 256 h 171"/>
                <a:gd name="T14" fmla="*/ 1427 w 982"/>
                <a:gd name="T15" fmla="*/ 251 h 171"/>
                <a:gd name="T16" fmla="*/ 1214 w 982"/>
                <a:gd name="T17" fmla="*/ 257 h 171"/>
                <a:gd name="T18" fmla="*/ 797 w 982"/>
                <a:gd name="T19" fmla="*/ 251 h 171"/>
                <a:gd name="T20" fmla="*/ 396 w 982"/>
                <a:gd name="T21" fmla="*/ 256 h 171"/>
                <a:gd name="T22" fmla="*/ 65 w 982"/>
                <a:gd name="T23" fmla="*/ 264 h 171"/>
                <a:gd name="T24" fmla="*/ 0 w 982"/>
                <a:gd name="T25" fmla="*/ 271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2" h="171">
                  <a:moveTo>
                    <a:pt x="0" y="161"/>
                  </a:moveTo>
                  <a:cubicBezTo>
                    <a:pt x="45" y="148"/>
                    <a:pt x="75" y="92"/>
                    <a:pt x="121" y="70"/>
                  </a:cubicBezTo>
                  <a:cubicBezTo>
                    <a:pt x="174" y="45"/>
                    <a:pt x="254" y="46"/>
                    <a:pt x="312" y="54"/>
                  </a:cubicBezTo>
                  <a:cubicBezTo>
                    <a:pt x="389" y="65"/>
                    <a:pt x="442" y="48"/>
                    <a:pt x="519" y="30"/>
                  </a:cubicBezTo>
                  <a:cubicBezTo>
                    <a:pt x="573" y="18"/>
                    <a:pt x="622" y="14"/>
                    <a:pt x="676" y="8"/>
                  </a:cubicBezTo>
                  <a:cubicBezTo>
                    <a:pt x="756" y="0"/>
                    <a:pt x="829" y="4"/>
                    <a:pt x="900" y="45"/>
                  </a:cubicBezTo>
                  <a:cubicBezTo>
                    <a:pt x="933" y="64"/>
                    <a:pt x="982" y="123"/>
                    <a:pt x="979" y="160"/>
                  </a:cubicBezTo>
                  <a:cubicBezTo>
                    <a:pt x="945" y="165"/>
                    <a:pt x="915" y="154"/>
                    <a:pt x="879" y="157"/>
                  </a:cubicBezTo>
                  <a:cubicBezTo>
                    <a:pt x="836" y="161"/>
                    <a:pt x="792" y="161"/>
                    <a:pt x="748" y="161"/>
                  </a:cubicBezTo>
                  <a:cubicBezTo>
                    <a:pt x="661" y="161"/>
                    <a:pt x="577" y="161"/>
                    <a:pt x="491" y="157"/>
                  </a:cubicBezTo>
                  <a:cubicBezTo>
                    <a:pt x="409" y="153"/>
                    <a:pt x="324" y="148"/>
                    <a:pt x="244" y="160"/>
                  </a:cubicBezTo>
                  <a:cubicBezTo>
                    <a:pt x="173" y="171"/>
                    <a:pt x="110" y="166"/>
                    <a:pt x="40" y="165"/>
                  </a:cubicBezTo>
                  <a:cubicBezTo>
                    <a:pt x="26" y="165"/>
                    <a:pt x="13" y="165"/>
                    <a:pt x="0" y="169"/>
                  </a:cubicBezTo>
                </a:path>
              </a:pathLst>
            </a:custGeom>
            <a:solidFill>
              <a:srgbClr val="F79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Oval 8">
              <a:extLst>
                <a:ext uri="{FF2B5EF4-FFF2-40B4-BE49-F238E27FC236}">
                  <a16:creationId xmlns:a16="http://schemas.microsoft.com/office/drawing/2014/main" id="{534EF84A-9943-4BE8-95CC-E677494E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886"/>
              <a:ext cx="49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2" name="Oval 9">
              <a:extLst>
                <a:ext uri="{FF2B5EF4-FFF2-40B4-BE49-F238E27FC236}">
                  <a16:creationId xmlns:a16="http://schemas.microsoft.com/office/drawing/2014/main" id="{5CFAA18C-A757-47C4-A131-0E8947FFA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927"/>
              <a:ext cx="25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3" name="Oval 10">
              <a:extLst>
                <a:ext uri="{FF2B5EF4-FFF2-40B4-BE49-F238E27FC236}">
                  <a16:creationId xmlns:a16="http://schemas.microsoft.com/office/drawing/2014/main" id="{B81B26BE-7DF1-4DC5-ADC2-FDAC8F149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007"/>
              <a:ext cx="68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4" name="Oval 11">
              <a:extLst>
                <a:ext uri="{FF2B5EF4-FFF2-40B4-BE49-F238E27FC236}">
                  <a16:creationId xmlns:a16="http://schemas.microsoft.com/office/drawing/2014/main" id="{4D212662-D7C7-4AED-B20C-554EF7AAC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996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5" name="Freeform 12">
              <a:extLst>
                <a:ext uri="{FF2B5EF4-FFF2-40B4-BE49-F238E27FC236}">
                  <a16:creationId xmlns:a16="http://schemas.microsoft.com/office/drawing/2014/main" id="{500DFB25-63EC-4F5E-B6E3-7517A3D6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494"/>
              <a:ext cx="309" cy="876"/>
            </a:xfrm>
            <a:custGeom>
              <a:avLst/>
              <a:gdLst>
                <a:gd name="T0" fmla="*/ 325 w 263"/>
                <a:gd name="T1" fmla="*/ 13 h 746"/>
                <a:gd name="T2" fmla="*/ 0 w 263"/>
                <a:gd name="T3" fmla="*/ 0 h 746"/>
                <a:gd name="T4" fmla="*/ 22 w 263"/>
                <a:gd name="T5" fmla="*/ 1133 h 746"/>
                <a:gd name="T6" fmla="*/ 426 w 263"/>
                <a:gd name="T7" fmla="*/ 1208 h 746"/>
                <a:gd name="T8" fmla="*/ 325 w 263"/>
                <a:gd name="T9" fmla="*/ 13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746">
                  <a:moveTo>
                    <a:pt x="201" y="8"/>
                  </a:moveTo>
                  <a:cubicBezTo>
                    <a:pt x="201" y="8"/>
                    <a:pt x="28" y="0"/>
                    <a:pt x="0" y="0"/>
                  </a:cubicBezTo>
                  <a:cubicBezTo>
                    <a:pt x="14" y="700"/>
                    <a:pt x="14" y="700"/>
                    <a:pt x="14" y="700"/>
                  </a:cubicBezTo>
                  <a:cubicBezTo>
                    <a:pt x="14" y="700"/>
                    <a:pt x="203" y="704"/>
                    <a:pt x="263" y="746"/>
                  </a:cubicBezTo>
                  <a:lnTo>
                    <a:pt x="20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3">
              <a:extLst>
                <a:ext uri="{FF2B5EF4-FFF2-40B4-BE49-F238E27FC236}">
                  <a16:creationId xmlns:a16="http://schemas.microsoft.com/office/drawing/2014/main" id="{A5C3BC6E-4091-49AE-B8A3-073BF0450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505"/>
              <a:ext cx="234" cy="107"/>
            </a:xfrm>
            <a:custGeom>
              <a:avLst/>
              <a:gdLst>
                <a:gd name="T0" fmla="*/ 1 w 199"/>
                <a:gd name="T1" fmla="*/ 131 h 91"/>
                <a:gd name="T2" fmla="*/ 275 w 199"/>
                <a:gd name="T3" fmla="*/ 72 h 91"/>
                <a:gd name="T4" fmla="*/ 288 w 199"/>
                <a:gd name="T5" fmla="*/ 9 h 91"/>
                <a:gd name="T6" fmla="*/ 179 w 199"/>
                <a:gd name="T7" fmla="*/ 9 h 91"/>
                <a:gd name="T8" fmla="*/ 0 w 199"/>
                <a:gd name="T9" fmla="*/ 19 h 91"/>
                <a:gd name="T10" fmla="*/ 1 w 199"/>
                <a:gd name="T11" fmla="*/ 13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" h="91">
                  <a:moveTo>
                    <a:pt x="1" y="80"/>
                  </a:moveTo>
                  <a:cubicBezTo>
                    <a:pt x="63" y="85"/>
                    <a:pt x="117" y="91"/>
                    <a:pt x="169" y="44"/>
                  </a:cubicBezTo>
                  <a:cubicBezTo>
                    <a:pt x="180" y="35"/>
                    <a:pt x="199" y="12"/>
                    <a:pt x="177" y="6"/>
                  </a:cubicBezTo>
                  <a:cubicBezTo>
                    <a:pt x="158" y="0"/>
                    <a:pt x="130" y="6"/>
                    <a:pt x="110" y="6"/>
                  </a:cubicBezTo>
                  <a:cubicBezTo>
                    <a:pt x="73" y="4"/>
                    <a:pt x="36" y="8"/>
                    <a:pt x="0" y="12"/>
                  </a:cubicBezTo>
                  <a:lnTo>
                    <a:pt x="1" y="80"/>
                  </a:lnTo>
                  <a:close/>
                </a:path>
              </a:pathLst>
            </a:custGeom>
            <a:solidFill>
              <a:srgbClr val="ED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4">
              <a:extLst>
                <a:ext uri="{FF2B5EF4-FFF2-40B4-BE49-F238E27FC236}">
                  <a16:creationId xmlns:a16="http://schemas.microsoft.com/office/drawing/2014/main" id="{61590CB5-B5B1-4782-83B6-FE6C02E52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1500"/>
              <a:ext cx="720" cy="99"/>
            </a:xfrm>
            <a:custGeom>
              <a:avLst/>
              <a:gdLst>
                <a:gd name="T0" fmla="*/ 27 w 613"/>
                <a:gd name="T1" fmla="*/ 29 h 84"/>
                <a:gd name="T2" fmla="*/ 109 w 613"/>
                <a:gd name="T3" fmla="*/ 28 h 84"/>
                <a:gd name="T4" fmla="*/ 215 w 613"/>
                <a:gd name="T5" fmla="*/ 29 h 84"/>
                <a:gd name="T6" fmla="*/ 325 w 613"/>
                <a:gd name="T7" fmla="*/ 17 h 84"/>
                <a:gd name="T8" fmla="*/ 424 w 613"/>
                <a:gd name="T9" fmla="*/ 18 h 84"/>
                <a:gd name="T10" fmla="*/ 625 w 613"/>
                <a:gd name="T11" fmla="*/ 9 h 84"/>
                <a:gd name="T12" fmla="*/ 689 w 613"/>
                <a:gd name="T13" fmla="*/ 25 h 84"/>
                <a:gd name="T14" fmla="*/ 768 w 613"/>
                <a:gd name="T15" fmla="*/ 34 h 84"/>
                <a:gd name="T16" fmla="*/ 990 w 613"/>
                <a:gd name="T17" fmla="*/ 26 h 84"/>
                <a:gd name="T18" fmla="*/ 994 w 613"/>
                <a:gd name="T19" fmla="*/ 138 h 84"/>
                <a:gd name="T20" fmla="*/ 902 w 613"/>
                <a:gd name="T21" fmla="*/ 132 h 84"/>
                <a:gd name="T22" fmla="*/ 587 w 613"/>
                <a:gd name="T23" fmla="*/ 126 h 84"/>
                <a:gd name="T24" fmla="*/ 290 w 613"/>
                <a:gd name="T25" fmla="*/ 126 h 84"/>
                <a:gd name="T26" fmla="*/ 87 w 613"/>
                <a:gd name="T27" fmla="*/ 104 h 84"/>
                <a:gd name="T28" fmla="*/ 16 w 613"/>
                <a:gd name="T29" fmla="*/ 52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3" h="84">
                  <a:moveTo>
                    <a:pt x="17" y="18"/>
                  </a:moveTo>
                  <a:cubicBezTo>
                    <a:pt x="30" y="22"/>
                    <a:pt x="52" y="16"/>
                    <a:pt x="67" y="17"/>
                  </a:cubicBezTo>
                  <a:cubicBezTo>
                    <a:pt x="89" y="19"/>
                    <a:pt x="111" y="19"/>
                    <a:pt x="133" y="18"/>
                  </a:cubicBezTo>
                  <a:cubicBezTo>
                    <a:pt x="156" y="16"/>
                    <a:pt x="178" y="11"/>
                    <a:pt x="201" y="10"/>
                  </a:cubicBezTo>
                  <a:cubicBezTo>
                    <a:pt x="221" y="9"/>
                    <a:pt x="241" y="12"/>
                    <a:pt x="261" y="11"/>
                  </a:cubicBezTo>
                  <a:cubicBezTo>
                    <a:pt x="302" y="9"/>
                    <a:pt x="345" y="0"/>
                    <a:pt x="386" y="6"/>
                  </a:cubicBezTo>
                  <a:cubicBezTo>
                    <a:pt x="399" y="7"/>
                    <a:pt x="413" y="11"/>
                    <a:pt x="426" y="15"/>
                  </a:cubicBezTo>
                  <a:cubicBezTo>
                    <a:pt x="442" y="19"/>
                    <a:pt x="458" y="20"/>
                    <a:pt x="474" y="21"/>
                  </a:cubicBezTo>
                  <a:cubicBezTo>
                    <a:pt x="520" y="26"/>
                    <a:pt x="566" y="21"/>
                    <a:pt x="611" y="16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95" y="82"/>
                    <a:pt x="576" y="81"/>
                    <a:pt x="557" y="81"/>
                  </a:cubicBezTo>
                  <a:cubicBezTo>
                    <a:pt x="499" y="81"/>
                    <a:pt x="421" y="79"/>
                    <a:pt x="363" y="77"/>
                  </a:cubicBezTo>
                  <a:cubicBezTo>
                    <a:pt x="310" y="76"/>
                    <a:pt x="232" y="80"/>
                    <a:pt x="179" y="77"/>
                  </a:cubicBezTo>
                  <a:cubicBezTo>
                    <a:pt x="126" y="75"/>
                    <a:pt x="105" y="81"/>
                    <a:pt x="54" y="64"/>
                  </a:cubicBezTo>
                  <a:cubicBezTo>
                    <a:pt x="42" y="60"/>
                    <a:pt x="0" y="50"/>
                    <a:pt x="10" y="31"/>
                  </a:cubicBezTo>
                </a:path>
              </a:pathLst>
            </a:custGeom>
            <a:solidFill>
              <a:srgbClr val="EA7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5">
              <a:extLst>
                <a:ext uri="{FF2B5EF4-FFF2-40B4-BE49-F238E27FC236}">
                  <a16:creationId xmlns:a16="http://schemas.microsoft.com/office/drawing/2014/main" id="{A16D23FA-DBB3-4EC2-A169-33ED2155F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" y="1533"/>
              <a:ext cx="15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6">
              <a:extLst>
                <a:ext uri="{FF2B5EF4-FFF2-40B4-BE49-F238E27FC236}">
                  <a16:creationId xmlns:a16="http://schemas.microsoft.com/office/drawing/2014/main" id="{458CAC07-A34E-4E06-9F51-FFB0033D5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" y="1549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7">
              <a:extLst>
                <a:ext uri="{FF2B5EF4-FFF2-40B4-BE49-F238E27FC236}">
                  <a16:creationId xmlns:a16="http://schemas.microsoft.com/office/drawing/2014/main" id="{1ED31D39-B9C0-414E-9A67-E0A86EDF0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1565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8">
              <a:extLst>
                <a:ext uri="{FF2B5EF4-FFF2-40B4-BE49-F238E27FC236}">
                  <a16:creationId xmlns:a16="http://schemas.microsoft.com/office/drawing/2014/main" id="{015B5B4D-2EFB-4F6F-8966-F70E77C1B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1581"/>
              <a:ext cx="153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9">
              <a:extLst>
                <a:ext uri="{FF2B5EF4-FFF2-40B4-BE49-F238E27FC236}">
                  <a16:creationId xmlns:a16="http://schemas.microsoft.com/office/drawing/2014/main" id="{6C092445-B28C-4A6F-AD5C-C75372F65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41"/>
              <a:ext cx="15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0">
              <a:extLst>
                <a:ext uri="{FF2B5EF4-FFF2-40B4-BE49-F238E27FC236}">
                  <a16:creationId xmlns:a16="http://schemas.microsoft.com/office/drawing/2014/main" id="{ADE36BD1-6FD1-4BDF-B59E-0EBD00BE9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59"/>
              <a:ext cx="152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1">
              <a:extLst>
                <a:ext uri="{FF2B5EF4-FFF2-40B4-BE49-F238E27FC236}">
                  <a16:creationId xmlns:a16="http://schemas.microsoft.com/office/drawing/2014/main" id="{D5FB9C36-646A-4DE0-943A-30FF68942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80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2">
              <a:extLst>
                <a:ext uri="{FF2B5EF4-FFF2-40B4-BE49-F238E27FC236}">
                  <a16:creationId xmlns:a16="http://schemas.microsoft.com/office/drawing/2014/main" id="{95EB6AAB-A82B-4B16-BFE7-52B3E19E0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1696"/>
              <a:ext cx="154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3">
              <a:extLst>
                <a:ext uri="{FF2B5EF4-FFF2-40B4-BE49-F238E27FC236}">
                  <a16:creationId xmlns:a16="http://schemas.microsoft.com/office/drawing/2014/main" id="{255799E3-12F6-4543-8AE3-0E3299243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1717"/>
              <a:ext cx="153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4">
              <a:extLst>
                <a:ext uri="{FF2B5EF4-FFF2-40B4-BE49-F238E27FC236}">
                  <a16:creationId xmlns:a16="http://schemas.microsoft.com/office/drawing/2014/main" id="{4B2D5006-A0BA-41D6-AB05-FFC07E391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1737"/>
              <a:ext cx="154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5">
              <a:extLst>
                <a:ext uri="{FF2B5EF4-FFF2-40B4-BE49-F238E27FC236}">
                  <a16:creationId xmlns:a16="http://schemas.microsoft.com/office/drawing/2014/main" id="{391A02D2-ED86-46CC-B6E5-52776B18B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" y="1759"/>
              <a:ext cx="153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6">
              <a:extLst>
                <a:ext uri="{FF2B5EF4-FFF2-40B4-BE49-F238E27FC236}">
                  <a16:creationId xmlns:a16="http://schemas.microsoft.com/office/drawing/2014/main" id="{679E11BC-91E7-4056-9CF7-CE8CE91A1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1822"/>
              <a:ext cx="152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7">
              <a:extLst>
                <a:ext uri="{FF2B5EF4-FFF2-40B4-BE49-F238E27FC236}">
                  <a16:creationId xmlns:a16="http://schemas.microsoft.com/office/drawing/2014/main" id="{7BB7D930-CF63-4FB7-922D-7685C489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1838"/>
              <a:ext cx="154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8">
              <a:extLst>
                <a:ext uri="{FF2B5EF4-FFF2-40B4-BE49-F238E27FC236}">
                  <a16:creationId xmlns:a16="http://schemas.microsoft.com/office/drawing/2014/main" id="{74AEBD56-1A27-4DCF-93E2-B4F27029A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851"/>
              <a:ext cx="152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9">
              <a:extLst>
                <a:ext uri="{FF2B5EF4-FFF2-40B4-BE49-F238E27FC236}">
                  <a16:creationId xmlns:a16="http://schemas.microsoft.com/office/drawing/2014/main" id="{E9DAA6E9-B94A-4821-B98F-1909E5C7A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06"/>
              <a:ext cx="152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30">
              <a:extLst>
                <a:ext uri="{FF2B5EF4-FFF2-40B4-BE49-F238E27FC236}">
                  <a16:creationId xmlns:a16="http://schemas.microsoft.com/office/drawing/2014/main" id="{A4884070-2E4B-43EC-B3BC-04CD2B2DB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25"/>
              <a:ext cx="152" cy="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1">
              <a:extLst>
                <a:ext uri="{FF2B5EF4-FFF2-40B4-BE49-F238E27FC236}">
                  <a16:creationId xmlns:a16="http://schemas.microsoft.com/office/drawing/2014/main" id="{D31F081C-ED5F-424E-B6CE-7A6BFFC81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946"/>
              <a:ext cx="152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32">
              <a:extLst>
                <a:ext uri="{FF2B5EF4-FFF2-40B4-BE49-F238E27FC236}">
                  <a16:creationId xmlns:a16="http://schemas.microsoft.com/office/drawing/2014/main" id="{CAEA655A-0ED7-43DD-B728-545563F24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1964"/>
              <a:ext cx="152" cy="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3">
              <a:extLst>
                <a:ext uri="{FF2B5EF4-FFF2-40B4-BE49-F238E27FC236}">
                  <a16:creationId xmlns:a16="http://schemas.microsoft.com/office/drawing/2014/main" id="{00DAACE1-3194-4E34-A0F6-DC8C6A76F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1978"/>
              <a:ext cx="152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4">
              <a:extLst>
                <a:ext uri="{FF2B5EF4-FFF2-40B4-BE49-F238E27FC236}">
                  <a16:creationId xmlns:a16="http://schemas.microsoft.com/office/drawing/2014/main" id="{9C5DD9DE-3FDA-4047-91D9-2EBC03528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" y="1999"/>
              <a:ext cx="152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5">
              <a:extLst>
                <a:ext uri="{FF2B5EF4-FFF2-40B4-BE49-F238E27FC236}">
                  <a16:creationId xmlns:a16="http://schemas.microsoft.com/office/drawing/2014/main" id="{2901E5E9-A890-484C-9722-006827712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1" y="1879"/>
              <a:ext cx="152" cy="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6">
              <a:extLst>
                <a:ext uri="{FF2B5EF4-FFF2-40B4-BE49-F238E27FC236}">
                  <a16:creationId xmlns:a16="http://schemas.microsoft.com/office/drawing/2014/main" id="{CD8DC0D1-3500-45B7-9F2C-5AA846A40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1788"/>
              <a:ext cx="153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7">
              <a:extLst>
                <a:ext uri="{FF2B5EF4-FFF2-40B4-BE49-F238E27FC236}">
                  <a16:creationId xmlns:a16="http://schemas.microsoft.com/office/drawing/2014/main" id="{E1FB2647-432E-4B90-8ACB-5E1B5468B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1610"/>
              <a:ext cx="154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8">
              <a:extLst>
                <a:ext uri="{FF2B5EF4-FFF2-40B4-BE49-F238E27FC236}">
                  <a16:creationId xmlns:a16="http://schemas.microsoft.com/office/drawing/2014/main" id="{1A6405FB-74BF-4643-A278-3EC9FFCD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759"/>
              <a:ext cx="1018" cy="240"/>
            </a:xfrm>
            <a:custGeom>
              <a:avLst/>
              <a:gdLst>
                <a:gd name="T0" fmla="*/ 16 w 1018"/>
                <a:gd name="T1" fmla="*/ 7 h 240"/>
                <a:gd name="T2" fmla="*/ 0 w 1018"/>
                <a:gd name="T3" fmla="*/ 240 h 240"/>
                <a:gd name="T4" fmla="*/ 1018 w 1018"/>
                <a:gd name="T5" fmla="*/ 217 h 240"/>
                <a:gd name="T6" fmla="*/ 989 w 1018"/>
                <a:gd name="T7" fmla="*/ 0 h 240"/>
                <a:gd name="T8" fmla="*/ 16 w 1018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8" h="240">
                  <a:moveTo>
                    <a:pt x="16" y="7"/>
                  </a:moveTo>
                  <a:lnTo>
                    <a:pt x="0" y="240"/>
                  </a:lnTo>
                  <a:lnTo>
                    <a:pt x="1018" y="217"/>
                  </a:lnTo>
                  <a:lnTo>
                    <a:pt x="989" y="0"/>
                  </a:lnTo>
                  <a:lnTo>
                    <a:pt x="16" y="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9">
              <a:extLst>
                <a:ext uri="{FF2B5EF4-FFF2-40B4-BE49-F238E27FC236}">
                  <a16:creationId xmlns:a16="http://schemas.microsoft.com/office/drawing/2014/main" id="{0777537F-4D43-4AF0-B8AC-EAA06D8BA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873"/>
              <a:ext cx="466" cy="163"/>
            </a:xfrm>
            <a:custGeom>
              <a:avLst/>
              <a:gdLst>
                <a:gd name="T0" fmla="*/ 0 w 397"/>
                <a:gd name="T1" fmla="*/ 46 h 139"/>
                <a:gd name="T2" fmla="*/ 72 w 397"/>
                <a:gd name="T3" fmla="*/ 26 h 139"/>
                <a:gd name="T4" fmla="*/ 201 w 397"/>
                <a:gd name="T5" fmla="*/ 7 h 139"/>
                <a:gd name="T6" fmla="*/ 291 w 397"/>
                <a:gd name="T7" fmla="*/ 32 h 139"/>
                <a:gd name="T8" fmla="*/ 381 w 397"/>
                <a:gd name="T9" fmla="*/ 40 h 139"/>
                <a:gd name="T10" fmla="*/ 576 w 397"/>
                <a:gd name="T11" fmla="*/ 122 h 139"/>
                <a:gd name="T12" fmla="*/ 627 w 397"/>
                <a:gd name="T13" fmla="*/ 181 h 139"/>
                <a:gd name="T14" fmla="*/ 642 w 397"/>
                <a:gd name="T15" fmla="*/ 224 h 139"/>
                <a:gd name="T16" fmla="*/ 586 w 397"/>
                <a:gd name="T17" fmla="*/ 158 h 139"/>
                <a:gd name="T18" fmla="*/ 524 w 397"/>
                <a:gd name="T19" fmla="*/ 113 h 139"/>
                <a:gd name="T20" fmla="*/ 374 w 397"/>
                <a:gd name="T21" fmla="*/ 69 h 139"/>
                <a:gd name="T22" fmla="*/ 296 w 397"/>
                <a:gd name="T23" fmla="*/ 66 h 139"/>
                <a:gd name="T24" fmla="*/ 201 w 397"/>
                <a:gd name="T25" fmla="*/ 38 h 139"/>
                <a:gd name="T26" fmla="*/ 56 w 397"/>
                <a:gd name="T27" fmla="*/ 32 h 139"/>
                <a:gd name="T28" fmla="*/ 6 w 397"/>
                <a:gd name="T29" fmla="*/ 4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7" h="139">
                  <a:moveTo>
                    <a:pt x="0" y="28"/>
                  </a:moveTo>
                  <a:cubicBezTo>
                    <a:pt x="12" y="29"/>
                    <a:pt x="32" y="19"/>
                    <a:pt x="44" y="16"/>
                  </a:cubicBezTo>
                  <a:cubicBezTo>
                    <a:pt x="72" y="8"/>
                    <a:pt x="95" y="0"/>
                    <a:pt x="124" y="4"/>
                  </a:cubicBezTo>
                  <a:cubicBezTo>
                    <a:pt x="143" y="6"/>
                    <a:pt x="161" y="14"/>
                    <a:pt x="180" y="20"/>
                  </a:cubicBezTo>
                  <a:cubicBezTo>
                    <a:pt x="200" y="25"/>
                    <a:pt x="216" y="26"/>
                    <a:pt x="236" y="25"/>
                  </a:cubicBezTo>
                  <a:cubicBezTo>
                    <a:pt x="286" y="24"/>
                    <a:pt x="318" y="47"/>
                    <a:pt x="356" y="76"/>
                  </a:cubicBezTo>
                  <a:cubicBezTo>
                    <a:pt x="369" y="85"/>
                    <a:pt x="381" y="97"/>
                    <a:pt x="388" y="112"/>
                  </a:cubicBezTo>
                  <a:cubicBezTo>
                    <a:pt x="392" y="121"/>
                    <a:pt x="393" y="131"/>
                    <a:pt x="397" y="139"/>
                  </a:cubicBezTo>
                  <a:cubicBezTo>
                    <a:pt x="384" y="127"/>
                    <a:pt x="374" y="111"/>
                    <a:pt x="362" y="98"/>
                  </a:cubicBezTo>
                  <a:cubicBezTo>
                    <a:pt x="350" y="86"/>
                    <a:pt x="339" y="78"/>
                    <a:pt x="324" y="70"/>
                  </a:cubicBezTo>
                  <a:cubicBezTo>
                    <a:pt x="297" y="53"/>
                    <a:pt x="263" y="47"/>
                    <a:pt x="232" y="43"/>
                  </a:cubicBezTo>
                  <a:cubicBezTo>
                    <a:pt x="216" y="42"/>
                    <a:pt x="199" y="46"/>
                    <a:pt x="183" y="41"/>
                  </a:cubicBezTo>
                  <a:cubicBezTo>
                    <a:pt x="163" y="36"/>
                    <a:pt x="144" y="26"/>
                    <a:pt x="124" y="23"/>
                  </a:cubicBezTo>
                  <a:cubicBezTo>
                    <a:pt x="97" y="18"/>
                    <a:pt x="61" y="13"/>
                    <a:pt x="35" y="20"/>
                  </a:cubicBezTo>
                  <a:cubicBezTo>
                    <a:pt x="26" y="22"/>
                    <a:pt x="12" y="32"/>
                    <a:pt x="3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40">
              <a:extLst>
                <a:ext uri="{FF2B5EF4-FFF2-40B4-BE49-F238E27FC236}">
                  <a16:creationId xmlns:a16="http://schemas.microsoft.com/office/drawing/2014/main" id="{F406F451-9D97-419A-A3A5-74AEF849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981"/>
              <a:ext cx="732" cy="76"/>
            </a:xfrm>
            <a:custGeom>
              <a:avLst/>
              <a:gdLst>
                <a:gd name="T0" fmla="*/ 0 w 623"/>
                <a:gd name="T1" fmla="*/ 65 h 65"/>
                <a:gd name="T2" fmla="*/ 409 w 623"/>
                <a:gd name="T3" fmla="*/ 47 h 65"/>
                <a:gd name="T4" fmla="*/ 679 w 623"/>
                <a:gd name="T5" fmla="*/ 54 h 65"/>
                <a:gd name="T6" fmla="*/ 1010 w 623"/>
                <a:gd name="T7" fmla="*/ 16 h 65"/>
                <a:gd name="T8" fmla="*/ 687 w 623"/>
                <a:gd name="T9" fmla="*/ 27 h 65"/>
                <a:gd name="T10" fmla="*/ 404 w 623"/>
                <a:gd name="T11" fmla="*/ 15 h 65"/>
                <a:gd name="T12" fmla="*/ 0 w 623"/>
                <a:gd name="T13" fmla="*/ 7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3" h="65">
                  <a:moveTo>
                    <a:pt x="0" y="41"/>
                  </a:moveTo>
                  <a:cubicBezTo>
                    <a:pt x="77" y="65"/>
                    <a:pt x="173" y="37"/>
                    <a:pt x="252" y="29"/>
                  </a:cubicBezTo>
                  <a:cubicBezTo>
                    <a:pt x="307" y="24"/>
                    <a:pt x="363" y="30"/>
                    <a:pt x="419" y="33"/>
                  </a:cubicBezTo>
                  <a:cubicBezTo>
                    <a:pt x="491" y="37"/>
                    <a:pt x="554" y="21"/>
                    <a:pt x="623" y="10"/>
                  </a:cubicBezTo>
                  <a:cubicBezTo>
                    <a:pt x="578" y="37"/>
                    <a:pt x="477" y="17"/>
                    <a:pt x="424" y="17"/>
                  </a:cubicBezTo>
                  <a:cubicBezTo>
                    <a:pt x="369" y="17"/>
                    <a:pt x="302" y="0"/>
                    <a:pt x="249" y="9"/>
                  </a:cubicBezTo>
                  <a:cubicBezTo>
                    <a:pt x="166" y="23"/>
                    <a:pt x="86" y="45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41">
              <a:extLst>
                <a:ext uri="{FF2B5EF4-FFF2-40B4-BE49-F238E27FC236}">
                  <a16:creationId xmlns:a16="http://schemas.microsoft.com/office/drawing/2014/main" id="{1CBA58AB-9DD9-49B0-9A24-3E708EA3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2975"/>
              <a:ext cx="85" cy="25"/>
            </a:xfrm>
            <a:custGeom>
              <a:avLst/>
              <a:gdLst>
                <a:gd name="T0" fmla="*/ 20 w 72"/>
                <a:gd name="T1" fmla="*/ 30 h 21"/>
                <a:gd name="T2" fmla="*/ 13 w 72"/>
                <a:gd name="T3" fmla="*/ 2 h 21"/>
                <a:gd name="T4" fmla="*/ 55 w 72"/>
                <a:gd name="T5" fmla="*/ 17 h 21"/>
                <a:gd name="T6" fmla="*/ 99 w 72"/>
                <a:gd name="T7" fmla="*/ 32 h 21"/>
                <a:gd name="T8" fmla="*/ 100 w 72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1">
                  <a:moveTo>
                    <a:pt x="12" y="18"/>
                  </a:moveTo>
                  <a:cubicBezTo>
                    <a:pt x="2" y="15"/>
                    <a:pt x="0" y="5"/>
                    <a:pt x="8" y="2"/>
                  </a:cubicBezTo>
                  <a:cubicBezTo>
                    <a:pt x="14" y="0"/>
                    <a:pt x="28" y="8"/>
                    <a:pt x="34" y="10"/>
                  </a:cubicBezTo>
                  <a:cubicBezTo>
                    <a:pt x="40" y="13"/>
                    <a:pt x="53" y="21"/>
                    <a:pt x="60" y="19"/>
                  </a:cubicBezTo>
                  <a:cubicBezTo>
                    <a:pt x="69" y="17"/>
                    <a:pt x="72" y="9"/>
                    <a:pt x="61" y="2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2">
              <a:extLst>
                <a:ext uri="{FF2B5EF4-FFF2-40B4-BE49-F238E27FC236}">
                  <a16:creationId xmlns:a16="http://schemas.microsoft.com/office/drawing/2014/main" id="{E706D397-3DB2-4A5E-8AD5-9384AB32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961"/>
              <a:ext cx="55" cy="34"/>
            </a:xfrm>
            <a:custGeom>
              <a:avLst/>
              <a:gdLst>
                <a:gd name="T0" fmla="*/ 32 w 47"/>
                <a:gd name="T1" fmla="*/ 47 h 29"/>
                <a:gd name="T2" fmla="*/ 75 w 47"/>
                <a:gd name="T3" fmla="*/ 29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29">
                  <a:moveTo>
                    <a:pt x="20" y="29"/>
                  </a:moveTo>
                  <a:cubicBezTo>
                    <a:pt x="0" y="0"/>
                    <a:pt x="27" y="6"/>
                    <a:pt x="47" y="18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3">
              <a:extLst>
                <a:ext uri="{FF2B5EF4-FFF2-40B4-BE49-F238E27FC236}">
                  <a16:creationId xmlns:a16="http://schemas.microsoft.com/office/drawing/2014/main" id="{90215F85-D607-4F5E-95B6-92F5F434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976"/>
              <a:ext cx="4" cy="16"/>
            </a:xfrm>
            <a:custGeom>
              <a:avLst/>
              <a:gdLst>
                <a:gd name="T0" fmla="*/ 7 w 3"/>
                <a:gd name="T1" fmla="*/ 25 h 13"/>
                <a:gd name="T2" fmla="*/ 0 w 3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4">
              <a:extLst>
                <a:ext uri="{FF2B5EF4-FFF2-40B4-BE49-F238E27FC236}">
                  <a16:creationId xmlns:a16="http://schemas.microsoft.com/office/drawing/2014/main" id="{49BD193A-3B55-4B84-A05B-F5B2533C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2966"/>
              <a:ext cx="36" cy="27"/>
            </a:xfrm>
            <a:custGeom>
              <a:avLst/>
              <a:gdLst>
                <a:gd name="T0" fmla="*/ 0 w 31"/>
                <a:gd name="T1" fmla="*/ 38 h 23"/>
                <a:gd name="T2" fmla="*/ 17 w 31"/>
                <a:gd name="T3" fmla="*/ 1 h 23"/>
                <a:gd name="T4" fmla="*/ 49 w 31"/>
                <a:gd name="T5" fmla="*/ 3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3">
                  <a:moveTo>
                    <a:pt x="0" y="23"/>
                  </a:moveTo>
                  <a:cubicBezTo>
                    <a:pt x="5" y="16"/>
                    <a:pt x="6" y="8"/>
                    <a:pt x="11" y="1"/>
                  </a:cubicBezTo>
                  <a:cubicBezTo>
                    <a:pt x="19" y="0"/>
                    <a:pt x="31" y="18"/>
                    <a:pt x="31" y="23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5">
              <a:extLst>
                <a:ext uri="{FF2B5EF4-FFF2-40B4-BE49-F238E27FC236}">
                  <a16:creationId xmlns:a16="http://schemas.microsoft.com/office/drawing/2014/main" id="{C08C94A7-9E9A-4EED-A1B6-F3EFAC1C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946"/>
              <a:ext cx="27" cy="13"/>
            </a:xfrm>
            <a:custGeom>
              <a:avLst/>
              <a:gdLst>
                <a:gd name="T0" fmla="*/ 0 w 23"/>
                <a:gd name="T1" fmla="*/ 0 h 11"/>
                <a:gd name="T2" fmla="*/ 38 w 23"/>
                <a:gd name="T3" fmla="*/ 1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9" y="2"/>
                    <a:pt x="16" y="6"/>
                    <a:pt x="23" y="11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6">
              <a:extLst>
                <a:ext uri="{FF2B5EF4-FFF2-40B4-BE49-F238E27FC236}">
                  <a16:creationId xmlns:a16="http://schemas.microsoft.com/office/drawing/2014/main" id="{236F7D02-F146-49E0-B397-09F83F28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2969"/>
              <a:ext cx="19" cy="17"/>
            </a:xfrm>
            <a:custGeom>
              <a:avLst/>
              <a:gdLst>
                <a:gd name="T0" fmla="*/ 0 w 16"/>
                <a:gd name="T1" fmla="*/ 0 h 14"/>
                <a:gd name="T2" fmla="*/ 27 w 16"/>
                <a:gd name="T3" fmla="*/ 2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4" y="6"/>
                    <a:pt x="11" y="9"/>
                    <a:pt x="16" y="14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7">
              <a:extLst>
                <a:ext uri="{FF2B5EF4-FFF2-40B4-BE49-F238E27FC236}">
                  <a16:creationId xmlns:a16="http://schemas.microsoft.com/office/drawing/2014/main" id="{85D8B133-C01D-49A0-8A0C-D3363B2F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980"/>
              <a:ext cx="34" cy="36"/>
            </a:xfrm>
            <a:custGeom>
              <a:avLst/>
              <a:gdLst>
                <a:gd name="T0" fmla="*/ 0 w 29"/>
                <a:gd name="T1" fmla="*/ 38 h 31"/>
                <a:gd name="T2" fmla="*/ 32 w 29"/>
                <a:gd name="T3" fmla="*/ 1 h 31"/>
                <a:gd name="T4" fmla="*/ 38 w 29"/>
                <a:gd name="T5" fmla="*/ 49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1">
                  <a:moveTo>
                    <a:pt x="0" y="24"/>
                  </a:moveTo>
                  <a:cubicBezTo>
                    <a:pt x="0" y="19"/>
                    <a:pt x="14" y="0"/>
                    <a:pt x="20" y="1"/>
                  </a:cubicBezTo>
                  <a:cubicBezTo>
                    <a:pt x="29" y="2"/>
                    <a:pt x="24" y="24"/>
                    <a:pt x="23" y="31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8">
              <a:extLst>
                <a:ext uri="{FF2B5EF4-FFF2-40B4-BE49-F238E27FC236}">
                  <a16:creationId xmlns:a16="http://schemas.microsoft.com/office/drawing/2014/main" id="{61A3D9C5-3934-46EC-81FE-095D6F2C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982"/>
              <a:ext cx="8" cy="28"/>
            </a:xfrm>
            <a:custGeom>
              <a:avLst/>
              <a:gdLst>
                <a:gd name="T0" fmla="*/ 0 w 7"/>
                <a:gd name="T1" fmla="*/ 39 h 24"/>
                <a:gd name="T2" fmla="*/ 1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24"/>
                  </a:moveTo>
                  <a:cubicBezTo>
                    <a:pt x="0" y="16"/>
                    <a:pt x="3" y="6"/>
                    <a:pt x="7" y="0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9">
              <a:extLst>
                <a:ext uri="{FF2B5EF4-FFF2-40B4-BE49-F238E27FC236}">
                  <a16:creationId xmlns:a16="http://schemas.microsoft.com/office/drawing/2014/main" id="{C6978D8C-6C5B-4B6A-B0A7-3471FB00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982"/>
              <a:ext cx="40" cy="25"/>
            </a:xfrm>
            <a:custGeom>
              <a:avLst/>
              <a:gdLst>
                <a:gd name="T0" fmla="*/ 0 w 34"/>
                <a:gd name="T1" fmla="*/ 36 h 21"/>
                <a:gd name="T2" fmla="*/ 38 w 34"/>
                <a:gd name="T3" fmla="*/ 6 h 21"/>
                <a:gd name="T4" fmla="*/ 55 w 34"/>
                <a:gd name="T5" fmla="*/ 2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1">
                  <a:moveTo>
                    <a:pt x="0" y="21"/>
                  </a:moveTo>
                  <a:cubicBezTo>
                    <a:pt x="4" y="14"/>
                    <a:pt x="12" y="0"/>
                    <a:pt x="23" y="3"/>
                  </a:cubicBezTo>
                  <a:cubicBezTo>
                    <a:pt x="27" y="5"/>
                    <a:pt x="31" y="12"/>
                    <a:pt x="34" y="16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50">
              <a:extLst>
                <a:ext uri="{FF2B5EF4-FFF2-40B4-BE49-F238E27FC236}">
                  <a16:creationId xmlns:a16="http://schemas.microsoft.com/office/drawing/2014/main" id="{E96CC619-39F9-43AE-89EF-A97226822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914"/>
              <a:ext cx="34" cy="38"/>
            </a:xfrm>
            <a:custGeom>
              <a:avLst/>
              <a:gdLst>
                <a:gd name="T0" fmla="*/ 0 w 29"/>
                <a:gd name="T1" fmla="*/ 34 h 32"/>
                <a:gd name="T2" fmla="*/ 46 w 29"/>
                <a:gd name="T3" fmla="*/ 36 h 32"/>
                <a:gd name="T4" fmla="*/ 27 w 29"/>
                <a:gd name="T5" fmla="*/ 12 h 32"/>
                <a:gd name="T6" fmla="*/ 16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2">
                  <a:moveTo>
                    <a:pt x="0" y="20"/>
                  </a:moveTo>
                  <a:cubicBezTo>
                    <a:pt x="5" y="24"/>
                    <a:pt x="26" y="32"/>
                    <a:pt x="28" y="21"/>
                  </a:cubicBezTo>
                  <a:cubicBezTo>
                    <a:pt x="29" y="15"/>
                    <a:pt x="20" y="10"/>
                    <a:pt x="17" y="7"/>
                  </a:cubicBezTo>
                  <a:cubicBezTo>
                    <a:pt x="14" y="5"/>
                    <a:pt x="8" y="1"/>
                    <a:pt x="10" y="0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51">
              <a:extLst>
                <a:ext uri="{FF2B5EF4-FFF2-40B4-BE49-F238E27FC236}">
                  <a16:creationId xmlns:a16="http://schemas.microsoft.com/office/drawing/2014/main" id="{720EB8A8-19C8-41B8-8949-8E340CE98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891"/>
              <a:ext cx="22" cy="15"/>
            </a:xfrm>
            <a:custGeom>
              <a:avLst/>
              <a:gdLst>
                <a:gd name="T0" fmla="*/ 0 w 18"/>
                <a:gd name="T1" fmla="*/ 0 h 13"/>
                <a:gd name="T2" fmla="*/ 33 w 18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cubicBezTo>
                    <a:pt x="3" y="6"/>
                    <a:pt x="12" y="11"/>
                    <a:pt x="18" y="13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52">
              <a:extLst>
                <a:ext uri="{FF2B5EF4-FFF2-40B4-BE49-F238E27FC236}">
                  <a16:creationId xmlns:a16="http://schemas.microsoft.com/office/drawing/2014/main" id="{57137488-1B50-4E4D-8693-9C825BF5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974"/>
              <a:ext cx="26" cy="21"/>
            </a:xfrm>
            <a:custGeom>
              <a:avLst/>
              <a:gdLst>
                <a:gd name="T0" fmla="*/ 0 w 22"/>
                <a:gd name="T1" fmla="*/ 26 h 18"/>
                <a:gd name="T2" fmla="*/ 37 w 22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8">
                  <a:moveTo>
                    <a:pt x="0" y="16"/>
                  </a:moveTo>
                  <a:cubicBezTo>
                    <a:pt x="5" y="18"/>
                    <a:pt x="18" y="4"/>
                    <a:pt x="22" y="0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53">
              <a:extLst>
                <a:ext uri="{FF2B5EF4-FFF2-40B4-BE49-F238E27FC236}">
                  <a16:creationId xmlns:a16="http://schemas.microsoft.com/office/drawing/2014/main" id="{FBEA0A3C-27E6-4178-A86C-D6FC9FDE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899"/>
              <a:ext cx="28" cy="19"/>
            </a:xfrm>
            <a:custGeom>
              <a:avLst/>
              <a:gdLst>
                <a:gd name="T0" fmla="*/ 0 w 24"/>
                <a:gd name="T1" fmla="*/ 0 h 16"/>
                <a:gd name="T2" fmla="*/ 39 w 24"/>
                <a:gd name="T3" fmla="*/ 27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7" y="7"/>
                    <a:pt x="15" y="13"/>
                    <a:pt x="24" y="16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4">
              <a:extLst>
                <a:ext uri="{FF2B5EF4-FFF2-40B4-BE49-F238E27FC236}">
                  <a16:creationId xmlns:a16="http://schemas.microsoft.com/office/drawing/2014/main" id="{97D5DD9D-D3B8-4E6C-91B6-FF102A88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463"/>
              <a:ext cx="1222" cy="1675"/>
            </a:xfrm>
            <a:custGeom>
              <a:avLst/>
              <a:gdLst>
                <a:gd name="T0" fmla="*/ 1687 w 1040"/>
                <a:gd name="T1" fmla="*/ 2236 h 1428"/>
                <a:gd name="T2" fmla="*/ 0 w 1040"/>
                <a:gd name="T3" fmla="*/ 2236 h 1428"/>
                <a:gd name="T4" fmla="*/ 183 w 1040"/>
                <a:gd name="T5" fmla="*/ 55 h 1428"/>
                <a:gd name="T6" fmla="*/ 1504 w 1040"/>
                <a:gd name="T7" fmla="*/ 55 h 1428"/>
                <a:gd name="T8" fmla="*/ 1687 w 1040"/>
                <a:gd name="T9" fmla="*/ 2236 h 1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0" h="1428">
                  <a:moveTo>
                    <a:pt x="1040" y="1385"/>
                  </a:moveTo>
                  <a:cubicBezTo>
                    <a:pt x="1040" y="1385"/>
                    <a:pt x="42" y="1428"/>
                    <a:pt x="0" y="1385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224" y="0"/>
                    <a:pt x="927" y="34"/>
                    <a:pt x="927" y="34"/>
                  </a:cubicBezTo>
                  <a:lnTo>
                    <a:pt x="1040" y="1385"/>
                  </a:lnTo>
                  <a:close/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5">
              <a:extLst>
                <a:ext uri="{FF2B5EF4-FFF2-40B4-BE49-F238E27FC236}">
                  <a16:creationId xmlns:a16="http://schemas.microsoft.com/office/drawing/2014/main" id="{24EBBC43-1C09-4BBD-82E9-4E4BC301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56"/>
              <a:ext cx="592" cy="41"/>
            </a:xfrm>
            <a:custGeom>
              <a:avLst/>
              <a:gdLst>
                <a:gd name="T0" fmla="*/ 0 w 504"/>
                <a:gd name="T1" fmla="*/ 56 h 35"/>
                <a:gd name="T2" fmla="*/ 816 w 504"/>
                <a:gd name="T3" fmla="*/ 4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4" h="35">
                  <a:moveTo>
                    <a:pt x="0" y="35"/>
                  </a:moveTo>
                  <a:cubicBezTo>
                    <a:pt x="0" y="35"/>
                    <a:pt x="384" y="0"/>
                    <a:pt x="504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6">
              <a:extLst>
                <a:ext uri="{FF2B5EF4-FFF2-40B4-BE49-F238E27FC236}">
                  <a16:creationId xmlns:a16="http://schemas.microsoft.com/office/drawing/2014/main" id="{C76B575C-6E01-4AB0-82CE-355200B16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694"/>
              <a:ext cx="377" cy="41"/>
            </a:xfrm>
            <a:custGeom>
              <a:avLst/>
              <a:gdLst>
                <a:gd name="T0" fmla="*/ 0 w 321"/>
                <a:gd name="T1" fmla="*/ 56 h 35"/>
                <a:gd name="T2" fmla="*/ 520 w 321"/>
                <a:gd name="T3" fmla="*/ 1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cubicBezTo>
                    <a:pt x="0" y="35"/>
                    <a:pt x="257" y="0"/>
                    <a:pt x="321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7">
              <a:extLst>
                <a:ext uri="{FF2B5EF4-FFF2-40B4-BE49-F238E27FC236}">
                  <a16:creationId xmlns:a16="http://schemas.microsoft.com/office/drawing/2014/main" id="{D017177F-4455-405C-A693-800DFB29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710"/>
              <a:ext cx="525" cy="66"/>
            </a:xfrm>
            <a:custGeom>
              <a:avLst/>
              <a:gdLst>
                <a:gd name="T0" fmla="*/ 0 w 447"/>
                <a:gd name="T1" fmla="*/ 85 h 56"/>
                <a:gd name="T2" fmla="*/ 725 w 447"/>
                <a:gd name="T3" fmla="*/ 92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7" h="56">
                  <a:moveTo>
                    <a:pt x="0" y="52"/>
                  </a:moveTo>
                  <a:cubicBezTo>
                    <a:pt x="0" y="52"/>
                    <a:pt x="345" y="0"/>
                    <a:pt x="447" y="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8">
              <a:extLst>
                <a:ext uri="{FF2B5EF4-FFF2-40B4-BE49-F238E27FC236}">
                  <a16:creationId xmlns:a16="http://schemas.microsoft.com/office/drawing/2014/main" id="{6AB4A3F8-866C-4BE7-BC6D-2FA9C95E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771"/>
              <a:ext cx="269" cy="46"/>
            </a:xfrm>
            <a:custGeom>
              <a:avLst/>
              <a:gdLst>
                <a:gd name="T0" fmla="*/ 0 w 229"/>
                <a:gd name="T1" fmla="*/ 64 h 39"/>
                <a:gd name="T2" fmla="*/ 371 w 229"/>
                <a:gd name="T3" fmla="*/ 29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9" h="39">
                  <a:moveTo>
                    <a:pt x="0" y="39"/>
                  </a:moveTo>
                  <a:cubicBezTo>
                    <a:pt x="0" y="39"/>
                    <a:pt x="198" y="0"/>
                    <a:pt x="229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>
              <a:extLst>
                <a:ext uri="{FF2B5EF4-FFF2-40B4-BE49-F238E27FC236}">
                  <a16:creationId xmlns:a16="http://schemas.microsoft.com/office/drawing/2014/main" id="{A083B55A-E7EC-4232-BCCF-CF17CFAC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850"/>
              <a:ext cx="567" cy="37"/>
            </a:xfrm>
            <a:custGeom>
              <a:avLst/>
              <a:gdLst>
                <a:gd name="T0" fmla="*/ 0 w 483"/>
                <a:gd name="T1" fmla="*/ 50 h 32"/>
                <a:gd name="T2" fmla="*/ 782 w 483"/>
                <a:gd name="T3" fmla="*/ 5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32">
                  <a:moveTo>
                    <a:pt x="0" y="32"/>
                  </a:moveTo>
                  <a:cubicBezTo>
                    <a:pt x="0" y="32"/>
                    <a:pt x="352" y="0"/>
                    <a:pt x="483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>
              <a:extLst>
                <a:ext uri="{FF2B5EF4-FFF2-40B4-BE49-F238E27FC236}">
                  <a16:creationId xmlns:a16="http://schemas.microsoft.com/office/drawing/2014/main" id="{D837A025-95D2-4085-B058-95B4BFE88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892"/>
              <a:ext cx="583" cy="46"/>
            </a:xfrm>
            <a:custGeom>
              <a:avLst/>
              <a:gdLst>
                <a:gd name="T0" fmla="*/ 0 w 497"/>
                <a:gd name="T1" fmla="*/ 52 h 39"/>
                <a:gd name="T2" fmla="*/ 802 w 497"/>
                <a:gd name="T3" fmla="*/ 64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7" h="39">
                  <a:moveTo>
                    <a:pt x="0" y="31"/>
                  </a:moveTo>
                  <a:cubicBezTo>
                    <a:pt x="0" y="31"/>
                    <a:pt x="437" y="0"/>
                    <a:pt x="497" y="3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>
              <a:extLst>
                <a:ext uri="{FF2B5EF4-FFF2-40B4-BE49-F238E27FC236}">
                  <a16:creationId xmlns:a16="http://schemas.microsoft.com/office/drawing/2014/main" id="{9CEE8FEC-AA85-4437-B5E6-A3AF3820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933"/>
              <a:ext cx="567" cy="49"/>
            </a:xfrm>
            <a:custGeom>
              <a:avLst/>
              <a:gdLst>
                <a:gd name="T0" fmla="*/ 0 w 483"/>
                <a:gd name="T1" fmla="*/ 67 h 42"/>
                <a:gd name="T2" fmla="*/ 782 w 483"/>
                <a:gd name="T3" fmla="*/ 5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cubicBezTo>
                    <a:pt x="0" y="42"/>
                    <a:pt x="412" y="0"/>
                    <a:pt x="483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>
              <a:extLst>
                <a:ext uri="{FF2B5EF4-FFF2-40B4-BE49-F238E27FC236}">
                  <a16:creationId xmlns:a16="http://schemas.microsoft.com/office/drawing/2014/main" id="{5AD96BE5-24B8-4968-B50C-B7B0041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028"/>
              <a:ext cx="455" cy="54"/>
            </a:xfrm>
            <a:custGeom>
              <a:avLst/>
              <a:gdLst>
                <a:gd name="T0" fmla="*/ 0 w 388"/>
                <a:gd name="T1" fmla="*/ 74 h 46"/>
                <a:gd name="T2" fmla="*/ 626 w 388"/>
                <a:gd name="T3" fmla="*/ 3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8" h="46">
                  <a:moveTo>
                    <a:pt x="0" y="46"/>
                  </a:moveTo>
                  <a:cubicBezTo>
                    <a:pt x="0" y="46"/>
                    <a:pt x="335" y="0"/>
                    <a:pt x="388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>
              <a:extLst>
                <a:ext uri="{FF2B5EF4-FFF2-40B4-BE49-F238E27FC236}">
                  <a16:creationId xmlns:a16="http://schemas.microsoft.com/office/drawing/2014/main" id="{F74C8F8D-E95F-41FD-8CF6-C70E964C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077"/>
              <a:ext cx="468" cy="43"/>
            </a:xfrm>
            <a:custGeom>
              <a:avLst/>
              <a:gdLst>
                <a:gd name="T0" fmla="*/ 0 w 399"/>
                <a:gd name="T1" fmla="*/ 61 h 36"/>
                <a:gd name="T2" fmla="*/ 644 w 399"/>
                <a:gd name="T3" fmla="*/ 4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" h="36">
                  <a:moveTo>
                    <a:pt x="0" y="36"/>
                  </a:moveTo>
                  <a:cubicBezTo>
                    <a:pt x="0" y="36"/>
                    <a:pt x="367" y="0"/>
                    <a:pt x="399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>
              <a:extLst>
                <a:ext uri="{FF2B5EF4-FFF2-40B4-BE49-F238E27FC236}">
                  <a16:creationId xmlns:a16="http://schemas.microsoft.com/office/drawing/2014/main" id="{8D7E7523-5460-43CE-B0B5-84BA093D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144"/>
              <a:ext cx="476" cy="33"/>
            </a:xfrm>
            <a:custGeom>
              <a:avLst/>
              <a:gdLst>
                <a:gd name="T0" fmla="*/ 0 w 405"/>
                <a:gd name="T1" fmla="*/ 46 h 28"/>
                <a:gd name="T2" fmla="*/ 657 w 405"/>
                <a:gd name="T3" fmla="*/ 17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5" h="28">
                  <a:moveTo>
                    <a:pt x="0" y="28"/>
                  </a:moveTo>
                  <a:cubicBezTo>
                    <a:pt x="0" y="28"/>
                    <a:pt x="373" y="0"/>
                    <a:pt x="405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>
              <a:extLst>
                <a:ext uri="{FF2B5EF4-FFF2-40B4-BE49-F238E27FC236}">
                  <a16:creationId xmlns:a16="http://schemas.microsoft.com/office/drawing/2014/main" id="{DA64C593-2F94-42ED-9C8F-9B18A707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194"/>
              <a:ext cx="475" cy="33"/>
            </a:xfrm>
            <a:custGeom>
              <a:avLst/>
              <a:gdLst>
                <a:gd name="T0" fmla="*/ 0 w 405"/>
                <a:gd name="T1" fmla="*/ 46 h 28"/>
                <a:gd name="T2" fmla="*/ 653 w 405"/>
                <a:gd name="T3" fmla="*/ 29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5" h="28">
                  <a:moveTo>
                    <a:pt x="0" y="28"/>
                  </a:moveTo>
                  <a:cubicBezTo>
                    <a:pt x="0" y="28"/>
                    <a:pt x="381" y="0"/>
                    <a:pt x="405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>
              <a:extLst>
                <a:ext uri="{FF2B5EF4-FFF2-40B4-BE49-F238E27FC236}">
                  <a16:creationId xmlns:a16="http://schemas.microsoft.com/office/drawing/2014/main" id="{15568AD4-0E88-46F2-AAD5-519A58C4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261"/>
              <a:ext cx="271" cy="41"/>
            </a:xfrm>
            <a:custGeom>
              <a:avLst/>
              <a:gdLst>
                <a:gd name="T0" fmla="*/ 0 w 230"/>
                <a:gd name="T1" fmla="*/ 56 h 35"/>
                <a:gd name="T2" fmla="*/ 376 w 230"/>
                <a:gd name="T3" fmla="*/ 2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0" h="35">
                  <a:moveTo>
                    <a:pt x="0" y="35"/>
                  </a:moveTo>
                  <a:cubicBezTo>
                    <a:pt x="0" y="35"/>
                    <a:pt x="208" y="0"/>
                    <a:pt x="230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>
              <a:extLst>
                <a:ext uri="{FF2B5EF4-FFF2-40B4-BE49-F238E27FC236}">
                  <a16:creationId xmlns:a16="http://schemas.microsoft.com/office/drawing/2014/main" id="{BD3C2AFC-AD96-4CC7-AD6B-1AB14014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379"/>
              <a:ext cx="162" cy="1858"/>
            </a:xfrm>
            <a:custGeom>
              <a:avLst/>
              <a:gdLst>
                <a:gd name="T0" fmla="*/ 162 w 162"/>
                <a:gd name="T1" fmla="*/ 0 h 1858"/>
                <a:gd name="T2" fmla="*/ 0 w 162"/>
                <a:gd name="T3" fmla="*/ 1858 h 1858"/>
                <a:gd name="T4" fmla="*/ 11 w 162"/>
                <a:gd name="T5" fmla="*/ 1854 h 1858"/>
                <a:gd name="T6" fmla="*/ 162 w 162"/>
                <a:gd name="T7" fmla="*/ 0 h 18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858">
                  <a:moveTo>
                    <a:pt x="162" y="0"/>
                  </a:moveTo>
                  <a:lnTo>
                    <a:pt x="0" y="1858"/>
                  </a:lnTo>
                  <a:lnTo>
                    <a:pt x="11" y="185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>
              <a:extLst>
                <a:ext uri="{FF2B5EF4-FFF2-40B4-BE49-F238E27FC236}">
                  <a16:creationId xmlns:a16="http://schemas.microsoft.com/office/drawing/2014/main" id="{BF0CFAF3-BB1B-4E91-99E9-F48E910B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393"/>
              <a:ext cx="169" cy="1844"/>
            </a:xfrm>
            <a:custGeom>
              <a:avLst/>
              <a:gdLst>
                <a:gd name="T0" fmla="*/ 0 w 169"/>
                <a:gd name="T1" fmla="*/ 1844 h 1844"/>
                <a:gd name="T2" fmla="*/ 151 w 169"/>
                <a:gd name="T3" fmla="*/ 0 h 1844"/>
                <a:gd name="T4" fmla="*/ 169 w 169"/>
                <a:gd name="T5" fmla="*/ 0 h 1844"/>
                <a:gd name="T6" fmla="*/ 11 w 169"/>
                <a:gd name="T7" fmla="*/ 1840 h 1844"/>
                <a:gd name="T8" fmla="*/ 0 w 169"/>
                <a:gd name="T9" fmla="*/ 1844 h 1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844">
                  <a:moveTo>
                    <a:pt x="0" y="1844"/>
                  </a:moveTo>
                  <a:lnTo>
                    <a:pt x="151" y="0"/>
                  </a:lnTo>
                  <a:lnTo>
                    <a:pt x="169" y="0"/>
                  </a:lnTo>
                  <a:lnTo>
                    <a:pt x="11" y="1840"/>
                  </a:lnTo>
                  <a:lnTo>
                    <a:pt x="0" y="1844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>
              <a:extLst>
                <a:ext uri="{FF2B5EF4-FFF2-40B4-BE49-F238E27FC236}">
                  <a16:creationId xmlns:a16="http://schemas.microsoft.com/office/drawing/2014/main" id="{24B2F52B-075D-40D8-B0FC-135FC13C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382"/>
              <a:ext cx="183" cy="1849"/>
            </a:xfrm>
            <a:custGeom>
              <a:avLst/>
              <a:gdLst>
                <a:gd name="T0" fmla="*/ 24 w 183"/>
                <a:gd name="T1" fmla="*/ 4 h 1849"/>
                <a:gd name="T2" fmla="*/ 183 w 183"/>
                <a:gd name="T3" fmla="*/ 1849 h 1849"/>
                <a:gd name="T4" fmla="*/ 159 w 183"/>
                <a:gd name="T5" fmla="*/ 1844 h 1849"/>
                <a:gd name="T6" fmla="*/ 0 w 183"/>
                <a:gd name="T7" fmla="*/ 0 h 1849"/>
                <a:gd name="T8" fmla="*/ 24 w 183"/>
                <a:gd name="T9" fmla="*/ 4 h 1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1849">
                  <a:moveTo>
                    <a:pt x="24" y="4"/>
                  </a:moveTo>
                  <a:lnTo>
                    <a:pt x="183" y="1849"/>
                  </a:lnTo>
                  <a:lnTo>
                    <a:pt x="159" y="1844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668C54A-9AD5-4F0B-A74B-71F67FDB6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3000"/>
              <a:t>Solution to be taken orally</a:t>
            </a: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CA311CEF-FD7A-4E5E-B9EF-DB45CFCB940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447800"/>
            <a:ext cx="2066925" cy="4284663"/>
            <a:chOff x="1239" y="893"/>
            <a:chExt cx="1302" cy="2699"/>
          </a:xfrm>
        </p:grpSpPr>
        <p:sp>
          <p:nvSpPr>
            <p:cNvPr id="22607" name="Freeform 4">
              <a:extLst>
                <a:ext uri="{FF2B5EF4-FFF2-40B4-BE49-F238E27FC236}">
                  <a16:creationId xmlns:a16="http://schemas.microsoft.com/office/drawing/2014/main" id="{3CB46176-38B2-486E-9997-851A4309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396"/>
              <a:ext cx="1285" cy="2196"/>
            </a:xfrm>
            <a:custGeom>
              <a:avLst/>
              <a:gdLst>
                <a:gd name="T0" fmla="*/ 2953 w 812"/>
                <a:gd name="T1" fmla="*/ 4145 h 1388"/>
                <a:gd name="T2" fmla="*/ 1828 w 812"/>
                <a:gd name="T3" fmla="*/ 5496 h 1388"/>
                <a:gd name="T4" fmla="*/ 1389 w 812"/>
                <a:gd name="T5" fmla="*/ 5496 h 1388"/>
                <a:gd name="T6" fmla="*/ 261 w 812"/>
                <a:gd name="T7" fmla="*/ 4145 h 1388"/>
                <a:gd name="T8" fmla="*/ 0 w 812"/>
                <a:gd name="T9" fmla="*/ 1346 h 1388"/>
                <a:gd name="T10" fmla="*/ 1347 w 812"/>
                <a:gd name="T11" fmla="*/ 0 h 1388"/>
                <a:gd name="T12" fmla="*/ 1871 w 812"/>
                <a:gd name="T13" fmla="*/ 0 h 1388"/>
                <a:gd name="T14" fmla="*/ 3219 w 812"/>
                <a:gd name="T15" fmla="*/ 1346 h 1388"/>
                <a:gd name="T16" fmla="*/ 2953 w 812"/>
                <a:gd name="T17" fmla="*/ 4145 h 1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2" h="1388">
                  <a:moveTo>
                    <a:pt x="745" y="1047"/>
                  </a:moveTo>
                  <a:cubicBezTo>
                    <a:pt x="745" y="1235"/>
                    <a:pt x="618" y="1388"/>
                    <a:pt x="461" y="1388"/>
                  </a:cubicBezTo>
                  <a:cubicBezTo>
                    <a:pt x="351" y="1388"/>
                    <a:pt x="351" y="1388"/>
                    <a:pt x="351" y="1388"/>
                  </a:cubicBezTo>
                  <a:cubicBezTo>
                    <a:pt x="193" y="1388"/>
                    <a:pt x="66" y="1235"/>
                    <a:pt x="66" y="1047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3"/>
                    <a:pt x="152" y="0"/>
                    <a:pt x="340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659" y="0"/>
                    <a:pt x="812" y="153"/>
                    <a:pt x="812" y="340"/>
                  </a:cubicBezTo>
                  <a:lnTo>
                    <a:pt x="745" y="1047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5">
              <a:extLst>
                <a:ext uri="{FF2B5EF4-FFF2-40B4-BE49-F238E27FC236}">
                  <a16:creationId xmlns:a16="http://schemas.microsoft.com/office/drawing/2014/main" id="{824A22D8-725C-405E-A044-48F3186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396"/>
              <a:ext cx="1302" cy="872"/>
            </a:xfrm>
            <a:custGeom>
              <a:avLst/>
              <a:gdLst>
                <a:gd name="T0" fmla="*/ 3237 w 823"/>
                <a:gd name="T1" fmla="*/ 1353 h 551"/>
                <a:gd name="T2" fmla="*/ 1889 w 823"/>
                <a:gd name="T3" fmla="*/ 0 h 551"/>
                <a:gd name="T4" fmla="*/ 1368 w 823"/>
                <a:gd name="T5" fmla="*/ 0 h 551"/>
                <a:gd name="T6" fmla="*/ 21 w 823"/>
                <a:gd name="T7" fmla="*/ 1353 h 551"/>
                <a:gd name="T8" fmla="*/ 1631 w 823"/>
                <a:gd name="T9" fmla="*/ 2184 h 551"/>
                <a:gd name="T10" fmla="*/ 3237 w 823"/>
                <a:gd name="T11" fmla="*/ 1353 h 5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3" h="551">
                  <a:moveTo>
                    <a:pt x="817" y="341"/>
                  </a:moveTo>
                  <a:cubicBezTo>
                    <a:pt x="817" y="153"/>
                    <a:pt x="665" y="0"/>
                    <a:pt x="47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8" y="0"/>
                    <a:pt x="5" y="153"/>
                    <a:pt x="5" y="341"/>
                  </a:cubicBezTo>
                  <a:cubicBezTo>
                    <a:pt x="5" y="341"/>
                    <a:pt x="0" y="551"/>
                    <a:pt x="412" y="551"/>
                  </a:cubicBezTo>
                  <a:cubicBezTo>
                    <a:pt x="823" y="551"/>
                    <a:pt x="817" y="341"/>
                    <a:pt x="817" y="341"/>
                  </a:cubicBezTo>
                  <a:close/>
                </a:path>
              </a:pathLst>
            </a:custGeom>
            <a:solidFill>
              <a:srgbClr val="E8E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Oval 6">
              <a:extLst>
                <a:ext uri="{FF2B5EF4-FFF2-40B4-BE49-F238E27FC236}">
                  <a16:creationId xmlns:a16="http://schemas.microsoft.com/office/drawing/2014/main" id="{15148262-5606-4270-B105-DD622F2F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384"/>
              <a:ext cx="574" cy="245"/>
            </a:xfrm>
            <a:prstGeom prst="ellipse">
              <a:avLst/>
            </a:pr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0" name="Freeform 7">
              <a:extLst>
                <a:ext uri="{FF2B5EF4-FFF2-40B4-BE49-F238E27FC236}">
                  <a16:creationId xmlns:a16="http://schemas.microsoft.com/office/drawing/2014/main" id="{D1C8BD80-DFB4-4CE6-8177-5CB8CDC5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915"/>
              <a:ext cx="631" cy="655"/>
            </a:xfrm>
            <a:custGeom>
              <a:avLst/>
              <a:gdLst>
                <a:gd name="T0" fmla="*/ 1578 w 399"/>
                <a:gd name="T1" fmla="*/ 1312 h 414"/>
                <a:gd name="T2" fmla="*/ 788 w 399"/>
                <a:gd name="T3" fmla="*/ 1639 h 414"/>
                <a:gd name="T4" fmla="*/ 0 w 399"/>
                <a:gd name="T5" fmla="*/ 1312 h 414"/>
                <a:gd name="T6" fmla="*/ 90 w 399"/>
                <a:gd name="T7" fmla="*/ 253 h 414"/>
                <a:gd name="T8" fmla="*/ 788 w 399"/>
                <a:gd name="T9" fmla="*/ 0 h 414"/>
                <a:gd name="T10" fmla="*/ 1483 w 399"/>
                <a:gd name="T11" fmla="*/ 253 h 414"/>
                <a:gd name="T12" fmla="*/ 1578 w 399"/>
                <a:gd name="T13" fmla="*/ 1312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" h="414">
                  <a:moveTo>
                    <a:pt x="399" y="331"/>
                  </a:moveTo>
                  <a:cubicBezTo>
                    <a:pt x="399" y="377"/>
                    <a:pt x="309" y="414"/>
                    <a:pt x="199" y="414"/>
                  </a:cubicBezTo>
                  <a:cubicBezTo>
                    <a:pt x="89" y="414"/>
                    <a:pt x="0" y="377"/>
                    <a:pt x="0" y="331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29"/>
                    <a:pt x="102" y="0"/>
                    <a:pt x="199" y="0"/>
                  </a:cubicBezTo>
                  <a:cubicBezTo>
                    <a:pt x="296" y="0"/>
                    <a:pt x="375" y="29"/>
                    <a:pt x="375" y="64"/>
                  </a:cubicBezTo>
                  <a:lnTo>
                    <a:pt x="399" y="331"/>
                  </a:lnTo>
                  <a:close/>
                </a:path>
              </a:pathLst>
            </a:custGeom>
            <a:solidFill>
              <a:srgbClr val="EE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Oval 8">
              <a:extLst>
                <a:ext uri="{FF2B5EF4-FFF2-40B4-BE49-F238E27FC236}">
                  <a16:creationId xmlns:a16="http://schemas.microsoft.com/office/drawing/2014/main" id="{D1244D06-2273-4D8E-9A00-F9A88443F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918"/>
              <a:ext cx="557" cy="203"/>
            </a:xfrm>
            <a:prstGeom prst="ellipse">
              <a:avLst/>
            </a:pr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2" name="Oval 9">
              <a:extLst>
                <a:ext uri="{FF2B5EF4-FFF2-40B4-BE49-F238E27FC236}">
                  <a16:creationId xmlns:a16="http://schemas.microsoft.com/office/drawing/2014/main" id="{C9A2A24D-9F5C-4CDB-ABA7-547D44110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947"/>
              <a:ext cx="352" cy="128"/>
            </a:xfrm>
            <a:prstGeom prst="ellipse">
              <a:avLst/>
            </a:prstGeom>
            <a:noFill/>
            <a:ln w="30163">
              <a:solidFill>
                <a:srgbClr val="DCD7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3" name="Freeform 10">
              <a:extLst>
                <a:ext uri="{FF2B5EF4-FFF2-40B4-BE49-F238E27FC236}">
                  <a16:creationId xmlns:a16="http://schemas.microsoft.com/office/drawing/2014/main" id="{FA4C00E7-5593-44B1-8563-97816D55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920"/>
              <a:ext cx="512" cy="93"/>
            </a:xfrm>
            <a:custGeom>
              <a:avLst/>
              <a:gdLst>
                <a:gd name="T0" fmla="*/ 1278 w 324"/>
                <a:gd name="T1" fmla="*/ 232 h 59"/>
                <a:gd name="T2" fmla="*/ 640 w 324"/>
                <a:gd name="T3" fmla="*/ 0 h 59"/>
                <a:gd name="T4" fmla="*/ 0 w 324"/>
                <a:gd name="T5" fmla="*/ 232 h 59"/>
                <a:gd name="T6" fmla="*/ 640 w 324"/>
                <a:gd name="T7" fmla="*/ 32 h 59"/>
                <a:gd name="T8" fmla="*/ 1278 w 324"/>
                <a:gd name="T9" fmla="*/ 23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59">
                  <a:moveTo>
                    <a:pt x="324" y="59"/>
                  </a:moveTo>
                  <a:cubicBezTo>
                    <a:pt x="324" y="27"/>
                    <a:pt x="252" y="0"/>
                    <a:pt x="162" y="0"/>
                  </a:cubicBezTo>
                  <a:cubicBezTo>
                    <a:pt x="72" y="0"/>
                    <a:pt x="0" y="27"/>
                    <a:pt x="0" y="59"/>
                  </a:cubicBezTo>
                  <a:cubicBezTo>
                    <a:pt x="0" y="59"/>
                    <a:pt x="23" y="8"/>
                    <a:pt x="162" y="8"/>
                  </a:cubicBezTo>
                  <a:cubicBezTo>
                    <a:pt x="301" y="8"/>
                    <a:pt x="324" y="59"/>
                    <a:pt x="324" y="59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11">
              <a:extLst>
                <a:ext uri="{FF2B5EF4-FFF2-40B4-BE49-F238E27FC236}">
                  <a16:creationId xmlns:a16="http://schemas.microsoft.com/office/drawing/2014/main" id="{9FC51933-BAD0-4990-8B1C-CA4641B0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072"/>
              <a:ext cx="475" cy="93"/>
            </a:xfrm>
            <a:custGeom>
              <a:avLst/>
              <a:gdLst>
                <a:gd name="T0" fmla="*/ 0 w 300"/>
                <a:gd name="T1" fmla="*/ 0 h 59"/>
                <a:gd name="T2" fmla="*/ 619 w 300"/>
                <a:gd name="T3" fmla="*/ 134 h 59"/>
                <a:gd name="T4" fmla="*/ 1191 w 300"/>
                <a:gd name="T5" fmla="*/ 27 h 59"/>
                <a:gd name="T6" fmla="*/ 0 w 300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" h="59">
                  <a:moveTo>
                    <a:pt x="0" y="0"/>
                  </a:moveTo>
                  <a:cubicBezTo>
                    <a:pt x="30" y="20"/>
                    <a:pt x="88" y="34"/>
                    <a:pt x="156" y="34"/>
                  </a:cubicBezTo>
                  <a:cubicBezTo>
                    <a:pt x="216" y="34"/>
                    <a:pt x="268" y="23"/>
                    <a:pt x="300" y="7"/>
                  </a:cubicBezTo>
                  <a:cubicBezTo>
                    <a:pt x="300" y="7"/>
                    <a:pt x="165" y="59"/>
                    <a:pt x="0" y="0"/>
                  </a:cubicBez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12">
              <a:extLst>
                <a:ext uri="{FF2B5EF4-FFF2-40B4-BE49-F238E27FC236}">
                  <a16:creationId xmlns:a16="http://schemas.microsoft.com/office/drawing/2014/main" id="{5B2435AC-4476-4733-A3FC-A668789F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015"/>
              <a:ext cx="200" cy="92"/>
            </a:xfrm>
            <a:custGeom>
              <a:avLst/>
              <a:gdLst>
                <a:gd name="T0" fmla="*/ 0 w 126"/>
                <a:gd name="T1" fmla="*/ 0 h 58"/>
                <a:gd name="T2" fmla="*/ 503 w 126"/>
                <a:gd name="T3" fmla="*/ 171 h 58"/>
                <a:gd name="T4" fmla="*/ 0 w 126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58">
                  <a:moveTo>
                    <a:pt x="0" y="0"/>
                  </a:moveTo>
                  <a:cubicBezTo>
                    <a:pt x="0" y="0"/>
                    <a:pt x="5" y="44"/>
                    <a:pt x="126" y="43"/>
                  </a:cubicBezTo>
                  <a:cubicBezTo>
                    <a:pt x="126" y="43"/>
                    <a:pt x="13" y="58"/>
                    <a:pt x="0" y="0"/>
                  </a:cubicBezTo>
                  <a:close/>
                </a:path>
              </a:pathLst>
            </a:custGeom>
            <a:solidFill>
              <a:srgbClr val="A1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13">
              <a:extLst>
                <a:ext uri="{FF2B5EF4-FFF2-40B4-BE49-F238E27FC236}">
                  <a16:creationId xmlns:a16="http://schemas.microsoft.com/office/drawing/2014/main" id="{720CACB9-6B16-4E3E-920D-FAA33D31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893"/>
              <a:ext cx="310" cy="105"/>
            </a:xfrm>
            <a:custGeom>
              <a:avLst/>
              <a:gdLst>
                <a:gd name="T0" fmla="*/ 0 w 196"/>
                <a:gd name="T1" fmla="*/ 226 h 66"/>
                <a:gd name="T2" fmla="*/ 775 w 196"/>
                <a:gd name="T3" fmla="*/ 266 h 66"/>
                <a:gd name="T4" fmla="*/ 0 w 196"/>
                <a:gd name="T5" fmla="*/ 22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" h="66">
                  <a:moveTo>
                    <a:pt x="0" y="56"/>
                  </a:moveTo>
                  <a:cubicBezTo>
                    <a:pt x="0" y="56"/>
                    <a:pt x="100" y="0"/>
                    <a:pt x="196" y="66"/>
                  </a:cubicBezTo>
                  <a:cubicBezTo>
                    <a:pt x="196" y="66"/>
                    <a:pt x="123" y="18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14">
              <a:extLst>
                <a:ext uri="{FF2B5EF4-FFF2-40B4-BE49-F238E27FC236}">
                  <a16:creationId xmlns:a16="http://schemas.microsoft.com/office/drawing/2014/main" id="{1D74A763-327C-4F70-B293-1CD4327F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035"/>
              <a:ext cx="280" cy="75"/>
            </a:xfrm>
            <a:custGeom>
              <a:avLst/>
              <a:gdLst>
                <a:gd name="T0" fmla="*/ 0 w 177"/>
                <a:gd name="T1" fmla="*/ 0 h 47"/>
                <a:gd name="T2" fmla="*/ 701 w 177"/>
                <a:gd name="T3" fmla="*/ 56 h 47"/>
                <a:gd name="T4" fmla="*/ 0 w 177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" h="47">
                  <a:moveTo>
                    <a:pt x="0" y="0"/>
                  </a:moveTo>
                  <a:cubicBezTo>
                    <a:pt x="0" y="0"/>
                    <a:pt x="46" y="47"/>
                    <a:pt x="177" y="14"/>
                  </a:cubicBezTo>
                  <a:cubicBezTo>
                    <a:pt x="177" y="14"/>
                    <a:pt x="75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5">
              <a:extLst>
                <a:ext uri="{FF2B5EF4-FFF2-40B4-BE49-F238E27FC236}">
                  <a16:creationId xmlns:a16="http://schemas.microsoft.com/office/drawing/2014/main" id="{0A0421D6-7590-4928-ADA8-F6DE4C2B3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066"/>
              <a:ext cx="43" cy="389"/>
            </a:xfrm>
            <a:custGeom>
              <a:avLst/>
              <a:gdLst>
                <a:gd name="T0" fmla="*/ 37 w 43"/>
                <a:gd name="T1" fmla="*/ 0 h 389"/>
                <a:gd name="T2" fmla="*/ 0 w 43"/>
                <a:gd name="T3" fmla="*/ 381 h 389"/>
                <a:gd name="T4" fmla="*/ 2 w 43"/>
                <a:gd name="T5" fmla="*/ 389 h 389"/>
                <a:gd name="T6" fmla="*/ 43 w 43"/>
                <a:gd name="T7" fmla="*/ 1 h 389"/>
                <a:gd name="T8" fmla="*/ 37 w 43"/>
                <a:gd name="T9" fmla="*/ 0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89">
                  <a:moveTo>
                    <a:pt x="37" y="0"/>
                  </a:moveTo>
                  <a:lnTo>
                    <a:pt x="0" y="381"/>
                  </a:lnTo>
                  <a:lnTo>
                    <a:pt x="2" y="389"/>
                  </a:lnTo>
                  <a:lnTo>
                    <a:pt x="4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16">
              <a:extLst>
                <a:ext uri="{FF2B5EF4-FFF2-40B4-BE49-F238E27FC236}">
                  <a16:creationId xmlns:a16="http://schemas.microsoft.com/office/drawing/2014/main" id="{A0479418-BB05-4D75-A2FE-771F1D55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075"/>
              <a:ext cx="49" cy="404"/>
            </a:xfrm>
            <a:custGeom>
              <a:avLst/>
              <a:gdLst>
                <a:gd name="T0" fmla="*/ 43 w 49"/>
                <a:gd name="T1" fmla="*/ 0 h 404"/>
                <a:gd name="T2" fmla="*/ 0 w 49"/>
                <a:gd name="T3" fmla="*/ 397 h 404"/>
                <a:gd name="T4" fmla="*/ 3 w 49"/>
                <a:gd name="T5" fmla="*/ 404 h 404"/>
                <a:gd name="T6" fmla="*/ 49 w 49"/>
                <a:gd name="T7" fmla="*/ 3 h 404"/>
                <a:gd name="T8" fmla="*/ 43 w 49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4">
                  <a:moveTo>
                    <a:pt x="43" y="0"/>
                  </a:moveTo>
                  <a:lnTo>
                    <a:pt x="0" y="397"/>
                  </a:lnTo>
                  <a:lnTo>
                    <a:pt x="3" y="404"/>
                  </a:lnTo>
                  <a:lnTo>
                    <a:pt x="49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17">
              <a:extLst>
                <a:ext uri="{FF2B5EF4-FFF2-40B4-BE49-F238E27FC236}">
                  <a16:creationId xmlns:a16="http://schemas.microsoft.com/office/drawing/2014/main" id="{0BFF0311-42C5-48F0-B7FC-33F95D34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085"/>
              <a:ext cx="49" cy="406"/>
            </a:xfrm>
            <a:custGeom>
              <a:avLst/>
              <a:gdLst>
                <a:gd name="T0" fmla="*/ 42 w 49"/>
                <a:gd name="T1" fmla="*/ 0 h 406"/>
                <a:gd name="T2" fmla="*/ 0 w 49"/>
                <a:gd name="T3" fmla="*/ 401 h 406"/>
                <a:gd name="T4" fmla="*/ 4 w 49"/>
                <a:gd name="T5" fmla="*/ 406 h 406"/>
                <a:gd name="T6" fmla="*/ 49 w 49"/>
                <a:gd name="T7" fmla="*/ 0 h 406"/>
                <a:gd name="T8" fmla="*/ 42 w 49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6">
                  <a:moveTo>
                    <a:pt x="42" y="0"/>
                  </a:moveTo>
                  <a:lnTo>
                    <a:pt x="0" y="401"/>
                  </a:lnTo>
                  <a:lnTo>
                    <a:pt x="4" y="406"/>
                  </a:lnTo>
                  <a:lnTo>
                    <a:pt x="49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18">
              <a:extLst>
                <a:ext uri="{FF2B5EF4-FFF2-40B4-BE49-F238E27FC236}">
                  <a16:creationId xmlns:a16="http://schemas.microsoft.com/office/drawing/2014/main" id="{6AB3391A-94C0-4F6E-832D-8E43EA85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100"/>
              <a:ext cx="48" cy="412"/>
            </a:xfrm>
            <a:custGeom>
              <a:avLst/>
              <a:gdLst>
                <a:gd name="T0" fmla="*/ 43 w 48"/>
                <a:gd name="T1" fmla="*/ 0 h 412"/>
                <a:gd name="T2" fmla="*/ 0 w 48"/>
                <a:gd name="T3" fmla="*/ 410 h 412"/>
                <a:gd name="T4" fmla="*/ 5 w 48"/>
                <a:gd name="T5" fmla="*/ 412 h 412"/>
                <a:gd name="T6" fmla="*/ 48 w 48"/>
                <a:gd name="T7" fmla="*/ 2 h 412"/>
                <a:gd name="T8" fmla="*/ 43 w 48"/>
                <a:gd name="T9" fmla="*/ 0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12">
                  <a:moveTo>
                    <a:pt x="43" y="0"/>
                  </a:moveTo>
                  <a:lnTo>
                    <a:pt x="0" y="410"/>
                  </a:lnTo>
                  <a:lnTo>
                    <a:pt x="5" y="412"/>
                  </a:lnTo>
                  <a:lnTo>
                    <a:pt x="48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19">
              <a:extLst>
                <a:ext uri="{FF2B5EF4-FFF2-40B4-BE49-F238E27FC236}">
                  <a16:creationId xmlns:a16="http://schemas.microsoft.com/office/drawing/2014/main" id="{37CD6FC0-DAB9-4CC5-A9AC-B5378351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113"/>
              <a:ext cx="45" cy="413"/>
            </a:xfrm>
            <a:custGeom>
              <a:avLst/>
              <a:gdLst>
                <a:gd name="T0" fmla="*/ 40 w 45"/>
                <a:gd name="T1" fmla="*/ 0 h 413"/>
                <a:gd name="T2" fmla="*/ 0 w 45"/>
                <a:gd name="T3" fmla="*/ 413 h 413"/>
                <a:gd name="T4" fmla="*/ 5 w 45"/>
                <a:gd name="T5" fmla="*/ 413 h 413"/>
                <a:gd name="T6" fmla="*/ 45 w 45"/>
                <a:gd name="T7" fmla="*/ 0 h 413"/>
                <a:gd name="T8" fmla="*/ 40 w 45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13">
                  <a:moveTo>
                    <a:pt x="40" y="0"/>
                  </a:moveTo>
                  <a:lnTo>
                    <a:pt x="0" y="413"/>
                  </a:lnTo>
                  <a:lnTo>
                    <a:pt x="5" y="413"/>
                  </a:lnTo>
                  <a:lnTo>
                    <a:pt x="45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20">
              <a:extLst>
                <a:ext uri="{FF2B5EF4-FFF2-40B4-BE49-F238E27FC236}">
                  <a16:creationId xmlns:a16="http://schemas.microsoft.com/office/drawing/2014/main" id="{0E4F53DB-6C25-44F9-BF3A-CA5427D3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121"/>
              <a:ext cx="52" cy="418"/>
            </a:xfrm>
            <a:custGeom>
              <a:avLst/>
              <a:gdLst>
                <a:gd name="T0" fmla="*/ 49 w 52"/>
                <a:gd name="T1" fmla="*/ 0 h 418"/>
                <a:gd name="T2" fmla="*/ 0 w 52"/>
                <a:gd name="T3" fmla="*/ 416 h 418"/>
                <a:gd name="T4" fmla="*/ 5 w 52"/>
                <a:gd name="T5" fmla="*/ 418 h 418"/>
                <a:gd name="T6" fmla="*/ 52 w 52"/>
                <a:gd name="T7" fmla="*/ 0 h 418"/>
                <a:gd name="T8" fmla="*/ 49 w 52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8">
                  <a:moveTo>
                    <a:pt x="49" y="0"/>
                  </a:moveTo>
                  <a:lnTo>
                    <a:pt x="0" y="416"/>
                  </a:lnTo>
                  <a:lnTo>
                    <a:pt x="5" y="418"/>
                  </a:lnTo>
                  <a:lnTo>
                    <a:pt x="52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21">
              <a:extLst>
                <a:ext uri="{FF2B5EF4-FFF2-40B4-BE49-F238E27FC236}">
                  <a16:creationId xmlns:a16="http://schemas.microsoft.com/office/drawing/2014/main" id="{1CAF16AC-63F5-4D51-B370-5842DC77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132"/>
              <a:ext cx="11" cy="429"/>
            </a:xfrm>
            <a:custGeom>
              <a:avLst/>
              <a:gdLst>
                <a:gd name="T0" fmla="*/ 0 w 11"/>
                <a:gd name="T1" fmla="*/ 2 h 429"/>
                <a:gd name="T2" fmla="*/ 5 w 11"/>
                <a:gd name="T3" fmla="*/ 429 h 429"/>
                <a:gd name="T4" fmla="*/ 11 w 11"/>
                <a:gd name="T5" fmla="*/ 429 h 429"/>
                <a:gd name="T6" fmla="*/ 11 w 11"/>
                <a:gd name="T7" fmla="*/ 0 h 429"/>
                <a:gd name="T8" fmla="*/ 0 w 11"/>
                <a:gd name="T9" fmla="*/ 2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29">
                  <a:moveTo>
                    <a:pt x="0" y="2"/>
                  </a:moveTo>
                  <a:lnTo>
                    <a:pt x="5" y="429"/>
                  </a:lnTo>
                  <a:lnTo>
                    <a:pt x="11" y="429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22">
              <a:extLst>
                <a:ext uri="{FF2B5EF4-FFF2-40B4-BE49-F238E27FC236}">
                  <a16:creationId xmlns:a16="http://schemas.microsoft.com/office/drawing/2014/main" id="{BE19E284-E256-4800-8BBE-AEE0BEB1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135"/>
              <a:ext cx="36" cy="418"/>
            </a:xfrm>
            <a:custGeom>
              <a:avLst/>
              <a:gdLst>
                <a:gd name="T0" fmla="*/ 0 w 36"/>
                <a:gd name="T1" fmla="*/ 0 h 418"/>
                <a:gd name="T2" fmla="*/ 30 w 36"/>
                <a:gd name="T3" fmla="*/ 416 h 418"/>
                <a:gd name="T4" fmla="*/ 36 w 36"/>
                <a:gd name="T5" fmla="*/ 418 h 418"/>
                <a:gd name="T6" fmla="*/ 6 w 36"/>
                <a:gd name="T7" fmla="*/ 0 h 418"/>
                <a:gd name="T8" fmla="*/ 0 w 36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18">
                  <a:moveTo>
                    <a:pt x="0" y="0"/>
                  </a:moveTo>
                  <a:lnTo>
                    <a:pt x="30" y="416"/>
                  </a:lnTo>
                  <a:lnTo>
                    <a:pt x="36" y="41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23">
              <a:extLst>
                <a:ext uri="{FF2B5EF4-FFF2-40B4-BE49-F238E27FC236}">
                  <a16:creationId xmlns:a16="http://schemas.microsoft.com/office/drawing/2014/main" id="{96014AA8-49B8-4864-A488-2D19E4CA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134"/>
              <a:ext cx="42" cy="411"/>
            </a:xfrm>
            <a:custGeom>
              <a:avLst/>
              <a:gdLst>
                <a:gd name="T0" fmla="*/ 0 w 42"/>
                <a:gd name="T1" fmla="*/ 1 h 411"/>
                <a:gd name="T2" fmla="*/ 34 w 42"/>
                <a:gd name="T3" fmla="*/ 409 h 411"/>
                <a:gd name="T4" fmla="*/ 42 w 42"/>
                <a:gd name="T5" fmla="*/ 411 h 411"/>
                <a:gd name="T6" fmla="*/ 7 w 42"/>
                <a:gd name="T7" fmla="*/ 0 h 411"/>
                <a:gd name="T8" fmla="*/ 0 w 42"/>
                <a:gd name="T9" fmla="*/ 1 h 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11">
                  <a:moveTo>
                    <a:pt x="0" y="1"/>
                  </a:moveTo>
                  <a:lnTo>
                    <a:pt x="34" y="409"/>
                  </a:lnTo>
                  <a:lnTo>
                    <a:pt x="42" y="411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24">
              <a:extLst>
                <a:ext uri="{FF2B5EF4-FFF2-40B4-BE49-F238E27FC236}">
                  <a16:creationId xmlns:a16="http://schemas.microsoft.com/office/drawing/2014/main" id="{1C02787E-D99D-4848-928D-0969F290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126"/>
              <a:ext cx="55" cy="414"/>
            </a:xfrm>
            <a:custGeom>
              <a:avLst/>
              <a:gdLst>
                <a:gd name="T0" fmla="*/ 47 w 55"/>
                <a:gd name="T1" fmla="*/ 0 h 414"/>
                <a:gd name="T2" fmla="*/ 0 w 55"/>
                <a:gd name="T3" fmla="*/ 411 h 414"/>
                <a:gd name="T4" fmla="*/ 4 w 55"/>
                <a:gd name="T5" fmla="*/ 414 h 414"/>
                <a:gd name="T6" fmla="*/ 55 w 55"/>
                <a:gd name="T7" fmla="*/ 1 h 414"/>
                <a:gd name="T8" fmla="*/ 47 w 55"/>
                <a:gd name="T9" fmla="*/ 0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14">
                  <a:moveTo>
                    <a:pt x="47" y="0"/>
                  </a:moveTo>
                  <a:lnTo>
                    <a:pt x="0" y="411"/>
                  </a:lnTo>
                  <a:lnTo>
                    <a:pt x="4" y="414"/>
                  </a:lnTo>
                  <a:lnTo>
                    <a:pt x="55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25">
              <a:extLst>
                <a:ext uri="{FF2B5EF4-FFF2-40B4-BE49-F238E27FC236}">
                  <a16:creationId xmlns:a16="http://schemas.microsoft.com/office/drawing/2014/main" id="{56C6311F-6C9F-4B5B-A097-AB089829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119"/>
              <a:ext cx="43" cy="409"/>
            </a:xfrm>
            <a:custGeom>
              <a:avLst/>
              <a:gdLst>
                <a:gd name="T0" fmla="*/ 33 w 43"/>
                <a:gd name="T1" fmla="*/ 0 h 409"/>
                <a:gd name="T2" fmla="*/ 43 w 43"/>
                <a:gd name="T3" fmla="*/ 4 h 409"/>
                <a:gd name="T4" fmla="*/ 0 w 43"/>
                <a:gd name="T5" fmla="*/ 409 h 409"/>
                <a:gd name="T6" fmla="*/ 33 w 43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409">
                  <a:moveTo>
                    <a:pt x="33" y="0"/>
                  </a:moveTo>
                  <a:lnTo>
                    <a:pt x="43" y="4"/>
                  </a:lnTo>
                  <a:lnTo>
                    <a:pt x="0" y="40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26">
              <a:extLst>
                <a:ext uri="{FF2B5EF4-FFF2-40B4-BE49-F238E27FC236}">
                  <a16:creationId xmlns:a16="http://schemas.microsoft.com/office/drawing/2014/main" id="{B5875C2B-CB44-498C-B17B-4304BF00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1107"/>
              <a:ext cx="49" cy="409"/>
            </a:xfrm>
            <a:custGeom>
              <a:avLst/>
              <a:gdLst>
                <a:gd name="T0" fmla="*/ 38 w 49"/>
                <a:gd name="T1" fmla="*/ 0 h 409"/>
                <a:gd name="T2" fmla="*/ 49 w 49"/>
                <a:gd name="T3" fmla="*/ 8 h 409"/>
                <a:gd name="T4" fmla="*/ 5 w 49"/>
                <a:gd name="T5" fmla="*/ 409 h 409"/>
                <a:gd name="T6" fmla="*/ 0 w 49"/>
                <a:gd name="T7" fmla="*/ 405 h 409"/>
                <a:gd name="T8" fmla="*/ 38 w 49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9">
                  <a:moveTo>
                    <a:pt x="38" y="0"/>
                  </a:moveTo>
                  <a:lnTo>
                    <a:pt x="49" y="8"/>
                  </a:lnTo>
                  <a:lnTo>
                    <a:pt x="5" y="409"/>
                  </a:lnTo>
                  <a:lnTo>
                    <a:pt x="0" y="4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27">
              <a:extLst>
                <a:ext uri="{FF2B5EF4-FFF2-40B4-BE49-F238E27FC236}">
                  <a16:creationId xmlns:a16="http://schemas.microsoft.com/office/drawing/2014/main" id="{767ADF5D-986B-445D-BD6A-F8193106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092"/>
              <a:ext cx="49" cy="407"/>
            </a:xfrm>
            <a:custGeom>
              <a:avLst/>
              <a:gdLst>
                <a:gd name="T0" fmla="*/ 49 w 49"/>
                <a:gd name="T1" fmla="*/ 5 h 407"/>
                <a:gd name="T2" fmla="*/ 8 w 49"/>
                <a:gd name="T3" fmla="*/ 407 h 407"/>
                <a:gd name="T4" fmla="*/ 0 w 49"/>
                <a:gd name="T5" fmla="*/ 399 h 407"/>
                <a:gd name="T6" fmla="*/ 43 w 49"/>
                <a:gd name="T7" fmla="*/ 0 h 407"/>
                <a:gd name="T8" fmla="*/ 49 w 49"/>
                <a:gd name="T9" fmla="*/ 5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7">
                  <a:moveTo>
                    <a:pt x="49" y="5"/>
                  </a:moveTo>
                  <a:lnTo>
                    <a:pt x="8" y="407"/>
                  </a:lnTo>
                  <a:lnTo>
                    <a:pt x="0" y="399"/>
                  </a:lnTo>
                  <a:lnTo>
                    <a:pt x="43" y="0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28">
              <a:extLst>
                <a:ext uri="{FF2B5EF4-FFF2-40B4-BE49-F238E27FC236}">
                  <a16:creationId xmlns:a16="http://schemas.microsoft.com/office/drawing/2014/main" id="{90D89F7C-674E-4D1A-BF38-1F3CC718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085"/>
              <a:ext cx="50" cy="398"/>
            </a:xfrm>
            <a:custGeom>
              <a:avLst/>
              <a:gdLst>
                <a:gd name="T0" fmla="*/ 50 w 50"/>
                <a:gd name="T1" fmla="*/ 0 h 398"/>
                <a:gd name="T2" fmla="*/ 7 w 50"/>
                <a:gd name="T3" fmla="*/ 398 h 398"/>
                <a:gd name="T4" fmla="*/ 0 w 50"/>
                <a:gd name="T5" fmla="*/ 392 h 398"/>
                <a:gd name="T6" fmla="*/ 50 w 50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98">
                  <a:moveTo>
                    <a:pt x="50" y="0"/>
                  </a:moveTo>
                  <a:lnTo>
                    <a:pt x="7" y="398"/>
                  </a:lnTo>
                  <a:lnTo>
                    <a:pt x="0" y="3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29">
              <a:extLst>
                <a:ext uri="{FF2B5EF4-FFF2-40B4-BE49-F238E27FC236}">
                  <a16:creationId xmlns:a16="http://schemas.microsoft.com/office/drawing/2014/main" id="{045A5BCB-9982-4C26-B842-FFCE4B72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073"/>
              <a:ext cx="43" cy="388"/>
            </a:xfrm>
            <a:custGeom>
              <a:avLst/>
              <a:gdLst>
                <a:gd name="T0" fmla="*/ 43 w 43"/>
                <a:gd name="T1" fmla="*/ 0 h 388"/>
                <a:gd name="T2" fmla="*/ 3 w 43"/>
                <a:gd name="T3" fmla="*/ 388 h 388"/>
                <a:gd name="T4" fmla="*/ 0 w 43"/>
                <a:gd name="T5" fmla="*/ 380 h 388"/>
                <a:gd name="T6" fmla="*/ 43 w 43"/>
                <a:gd name="T7" fmla="*/ 0 h 3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88">
                  <a:moveTo>
                    <a:pt x="43" y="0"/>
                  </a:moveTo>
                  <a:lnTo>
                    <a:pt x="3" y="388"/>
                  </a:lnTo>
                  <a:lnTo>
                    <a:pt x="0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0">
              <a:extLst>
                <a:ext uri="{FF2B5EF4-FFF2-40B4-BE49-F238E27FC236}">
                  <a16:creationId xmlns:a16="http://schemas.microsoft.com/office/drawing/2014/main" id="{C68D6A44-53AE-4A6C-97B0-D85D880C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7"/>
              <a:ext cx="52" cy="415"/>
            </a:xfrm>
            <a:custGeom>
              <a:avLst/>
              <a:gdLst>
                <a:gd name="T0" fmla="*/ 47 w 52"/>
                <a:gd name="T1" fmla="*/ 0 h 415"/>
                <a:gd name="T2" fmla="*/ 0 w 52"/>
                <a:gd name="T3" fmla="*/ 415 h 415"/>
                <a:gd name="T4" fmla="*/ 8 w 52"/>
                <a:gd name="T5" fmla="*/ 415 h 415"/>
                <a:gd name="T6" fmla="*/ 52 w 52"/>
                <a:gd name="T7" fmla="*/ 2 h 415"/>
                <a:gd name="T8" fmla="*/ 47 w 52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5">
                  <a:moveTo>
                    <a:pt x="47" y="0"/>
                  </a:moveTo>
                  <a:lnTo>
                    <a:pt x="0" y="415"/>
                  </a:lnTo>
                  <a:lnTo>
                    <a:pt x="8" y="415"/>
                  </a:lnTo>
                  <a:lnTo>
                    <a:pt x="52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1">
              <a:extLst>
                <a:ext uri="{FF2B5EF4-FFF2-40B4-BE49-F238E27FC236}">
                  <a16:creationId xmlns:a16="http://schemas.microsoft.com/office/drawing/2014/main" id="{A9A95768-7039-4E45-8251-DB042C02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138"/>
              <a:ext cx="38" cy="418"/>
            </a:xfrm>
            <a:custGeom>
              <a:avLst/>
              <a:gdLst>
                <a:gd name="T0" fmla="*/ 33 w 38"/>
                <a:gd name="T1" fmla="*/ 0 h 418"/>
                <a:gd name="T2" fmla="*/ 0 w 38"/>
                <a:gd name="T3" fmla="*/ 416 h 418"/>
                <a:gd name="T4" fmla="*/ 8 w 38"/>
                <a:gd name="T5" fmla="*/ 418 h 418"/>
                <a:gd name="T6" fmla="*/ 38 w 38"/>
                <a:gd name="T7" fmla="*/ 0 h 418"/>
                <a:gd name="T8" fmla="*/ 33 w 38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18">
                  <a:moveTo>
                    <a:pt x="33" y="0"/>
                  </a:moveTo>
                  <a:lnTo>
                    <a:pt x="0" y="416"/>
                  </a:lnTo>
                  <a:lnTo>
                    <a:pt x="8" y="418"/>
                  </a:lnTo>
                  <a:lnTo>
                    <a:pt x="3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2">
              <a:extLst>
                <a:ext uri="{FF2B5EF4-FFF2-40B4-BE49-F238E27FC236}">
                  <a16:creationId xmlns:a16="http://schemas.microsoft.com/office/drawing/2014/main" id="{8F7C44E0-7813-4E04-B1CD-8997EB5F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140"/>
              <a:ext cx="22" cy="419"/>
            </a:xfrm>
            <a:custGeom>
              <a:avLst/>
              <a:gdLst>
                <a:gd name="T0" fmla="*/ 17 w 22"/>
                <a:gd name="T1" fmla="*/ 2 h 419"/>
                <a:gd name="T2" fmla="*/ 0 w 22"/>
                <a:gd name="T3" fmla="*/ 416 h 419"/>
                <a:gd name="T4" fmla="*/ 9 w 22"/>
                <a:gd name="T5" fmla="*/ 419 h 419"/>
                <a:gd name="T6" fmla="*/ 22 w 22"/>
                <a:gd name="T7" fmla="*/ 0 h 419"/>
                <a:gd name="T8" fmla="*/ 17 w 22"/>
                <a:gd name="T9" fmla="*/ 2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19">
                  <a:moveTo>
                    <a:pt x="17" y="2"/>
                  </a:moveTo>
                  <a:lnTo>
                    <a:pt x="0" y="416"/>
                  </a:lnTo>
                  <a:lnTo>
                    <a:pt x="9" y="419"/>
                  </a:lnTo>
                  <a:lnTo>
                    <a:pt x="22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33">
              <a:extLst>
                <a:ext uri="{FF2B5EF4-FFF2-40B4-BE49-F238E27FC236}">
                  <a16:creationId xmlns:a16="http://schemas.microsoft.com/office/drawing/2014/main" id="{D43F698F-FD24-4D29-A1C8-5F7F2A63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132"/>
              <a:ext cx="52" cy="413"/>
            </a:xfrm>
            <a:custGeom>
              <a:avLst/>
              <a:gdLst>
                <a:gd name="T0" fmla="*/ 46 w 52"/>
                <a:gd name="T1" fmla="*/ 0 h 413"/>
                <a:gd name="T2" fmla="*/ 0 w 52"/>
                <a:gd name="T3" fmla="*/ 413 h 413"/>
                <a:gd name="T4" fmla="*/ 5 w 52"/>
                <a:gd name="T5" fmla="*/ 410 h 413"/>
                <a:gd name="T6" fmla="*/ 52 w 52"/>
                <a:gd name="T7" fmla="*/ 2 h 413"/>
                <a:gd name="T8" fmla="*/ 46 w 52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3">
                  <a:moveTo>
                    <a:pt x="46" y="0"/>
                  </a:moveTo>
                  <a:lnTo>
                    <a:pt x="0" y="413"/>
                  </a:lnTo>
                  <a:lnTo>
                    <a:pt x="5" y="410"/>
                  </a:lnTo>
                  <a:lnTo>
                    <a:pt x="5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4">
              <a:extLst>
                <a:ext uri="{FF2B5EF4-FFF2-40B4-BE49-F238E27FC236}">
                  <a16:creationId xmlns:a16="http://schemas.microsoft.com/office/drawing/2014/main" id="{2C128471-B6F6-4BC4-80EC-AAD2599E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135"/>
              <a:ext cx="22" cy="426"/>
            </a:xfrm>
            <a:custGeom>
              <a:avLst/>
              <a:gdLst>
                <a:gd name="T0" fmla="*/ 0 w 22"/>
                <a:gd name="T1" fmla="*/ 0 h 426"/>
                <a:gd name="T2" fmla="*/ 13 w 22"/>
                <a:gd name="T3" fmla="*/ 426 h 426"/>
                <a:gd name="T4" fmla="*/ 22 w 22"/>
                <a:gd name="T5" fmla="*/ 423 h 426"/>
                <a:gd name="T6" fmla="*/ 0 w 22"/>
                <a:gd name="T7" fmla="*/ 0 h 4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6">
                  <a:moveTo>
                    <a:pt x="0" y="0"/>
                  </a:moveTo>
                  <a:lnTo>
                    <a:pt x="13" y="426"/>
                  </a:lnTo>
                  <a:lnTo>
                    <a:pt x="22" y="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5">
              <a:extLst>
                <a:ext uri="{FF2B5EF4-FFF2-40B4-BE49-F238E27FC236}">
                  <a16:creationId xmlns:a16="http://schemas.microsoft.com/office/drawing/2014/main" id="{9E4D9369-D9FC-40CF-846C-03035927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138"/>
              <a:ext cx="34" cy="418"/>
            </a:xfrm>
            <a:custGeom>
              <a:avLst/>
              <a:gdLst>
                <a:gd name="T0" fmla="*/ 0 w 34"/>
                <a:gd name="T1" fmla="*/ 0 h 418"/>
                <a:gd name="T2" fmla="*/ 27 w 34"/>
                <a:gd name="T3" fmla="*/ 418 h 418"/>
                <a:gd name="T4" fmla="*/ 34 w 34"/>
                <a:gd name="T5" fmla="*/ 416 h 418"/>
                <a:gd name="T6" fmla="*/ 5 w 34"/>
                <a:gd name="T7" fmla="*/ 0 h 418"/>
                <a:gd name="T8" fmla="*/ 0 w 34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18">
                  <a:moveTo>
                    <a:pt x="0" y="0"/>
                  </a:moveTo>
                  <a:lnTo>
                    <a:pt x="27" y="418"/>
                  </a:lnTo>
                  <a:lnTo>
                    <a:pt x="34" y="4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6">
              <a:extLst>
                <a:ext uri="{FF2B5EF4-FFF2-40B4-BE49-F238E27FC236}">
                  <a16:creationId xmlns:a16="http://schemas.microsoft.com/office/drawing/2014/main" id="{54D79EBE-F4C6-47A0-8EE0-0D6E0491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127"/>
              <a:ext cx="53" cy="424"/>
            </a:xfrm>
            <a:custGeom>
              <a:avLst/>
              <a:gdLst>
                <a:gd name="T0" fmla="*/ 0 w 53"/>
                <a:gd name="T1" fmla="*/ 3 h 424"/>
                <a:gd name="T2" fmla="*/ 46 w 53"/>
                <a:gd name="T3" fmla="*/ 424 h 424"/>
                <a:gd name="T4" fmla="*/ 53 w 53"/>
                <a:gd name="T5" fmla="*/ 421 h 424"/>
                <a:gd name="T6" fmla="*/ 7 w 53"/>
                <a:gd name="T7" fmla="*/ 0 h 424"/>
                <a:gd name="T8" fmla="*/ 0 w 53"/>
                <a:gd name="T9" fmla="*/ 3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4">
                  <a:moveTo>
                    <a:pt x="0" y="3"/>
                  </a:moveTo>
                  <a:lnTo>
                    <a:pt x="46" y="424"/>
                  </a:lnTo>
                  <a:lnTo>
                    <a:pt x="53" y="42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7">
              <a:extLst>
                <a:ext uri="{FF2B5EF4-FFF2-40B4-BE49-F238E27FC236}">
                  <a16:creationId xmlns:a16="http://schemas.microsoft.com/office/drawing/2014/main" id="{30E132D7-EFC7-43C7-A1ED-7C4E3432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059"/>
              <a:ext cx="43" cy="393"/>
            </a:xfrm>
            <a:custGeom>
              <a:avLst/>
              <a:gdLst>
                <a:gd name="T0" fmla="*/ 5 w 43"/>
                <a:gd name="T1" fmla="*/ 0 h 393"/>
                <a:gd name="T2" fmla="*/ 43 w 43"/>
                <a:gd name="T3" fmla="*/ 385 h 393"/>
                <a:gd name="T4" fmla="*/ 39 w 43"/>
                <a:gd name="T5" fmla="*/ 393 h 393"/>
                <a:gd name="T6" fmla="*/ 0 w 43"/>
                <a:gd name="T7" fmla="*/ 2 h 393"/>
                <a:gd name="T8" fmla="*/ 5 w 43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93">
                  <a:moveTo>
                    <a:pt x="5" y="0"/>
                  </a:moveTo>
                  <a:lnTo>
                    <a:pt x="43" y="385"/>
                  </a:lnTo>
                  <a:lnTo>
                    <a:pt x="39" y="39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8">
              <a:extLst>
                <a:ext uri="{FF2B5EF4-FFF2-40B4-BE49-F238E27FC236}">
                  <a16:creationId xmlns:a16="http://schemas.microsoft.com/office/drawing/2014/main" id="{C4F4DEBA-A80C-4321-97D2-45D5A793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078"/>
              <a:ext cx="55" cy="393"/>
            </a:xfrm>
            <a:custGeom>
              <a:avLst/>
              <a:gdLst>
                <a:gd name="T0" fmla="*/ 5 w 55"/>
                <a:gd name="T1" fmla="*/ 0 h 393"/>
                <a:gd name="T2" fmla="*/ 55 w 55"/>
                <a:gd name="T3" fmla="*/ 388 h 393"/>
                <a:gd name="T4" fmla="*/ 52 w 55"/>
                <a:gd name="T5" fmla="*/ 393 h 393"/>
                <a:gd name="T6" fmla="*/ 0 w 55"/>
                <a:gd name="T7" fmla="*/ 2 h 393"/>
                <a:gd name="T8" fmla="*/ 5 w 55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393">
                  <a:moveTo>
                    <a:pt x="5" y="0"/>
                  </a:moveTo>
                  <a:lnTo>
                    <a:pt x="55" y="388"/>
                  </a:lnTo>
                  <a:lnTo>
                    <a:pt x="52" y="39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9">
              <a:extLst>
                <a:ext uri="{FF2B5EF4-FFF2-40B4-BE49-F238E27FC236}">
                  <a16:creationId xmlns:a16="http://schemas.microsoft.com/office/drawing/2014/main" id="{FDD487D1-76AF-43C7-8E3C-5225E61AA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091"/>
              <a:ext cx="64" cy="395"/>
            </a:xfrm>
            <a:custGeom>
              <a:avLst/>
              <a:gdLst>
                <a:gd name="T0" fmla="*/ 5 w 64"/>
                <a:gd name="T1" fmla="*/ 0 h 395"/>
                <a:gd name="T2" fmla="*/ 64 w 64"/>
                <a:gd name="T3" fmla="*/ 392 h 395"/>
                <a:gd name="T4" fmla="*/ 59 w 64"/>
                <a:gd name="T5" fmla="*/ 395 h 395"/>
                <a:gd name="T6" fmla="*/ 0 w 64"/>
                <a:gd name="T7" fmla="*/ 1 h 395"/>
                <a:gd name="T8" fmla="*/ 5 w 64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95">
                  <a:moveTo>
                    <a:pt x="5" y="0"/>
                  </a:moveTo>
                  <a:lnTo>
                    <a:pt x="64" y="392"/>
                  </a:lnTo>
                  <a:lnTo>
                    <a:pt x="59" y="395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40">
              <a:extLst>
                <a:ext uri="{FF2B5EF4-FFF2-40B4-BE49-F238E27FC236}">
                  <a16:creationId xmlns:a16="http://schemas.microsoft.com/office/drawing/2014/main" id="{F9586C42-EFE1-4F3A-903F-0B96CBF8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105"/>
              <a:ext cx="70" cy="394"/>
            </a:xfrm>
            <a:custGeom>
              <a:avLst/>
              <a:gdLst>
                <a:gd name="T0" fmla="*/ 6 w 70"/>
                <a:gd name="T1" fmla="*/ 0 h 394"/>
                <a:gd name="T2" fmla="*/ 70 w 70"/>
                <a:gd name="T3" fmla="*/ 393 h 394"/>
                <a:gd name="T4" fmla="*/ 65 w 70"/>
                <a:gd name="T5" fmla="*/ 394 h 394"/>
                <a:gd name="T6" fmla="*/ 0 w 70"/>
                <a:gd name="T7" fmla="*/ 0 h 394"/>
                <a:gd name="T8" fmla="*/ 6 w 70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94">
                  <a:moveTo>
                    <a:pt x="6" y="0"/>
                  </a:moveTo>
                  <a:lnTo>
                    <a:pt x="70" y="393"/>
                  </a:lnTo>
                  <a:lnTo>
                    <a:pt x="65" y="39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41">
              <a:extLst>
                <a:ext uri="{FF2B5EF4-FFF2-40B4-BE49-F238E27FC236}">
                  <a16:creationId xmlns:a16="http://schemas.microsoft.com/office/drawing/2014/main" id="{079A82F6-584B-4B4A-ACE0-7BCE04D2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118"/>
              <a:ext cx="69" cy="400"/>
            </a:xfrm>
            <a:custGeom>
              <a:avLst/>
              <a:gdLst>
                <a:gd name="T0" fmla="*/ 7 w 69"/>
                <a:gd name="T1" fmla="*/ 0 h 400"/>
                <a:gd name="T2" fmla="*/ 69 w 69"/>
                <a:gd name="T3" fmla="*/ 397 h 400"/>
                <a:gd name="T4" fmla="*/ 65 w 69"/>
                <a:gd name="T5" fmla="*/ 400 h 400"/>
                <a:gd name="T6" fmla="*/ 0 w 69"/>
                <a:gd name="T7" fmla="*/ 0 h 400"/>
                <a:gd name="T8" fmla="*/ 7 w 69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400">
                  <a:moveTo>
                    <a:pt x="7" y="0"/>
                  </a:moveTo>
                  <a:lnTo>
                    <a:pt x="69" y="397"/>
                  </a:lnTo>
                  <a:lnTo>
                    <a:pt x="65" y="40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42">
              <a:extLst>
                <a:ext uri="{FF2B5EF4-FFF2-40B4-BE49-F238E27FC236}">
                  <a16:creationId xmlns:a16="http://schemas.microsoft.com/office/drawing/2014/main" id="{6C7BCB52-181E-4AA2-819E-5F7D87119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18"/>
              <a:ext cx="69" cy="419"/>
            </a:xfrm>
            <a:custGeom>
              <a:avLst/>
              <a:gdLst>
                <a:gd name="T0" fmla="*/ 5 w 69"/>
                <a:gd name="T1" fmla="*/ 0 h 419"/>
                <a:gd name="T2" fmla="*/ 69 w 69"/>
                <a:gd name="T3" fmla="*/ 419 h 419"/>
                <a:gd name="T4" fmla="*/ 62 w 69"/>
                <a:gd name="T5" fmla="*/ 419 h 419"/>
                <a:gd name="T6" fmla="*/ 0 w 69"/>
                <a:gd name="T7" fmla="*/ 1 h 419"/>
                <a:gd name="T8" fmla="*/ 5 w 69"/>
                <a:gd name="T9" fmla="*/ 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419">
                  <a:moveTo>
                    <a:pt x="5" y="0"/>
                  </a:moveTo>
                  <a:lnTo>
                    <a:pt x="69" y="419"/>
                  </a:lnTo>
                  <a:lnTo>
                    <a:pt x="62" y="41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43">
              <a:extLst>
                <a:ext uri="{FF2B5EF4-FFF2-40B4-BE49-F238E27FC236}">
                  <a16:creationId xmlns:a16="http://schemas.microsoft.com/office/drawing/2014/main" id="{2297910C-91CC-4CB5-A1BE-9905CAC48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123"/>
              <a:ext cx="60" cy="416"/>
            </a:xfrm>
            <a:custGeom>
              <a:avLst/>
              <a:gdLst>
                <a:gd name="T0" fmla="*/ 0 w 60"/>
                <a:gd name="T1" fmla="*/ 6 h 416"/>
                <a:gd name="T2" fmla="*/ 53 w 60"/>
                <a:gd name="T3" fmla="*/ 416 h 416"/>
                <a:gd name="T4" fmla="*/ 60 w 60"/>
                <a:gd name="T5" fmla="*/ 414 h 416"/>
                <a:gd name="T6" fmla="*/ 7 w 60"/>
                <a:gd name="T7" fmla="*/ 0 h 416"/>
                <a:gd name="T8" fmla="*/ 0 w 60"/>
                <a:gd name="T9" fmla="*/ 6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16">
                  <a:moveTo>
                    <a:pt x="0" y="6"/>
                  </a:moveTo>
                  <a:lnTo>
                    <a:pt x="53" y="416"/>
                  </a:lnTo>
                  <a:lnTo>
                    <a:pt x="60" y="414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44">
              <a:extLst>
                <a:ext uri="{FF2B5EF4-FFF2-40B4-BE49-F238E27FC236}">
                  <a16:creationId xmlns:a16="http://schemas.microsoft.com/office/drawing/2014/main" id="{2DA6CBC7-8E7F-47F6-9371-D96C8ED3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115"/>
              <a:ext cx="70" cy="414"/>
            </a:xfrm>
            <a:custGeom>
              <a:avLst/>
              <a:gdLst>
                <a:gd name="T0" fmla="*/ 0 w 70"/>
                <a:gd name="T1" fmla="*/ 3 h 414"/>
                <a:gd name="T2" fmla="*/ 64 w 70"/>
                <a:gd name="T3" fmla="*/ 414 h 414"/>
                <a:gd name="T4" fmla="*/ 70 w 70"/>
                <a:gd name="T5" fmla="*/ 409 h 414"/>
                <a:gd name="T6" fmla="*/ 7 w 70"/>
                <a:gd name="T7" fmla="*/ 0 h 414"/>
                <a:gd name="T8" fmla="*/ 0 w 70"/>
                <a:gd name="T9" fmla="*/ 3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14">
                  <a:moveTo>
                    <a:pt x="0" y="3"/>
                  </a:moveTo>
                  <a:lnTo>
                    <a:pt x="64" y="414"/>
                  </a:lnTo>
                  <a:lnTo>
                    <a:pt x="70" y="409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45">
              <a:extLst>
                <a:ext uri="{FF2B5EF4-FFF2-40B4-BE49-F238E27FC236}">
                  <a16:creationId xmlns:a16="http://schemas.microsoft.com/office/drawing/2014/main" id="{67053F40-34F9-45CD-B3A2-A11F3733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105"/>
              <a:ext cx="74" cy="407"/>
            </a:xfrm>
            <a:custGeom>
              <a:avLst/>
              <a:gdLst>
                <a:gd name="T0" fmla="*/ 0 w 74"/>
                <a:gd name="T1" fmla="*/ 5 h 407"/>
                <a:gd name="T2" fmla="*/ 68 w 74"/>
                <a:gd name="T3" fmla="*/ 407 h 407"/>
                <a:gd name="T4" fmla="*/ 74 w 74"/>
                <a:gd name="T5" fmla="*/ 402 h 407"/>
                <a:gd name="T6" fmla="*/ 6 w 74"/>
                <a:gd name="T7" fmla="*/ 0 h 407"/>
                <a:gd name="T8" fmla="*/ 0 w 74"/>
                <a:gd name="T9" fmla="*/ 5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07">
                  <a:moveTo>
                    <a:pt x="0" y="5"/>
                  </a:moveTo>
                  <a:lnTo>
                    <a:pt x="68" y="407"/>
                  </a:lnTo>
                  <a:lnTo>
                    <a:pt x="74" y="402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46">
              <a:extLst>
                <a:ext uri="{FF2B5EF4-FFF2-40B4-BE49-F238E27FC236}">
                  <a16:creationId xmlns:a16="http://schemas.microsoft.com/office/drawing/2014/main" id="{D4298EEA-CB75-4DC6-B71B-DDFEE183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100"/>
              <a:ext cx="65" cy="394"/>
            </a:xfrm>
            <a:custGeom>
              <a:avLst/>
              <a:gdLst>
                <a:gd name="T0" fmla="*/ 0 w 65"/>
                <a:gd name="T1" fmla="*/ 0 h 394"/>
                <a:gd name="T2" fmla="*/ 60 w 65"/>
                <a:gd name="T3" fmla="*/ 394 h 394"/>
                <a:gd name="T4" fmla="*/ 65 w 65"/>
                <a:gd name="T5" fmla="*/ 391 h 394"/>
                <a:gd name="T6" fmla="*/ 0 w 65"/>
                <a:gd name="T7" fmla="*/ 0 h 3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394">
                  <a:moveTo>
                    <a:pt x="0" y="0"/>
                  </a:moveTo>
                  <a:lnTo>
                    <a:pt x="60" y="394"/>
                  </a:lnTo>
                  <a:lnTo>
                    <a:pt x="65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47">
              <a:extLst>
                <a:ext uri="{FF2B5EF4-FFF2-40B4-BE49-F238E27FC236}">
                  <a16:creationId xmlns:a16="http://schemas.microsoft.com/office/drawing/2014/main" id="{5E6CDA56-2367-4D16-ABE1-CE294F66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085"/>
              <a:ext cx="60" cy="389"/>
            </a:xfrm>
            <a:custGeom>
              <a:avLst/>
              <a:gdLst>
                <a:gd name="T0" fmla="*/ 0 w 60"/>
                <a:gd name="T1" fmla="*/ 6 h 389"/>
                <a:gd name="T2" fmla="*/ 5 w 60"/>
                <a:gd name="T3" fmla="*/ 0 h 389"/>
                <a:gd name="T4" fmla="*/ 60 w 60"/>
                <a:gd name="T5" fmla="*/ 389 h 389"/>
                <a:gd name="T6" fmla="*/ 0 w 60"/>
                <a:gd name="T7" fmla="*/ 6 h 3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89">
                  <a:moveTo>
                    <a:pt x="0" y="6"/>
                  </a:moveTo>
                  <a:lnTo>
                    <a:pt x="5" y="0"/>
                  </a:lnTo>
                  <a:lnTo>
                    <a:pt x="60" y="38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48">
              <a:extLst>
                <a:ext uri="{FF2B5EF4-FFF2-40B4-BE49-F238E27FC236}">
                  <a16:creationId xmlns:a16="http://schemas.microsoft.com/office/drawing/2014/main" id="{F3BD18E1-DC0E-4985-8A42-9DED1646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070"/>
              <a:ext cx="50" cy="382"/>
            </a:xfrm>
            <a:custGeom>
              <a:avLst/>
              <a:gdLst>
                <a:gd name="T0" fmla="*/ 0 w 50"/>
                <a:gd name="T1" fmla="*/ 7 h 382"/>
                <a:gd name="T2" fmla="*/ 6 w 50"/>
                <a:gd name="T3" fmla="*/ 0 h 382"/>
                <a:gd name="T4" fmla="*/ 50 w 50"/>
                <a:gd name="T5" fmla="*/ 382 h 382"/>
                <a:gd name="T6" fmla="*/ 0 w 50"/>
                <a:gd name="T7" fmla="*/ 7 h 3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82">
                  <a:moveTo>
                    <a:pt x="0" y="7"/>
                  </a:moveTo>
                  <a:lnTo>
                    <a:pt x="6" y="0"/>
                  </a:lnTo>
                  <a:lnTo>
                    <a:pt x="50" y="38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49">
              <a:extLst>
                <a:ext uri="{FF2B5EF4-FFF2-40B4-BE49-F238E27FC236}">
                  <a16:creationId xmlns:a16="http://schemas.microsoft.com/office/drawing/2014/main" id="{44F47112-4775-4F16-91D7-97422CC7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93"/>
              <a:ext cx="574" cy="136"/>
            </a:xfrm>
            <a:custGeom>
              <a:avLst/>
              <a:gdLst>
                <a:gd name="T0" fmla="*/ 1435 w 362"/>
                <a:gd name="T1" fmla="*/ 0 h 86"/>
                <a:gd name="T2" fmla="*/ 1443 w 362"/>
                <a:gd name="T3" fmla="*/ 35 h 86"/>
                <a:gd name="T4" fmla="*/ 721 w 362"/>
                <a:gd name="T5" fmla="*/ 340 h 86"/>
                <a:gd name="T6" fmla="*/ 0 w 362"/>
                <a:gd name="T7" fmla="*/ 35 h 86"/>
                <a:gd name="T8" fmla="*/ 5 w 362"/>
                <a:gd name="T9" fmla="*/ 1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86">
                  <a:moveTo>
                    <a:pt x="360" y="0"/>
                  </a:moveTo>
                  <a:cubicBezTo>
                    <a:pt x="361" y="3"/>
                    <a:pt x="362" y="6"/>
                    <a:pt x="362" y="9"/>
                  </a:cubicBezTo>
                  <a:cubicBezTo>
                    <a:pt x="362" y="52"/>
                    <a:pt x="281" y="86"/>
                    <a:pt x="181" y="86"/>
                  </a:cubicBezTo>
                  <a:cubicBezTo>
                    <a:pt x="81" y="86"/>
                    <a:pt x="0" y="5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50">
              <a:extLst>
                <a:ext uri="{FF2B5EF4-FFF2-40B4-BE49-F238E27FC236}">
                  <a16:creationId xmlns:a16="http://schemas.microsoft.com/office/drawing/2014/main" id="{6ABE297C-532E-4D1A-99E9-51AEB431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34"/>
              <a:ext cx="1285" cy="2157"/>
            </a:xfrm>
            <a:custGeom>
              <a:avLst/>
              <a:gdLst>
                <a:gd name="T0" fmla="*/ 2379 w 812"/>
                <a:gd name="T1" fmla="*/ 0 h 1363"/>
                <a:gd name="T2" fmla="*/ 3219 w 812"/>
                <a:gd name="T3" fmla="*/ 1247 h 1363"/>
                <a:gd name="T4" fmla="*/ 2958 w 812"/>
                <a:gd name="T5" fmla="*/ 4050 h 1363"/>
                <a:gd name="T6" fmla="*/ 1828 w 812"/>
                <a:gd name="T7" fmla="*/ 5403 h 1363"/>
                <a:gd name="T8" fmla="*/ 1389 w 812"/>
                <a:gd name="T9" fmla="*/ 5403 h 1363"/>
                <a:gd name="T10" fmla="*/ 261 w 812"/>
                <a:gd name="T11" fmla="*/ 4050 h 1363"/>
                <a:gd name="T12" fmla="*/ 0 w 812"/>
                <a:gd name="T13" fmla="*/ 1247 h 1363"/>
                <a:gd name="T14" fmla="*/ 796 w 812"/>
                <a:gd name="T15" fmla="*/ 21 h 1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2" h="1363">
                  <a:moveTo>
                    <a:pt x="600" y="0"/>
                  </a:moveTo>
                  <a:cubicBezTo>
                    <a:pt x="724" y="51"/>
                    <a:pt x="812" y="173"/>
                    <a:pt x="812" y="315"/>
                  </a:cubicBezTo>
                  <a:cubicBezTo>
                    <a:pt x="746" y="1022"/>
                    <a:pt x="746" y="1022"/>
                    <a:pt x="746" y="1022"/>
                  </a:cubicBezTo>
                  <a:cubicBezTo>
                    <a:pt x="746" y="1210"/>
                    <a:pt x="618" y="1363"/>
                    <a:pt x="461" y="1363"/>
                  </a:cubicBezTo>
                  <a:cubicBezTo>
                    <a:pt x="351" y="1363"/>
                    <a:pt x="351" y="1363"/>
                    <a:pt x="351" y="1363"/>
                  </a:cubicBezTo>
                  <a:cubicBezTo>
                    <a:pt x="194" y="1363"/>
                    <a:pt x="66" y="1210"/>
                    <a:pt x="66" y="102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177"/>
                    <a:pt x="83" y="58"/>
                    <a:pt x="201" y="5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51">
              <a:extLst>
                <a:ext uri="{FF2B5EF4-FFF2-40B4-BE49-F238E27FC236}">
                  <a16:creationId xmlns:a16="http://schemas.microsoft.com/office/drawing/2014/main" id="{E4771EE1-5B26-42C1-9243-9746A909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493"/>
              <a:ext cx="1097" cy="644"/>
            </a:xfrm>
            <a:custGeom>
              <a:avLst/>
              <a:gdLst>
                <a:gd name="T0" fmla="*/ 606 w 693"/>
                <a:gd name="T1" fmla="*/ 203 h 407"/>
                <a:gd name="T2" fmla="*/ 1368 w 693"/>
                <a:gd name="T3" fmla="*/ 470 h 407"/>
                <a:gd name="T4" fmla="*/ 2135 w 693"/>
                <a:gd name="T5" fmla="*/ 223 h 407"/>
                <a:gd name="T6" fmla="*/ 2674 w 693"/>
                <a:gd name="T7" fmla="*/ 661 h 407"/>
                <a:gd name="T8" fmla="*/ 2273 w 693"/>
                <a:gd name="T9" fmla="*/ 1370 h 407"/>
                <a:gd name="T10" fmla="*/ 1070 w 693"/>
                <a:gd name="T11" fmla="*/ 1475 h 407"/>
                <a:gd name="T12" fmla="*/ 206 w 693"/>
                <a:gd name="T13" fmla="*/ 1104 h 407"/>
                <a:gd name="T14" fmla="*/ 147 w 693"/>
                <a:gd name="T15" fmla="*/ 375 h 407"/>
                <a:gd name="T16" fmla="*/ 654 w 693"/>
                <a:gd name="T17" fmla="*/ 218 h 4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3" h="407">
                  <a:moveTo>
                    <a:pt x="153" y="51"/>
                  </a:moveTo>
                  <a:cubicBezTo>
                    <a:pt x="201" y="98"/>
                    <a:pt x="280" y="119"/>
                    <a:pt x="345" y="119"/>
                  </a:cubicBezTo>
                  <a:cubicBezTo>
                    <a:pt x="422" y="119"/>
                    <a:pt x="468" y="83"/>
                    <a:pt x="538" y="56"/>
                  </a:cubicBezTo>
                  <a:cubicBezTo>
                    <a:pt x="611" y="28"/>
                    <a:pt x="657" y="102"/>
                    <a:pt x="674" y="167"/>
                  </a:cubicBezTo>
                  <a:cubicBezTo>
                    <a:pt x="693" y="243"/>
                    <a:pt x="632" y="307"/>
                    <a:pt x="573" y="346"/>
                  </a:cubicBezTo>
                  <a:cubicBezTo>
                    <a:pt x="482" y="407"/>
                    <a:pt x="369" y="395"/>
                    <a:pt x="270" y="372"/>
                  </a:cubicBezTo>
                  <a:cubicBezTo>
                    <a:pt x="199" y="356"/>
                    <a:pt x="97" y="338"/>
                    <a:pt x="52" y="279"/>
                  </a:cubicBezTo>
                  <a:cubicBezTo>
                    <a:pt x="11" y="225"/>
                    <a:pt x="0" y="154"/>
                    <a:pt x="37" y="95"/>
                  </a:cubicBezTo>
                  <a:cubicBezTo>
                    <a:pt x="60" y="58"/>
                    <a:pt x="132" y="0"/>
                    <a:pt x="165" y="55"/>
                  </a:cubicBezTo>
                </a:path>
              </a:pathLst>
            </a:custGeom>
            <a:solidFill>
              <a:srgbClr val="EF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52">
              <a:extLst>
                <a:ext uri="{FF2B5EF4-FFF2-40B4-BE49-F238E27FC236}">
                  <a16:creationId xmlns:a16="http://schemas.microsoft.com/office/drawing/2014/main" id="{A92E63C6-DFB8-4EAC-AC9C-7BB1BD09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091"/>
              <a:ext cx="1238" cy="1247"/>
            </a:xfrm>
            <a:custGeom>
              <a:avLst/>
              <a:gdLst>
                <a:gd name="T0" fmla="*/ 1612 w 782"/>
                <a:gd name="T1" fmla="*/ 3110 h 788"/>
                <a:gd name="T2" fmla="*/ 2870 w 782"/>
                <a:gd name="T3" fmla="*/ 2624 h 788"/>
                <a:gd name="T4" fmla="*/ 3103 w 782"/>
                <a:gd name="T5" fmla="*/ 0 h 788"/>
                <a:gd name="T6" fmla="*/ 1586 w 782"/>
                <a:gd name="T7" fmla="*/ 555 h 788"/>
                <a:gd name="T8" fmla="*/ 0 w 782"/>
                <a:gd name="T9" fmla="*/ 21 h 788"/>
                <a:gd name="T10" fmla="*/ 231 w 782"/>
                <a:gd name="T11" fmla="*/ 2624 h 788"/>
                <a:gd name="T12" fmla="*/ 1612 w 782"/>
                <a:gd name="T13" fmla="*/ 3110 h 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2" h="788">
                  <a:moveTo>
                    <a:pt x="406" y="785"/>
                  </a:moveTo>
                  <a:cubicBezTo>
                    <a:pt x="527" y="780"/>
                    <a:pt x="657" y="742"/>
                    <a:pt x="723" y="662"/>
                  </a:cubicBezTo>
                  <a:cubicBezTo>
                    <a:pt x="782" y="0"/>
                    <a:pt x="782" y="0"/>
                    <a:pt x="782" y="0"/>
                  </a:cubicBezTo>
                  <a:cubicBezTo>
                    <a:pt x="719" y="90"/>
                    <a:pt x="571" y="132"/>
                    <a:pt x="400" y="140"/>
                  </a:cubicBezTo>
                  <a:cubicBezTo>
                    <a:pt x="79" y="136"/>
                    <a:pt x="0" y="5"/>
                    <a:pt x="0" y="5"/>
                  </a:cubicBezTo>
                  <a:cubicBezTo>
                    <a:pt x="58" y="662"/>
                    <a:pt x="58" y="662"/>
                    <a:pt x="58" y="662"/>
                  </a:cubicBezTo>
                  <a:cubicBezTo>
                    <a:pt x="58" y="662"/>
                    <a:pt x="179" y="788"/>
                    <a:pt x="406" y="7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Oval 53">
              <a:extLst>
                <a:ext uri="{FF2B5EF4-FFF2-40B4-BE49-F238E27FC236}">
                  <a16:creationId xmlns:a16="http://schemas.microsoft.com/office/drawing/2014/main" id="{B0DF95B0-D184-4899-87F6-894B7C7B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917"/>
              <a:ext cx="550" cy="202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7" name="Freeform 54">
              <a:extLst>
                <a:ext uri="{FF2B5EF4-FFF2-40B4-BE49-F238E27FC236}">
                  <a16:creationId xmlns:a16="http://schemas.microsoft.com/office/drawing/2014/main" id="{8EEE1B2C-3A0F-44A7-AB20-2A582DC0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915"/>
              <a:ext cx="630" cy="655"/>
            </a:xfrm>
            <a:custGeom>
              <a:avLst/>
              <a:gdLst>
                <a:gd name="T0" fmla="*/ 1578 w 398"/>
                <a:gd name="T1" fmla="*/ 1312 h 414"/>
                <a:gd name="T2" fmla="*/ 790 w 398"/>
                <a:gd name="T3" fmla="*/ 1639 h 414"/>
                <a:gd name="T4" fmla="*/ 0 w 398"/>
                <a:gd name="T5" fmla="*/ 1312 h 414"/>
                <a:gd name="T6" fmla="*/ 90 w 398"/>
                <a:gd name="T7" fmla="*/ 253 h 414"/>
                <a:gd name="T8" fmla="*/ 790 w 398"/>
                <a:gd name="T9" fmla="*/ 0 h 414"/>
                <a:gd name="T10" fmla="*/ 1488 w 398"/>
                <a:gd name="T11" fmla="*/ 253 h 414"/>
                <a:gd name="T12" fmla="*/ 1578 w 398"/>
                <a:gd name="T13" fmla="*/ 1312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8" h="414">
                  <a:moveTo>
                    <a:pt x="398" y="331"/>
                  </a:moveTo>
                  <a:cubicBezTo>
                    <a:pt x="398" y="377"/>
                    <a:pt x="309" y="414"/>
                    <a:pt x="199" y="414"/>
                  </a:cubicBezTo>
                  <a:cubicBezTo>
                    <a:pt x="89" y="414"/>
                    <a:pt x="0" y="377"/>
                    <a:pt x="0" y="331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29"/>
                    <a:pt x="102" y="0"/>
                    <a:pt x="199" y="0"/>
                  </a:cubicBezTo>
                  <a:cubicBezTo>
                    <a:pt x="296" y="0"/>
                    <a:pt x="375" y="29"/>
                    <a:pt x="375" y="64"/>
                  </a:cubicBezTo>
                  <a:lnTo>
                    <a:pt x="398" y="331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55">
              <a:extLst>
                <a:ext uri="{FF2B5EF4-FFF2-40B4-BE49-F238E27FC236}">
                  <a16:creationId xmlns:a16="http://schemas.microsoft.com/office/drawing/2014/main" id="{97DAAD60-DC5D-453C-ADE5-F59BC361E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099"/>
              <a:ext cx="489" cy="205"/>
            </a:xfrm>
            <a:custGeom>
              <a:avLst/>
              <a:gdLst>
                <a:gd name="T0" fmla="*/ 1225 w 309"/>
                <a:gd name="T1" fmla="*/ 509 h 130"/>
                <a:gd name="T2" fmla="*/ 0 w 309"/>
                <a:gd name="T3" fmla="*/ 0 h 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9" h="130">
                  <a:moveTo>
                    <a:pt x="309" y="130"/>
                  </a:moveTo>
                  <a:cubicBezTo>
                    <a:pt x="64" y="105"/>
                    <a:pt x="0" y="0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56">
              <a:extLst>
                <a:ext uri="{FF2B5EF4-FFF2-40B4-BE49-F238E27FC236}">
                  <a16:creationId xmlns:a16="http://schemas.microsoft.com/office/drawing/2014/main" id="{7A9BCD21-D09F-4160-AA82-02313930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311"/>
              <a:ext cx="70" cy="1"/>
            </a:xfrm>
            <a:custGeom>
              <a:avLst/>
              <a:gdLst>
                <a:gd name="T0" fmla="*/ 177 w 44"/>
                <a:gd name="T1" fmla="*/ 0 h 1"/>
                <a:gd name="T2" fmla="*/ 115 w 44"/>
                <a:gd name="T3" fmla="*/ 1 h 1"/>
                <a:gd name="T4" fmla="*/ 0 w 4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">
                  <a:moveTo>
                    <a:pt x="44" y="0"/>
                  </a:moveTo>
                  <a:cubicBezTo>
                    <a:pt x="39" y="0"/>
                    <a:pt x="33" y="1"/>
                    <a:pt x="28" y="1"/>
                  </a:cubicBezTo>
                  <a:cubicBezTo>
                    <a:pt x="18" y="1"/>
                    <a:pt x="9" y="1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57">
              <a:extLst>
                <a:ext uri="{FF2B5EF4-FFF2-40B4-BE49-F238E27FC236}">
                  <a16:creationId xmlns:a16="http://schemas.microsoft.com/office/drawing/2014/main" id="{463D5188-BF0E-4B31-9AB0-4DBDBAE2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089"/>
              <a:ext cx="527" cy="219"/>
            </a:xfrm>
            <a:custGeom>
              <a:avLst/>
              <a:gdLst>
                <a:gd name="T0" fmla="*/ 1320 w 333"/>
                <a:gd name="T1" fmla="*/ 0 h 138"/>
                <a:gd name="T2" fmla="*/ 0 w 333"/>
                <a:gd name="T3" fmla="*/ 552 h 1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3" h="138">
                  <a:moveTo>
                    <a:pt x="333" y="0"/>
                  </a:moveTo>
                  <a:cubicBezTo>
                    <a:pt x="276" y="82"/>
                    <a:pt x="150" y="124"/>
                    <a:pt x="0" y="13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58">
              <a:extLst>
                <a:ext uri="{FF2B5EF4-FFF2-40B4-BE49-F238E27FC236}">
                  <a16:creationId xmlns:a16="http://schemas.microsoft.com/office/drawing/2014/main" id="{F91B9C10-BFDC-46F4-BCC4-025C484E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3137"/>
              <a:ext cx="462" cy="193"/>
            </a:xfrm>
            <a:custGeom>
              <a:avLst/>
              <a:gdLst>
                <a:gd name="T0" fmla="*/ 0 w 292"/>
                <a:gd name="T1" fmla="*/ 483 h 122"/>
                <a:gd name="T2" fmla="*/ 1157 w 292"/>
                <a:gd name="T3" fmla="*/ 0 h 1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2" h="122">
                  <a:moveTo>
                    <a:pt x="0" y="122"/>
                  </a:moveTo>
                  <a:cubicBezTo>
                    <a:pt x="113" y="113"/>
                    <a:pt x="231" y="75"/>
                    <a:pt x="29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59">
              <a:extLst>
                <a:ext uri="{FF2B5EF4-FFF2-40B4-BE49-F238E27FC236}">
                  <a16:creationId xmlns:a16="http://schemas.microsoft.com/office/drawing/2014/main" id="{851CD06E-DBF7-403C-AA1B-DB7552AC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3330"/>
              <a:ext cx="59" cy="1"/>
            </a:xfrm>
            <a:custGeom>
              <a:avLst/>
              <a:gdLst>
                <a:gd name="T0" fmla="*/ 0 w 37"/>
                <a:gd name="T1" fmla="*/ 0 h 1"/>
                <a:gd name="T2" fmla="*/ 150 w 37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">
                  <a:moveTo>
                    <a:pt x="0" y="0"/>
                  </a:moveTo>
                  <a:cubicBezTo>
                    <a:pt x="12" y="1"/>
                    <a:pt x="24" y="1"/>
                    <a:pt x="37" y="1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60">
              <a:extLst>
                <a:ext uri="{FF2B5EF4-FFF2-40B4-BE49-F238E27FC236}">
                  <a16:creationId xmlns:a16="http://schemas.microsoft.com/office/drawing/2014/main" id="{47B2A86A-0672-48A0-858B-7C3A8954F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3137"/>
              <a:ext cx="417" cy="186"/>
            </a:xfrm>
            <a:custGeom>
              <a:avLst/>
              <a:gdLst>
                <a:gd name="T0" fmla="*/ 0 w 263"/>
                <a:gd name="T1" fmla="*/ 0 h 118"/>
                <a:gd name="T2" fmla="*/ 1048 w 263"/>
                <a:gd name="T3" fmla="*/ 462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3" h="118">
                  <a:moveTo>
                    <a:pt x="0" y="0"/>
                  </a:moveTo>
                  <a:cubicBezTo>
                    <a:pt x="0" y="0"/>
                    <a:pt x="91" y="95"/>
                    <a:pt x="263" y="11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61">
              <a:extLst>
                <a:ext uri="{FF2B5EF4-FFF2-40B4-BE49-F238E27FC236}">
                  <a16:creationId xmlns:a16="http://schemas.microsoft.com/office/drawing/2014/main" id="{92A21E25-0DE4-47B7-92EF-88C5D4CE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47"/>
              <a:ext cx="794" cy="1083"/>
            </a:xfrm>
            <a:custGeom>
              <a:avLst/>
              <a:gdLst>
                <a:gd name="T0" fmla="*/ 1911 w 502"/>
                <a:gd name="T1" fmla="*/ 2519 h 684"/>
                <a:gd name="T2" fmla="*/ 1061 w 502"/>
                <a:gd name="T3" fmla="*/ 2708 h 684"/>
                <a:gd name="T4" fmla="*/ 123 w 502"/>
                <a:gd name="T5" fmla="*/ 2513 h 684"/>
                <a:gd name="T6" fmla="*/ 0 w 502"/>
                <a:gd name="T7" fmla="*/ 0 h 684"/>
                <a:gd name="T8" fmla="*/ 1036 w 502"/>
                <a:gd name="T9" fmla="*/ 171 h 684"/>
                <a:gd name="T10" fmla="*/ 1987 w 502"/>
                <a:gd name="T11" fmla="*/ 0 h 684"/>
                <a:gd name="T12" fmla="*/ 1911 w 502"/>
                <a:gd name="T13" fmla="*/ 2519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2" h="684">
                  <a:moveTo>
                    <a:pt x="483" y="635"/>
                  </a:moveTo>
                  <a:cubicBezTo>
                    <a:pt x="419" y="664"/>
                    <a:pt x="342" y="679"/>
                    <a:pt x="268" y="682"/>
                  </a:cubicBezTo>
                  <a:cubicBezTo>
                    <a:pt x="168" y="684"/>
                    <a:pt x="89" y="660"/>
                    <a:pt x="31" y="6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23"/>
                    <a:pt x="145" y="41"/>
                    <a:pt x="262" y="43"/>
                  </a:cubicBezTo>
                  <a:cubicBezTo>
                    <a:pt x="351" y="39"/>
                    <a:pt x="434" y="25"/>
                    <a:pt x="502" y="0"/>
                  </a:cubicBezTo>
                  <a:lnTo>
                    <a:pt x="483" y="635"/>
                  </a:lnTo>
                  <a:close/>
                </a:path>
              </a:pathLst>
            </a:custGeom>
            <a:solidFill>
              <a:srgbClr val="2A2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62">
              <a:extLst>
                <a:ext uri="{FF2B5EF4-FFF2-40B4-BE49-F238E27FC236}">
                  <a16:creationId xmlns:a16="http://schemas.microsoft.com/office/drawing/2014/main" id="{E328F41E-7B5F-44B9-8DD1-D40ECD10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311"/>
              <a:ext cx="702" cy="663"/>
            </a:xfrm>
            <a:custGeom>
              <a:avLst/>
              <a:gdLst>
                <a:gd name="T0" fmla="*/ 1727 w 443"/>
                <a:gd name="T1" fmla="*/ 1370 h 419"/>
                <a:gd name="T2" fmla="*/ 81 w 443"/>
                <a:gd name="T3" fmla="*/ 1370 h 419"/>
                <a:gd name="T4" fmla="*/ 0 w 443"/>
                <a:gd name="T5" fmla="*/ 0 h 419"/>
                <a:gd name="T6" fmla="*/ 1762 w 443"/>
                <a:gd name="T7" fmla="*/ 0 h 419"/>
                <a:gd name="T8" fmla="*/ 1727 w 443"/>
                <a:gd name="T9" fmla="*/ 137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" h="419">
                  <a:moveTo>
                    <a:pt x="434" y="346"/>
                  </a:moveTo>
                  <a:cubicBezTo>
                    <a:pt x="344" y="419"/>
                    <a:pt x="101" y="415"/>
                    <a:pt x="20" y="3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" y="58"/>
                    <a:pt x="370" y="36"/>
                    <a:pt x="443" y="0"/>
                  </a:cubicBezTo>
                  <a:lnTo>
                    <a:pt x="434" y="346"/>
                  </a:lnTo>
                  <a:close/>
                </a:path>
              </a:pathLst>
            </a:custGeom>
            <a:noFill/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63">
              <a:extLst>
                <a:ext uri="{FF2B5EF4-FFF2-40B4-BE49-F238E27FC236}">
                  <a16:creationId xmlns:a16="http://schemas.microsoft.com/office/drawing/2014/main" id="{571C9BD5-5CEF-4F07-92A1-3874203B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452"/>
              <a:ext cx="516" cy="102"/>
            </a:xfrm>
            <a:custGeom>
              <a:avLst/>
              <a:gdLst>
                <a:gd name="T0" fmla="*/ 0 w 326"/>
                <a:gd name="T1" fmla="*/ 0 h 65"/>
                <a:gd name="T2" fmla="*/ 1293 w 326"/>
                <a:gd name="T3" fmla="*/ 22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6" h="65">
                  <a:moveTo>
                    <a:pt x="0" y="0"/>
                  </a:moveTo>
                  <a:cubicBezTo>
                    <a:pt x="0" y="0"/>
                    <a:pt x="147" y="65"/>
                    <a:pt x="326" y="6"/>
                  </a:cubicBezTo>
                </a:path>
              </a:pathLst>
            </a:custGeom>
            <a:noFill/>
            <a:ln w="508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64">
              <a:extLst>
                <a:ext uri="{FF2B5EF4-FFF2-40B4-BE49-F238E27FC236}">
                  <a16:creationId xmlns:a16="http://schemas.microsoft.com/office/drawing/2014/main" id="{1C0E1186-C536-4C56-BCC8-85D6D4AD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545"/>
              <a:ext cx="516" cy="104"/>
            </a:xfrm>
            <a:custGeom>
              <a:avLst/>
              <a:gdLst>
                <a:gd name="T0" fmla="*/ 0 w 326"/>
                <a:gd name="T1" fmla="*/ 0 h 66"/>
                <a:gd name="T2" fmla="*/ 1293 w 326"/>
                <a:gd name="T3" fmla="*/ 22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cubicBezTo>
                    <a:pt x="0" y="0"/>
                    <a:pt x="147" y="66"/>
                    <a:pt x="326" y="6"/>
                  </a:cubicBezTo>
                </a:path>
              </a:pathLst>
            </a:custGeom>
            <a:noFill/>
            <a:ln w="508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65">
              <a:extLst>
                <a:ext uri="{FF2B5EF4-FFF2-40B4-BE49-F238E27FC236}">
                  <a16:creationId xmlns:a16="http://schemas.microsoft.com/office/drawing/2014/main" id="{081E2A54-39D3-4604-B70E-D8111487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3078"/>
              <a:ext cx="646" cy="234"/>
            </a:xfrm>
            <a:custGeom>
              <a:avLst/>
              <a:gdLst>
                <a:gd name="T0" fmla="*/ 1599 w 408"/>
                <a:gd name="T1" fmla="*/ 307 h 148"/>
                <a:gd name="T2" fmla="*/ 13 w 408"/>
                <a:gd name="T3" fmla="*/ 307 h 148"/>
                <a:gd name="T4" fmla="*/ 0 w 408"/>
                <a:gd name="T5" fmla="*/ 0 h 148"/>
                <a:gd name="T6" fmla="*/ 1620 w 408"/>
                <a:gd name="T7" fmla="*/ 0 h 148"/>
                <a:gd name="T8" fmla="*/ 1599 w 408"/>
                <a:gd name="T9" fmla="*/ 30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48">
                  <a:moveTo>
                    <a:pt x="403" y="78"/>
                  </a:moveTo>
                  <a:cubicBezTo>
                    <a:pt x="270" y="131"/>
                    <a:pt x="170" y="148"/>
                    <a:pt x="3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9" y="91"/>
                    <a:pt x="316" y="29"/>
                    <a:pt x="408" y="0"/>
                  </a:cubicBezTo>
                  <a:lnTo>
                    <a:pt x="403" y="78"/>
                  </a:lnTo>
                  <a:close/>
                </a:path>
              </a:pathLst>
            </a:custGeom>
            <a:noFill/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66">
              <a:extLst>
                <a:ext uri="{FF2B5EF4-FFF2-40B4-BE49-F238E27FC236}">
                  <a16:creationId xmlns:a16="http://schemas.microsoft.com/office/drawing/2014/main" id="{2AE75F88-33AF-4A8D-ACDE-2496A4BB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583"/>
              <a:ext cx="489" cy="332"/>
            </a:xfrm>
            <a:custGeom>
              <a:avLst/>
              <a:gdLst>
                <a:gd name="T0" fmla="*/ 353 w 309"/>
                <a:gd name="T1" fmla="*/ 81 h 210"/>
                <a:gd name="T2" fmla="*/ 90 w 309"/>
                <a:gd name="T3" fmla="*/ 163 h 210"/>
                <a:gd name="T4" fmla="*/ 108 w 309"/>
                <a:gd name="T5" fmla="*/ 659 h 210"/>
                <a:gd name="T6" fmla="*/ 717 w 309"/>
                <a:gd name="T7" fmla="*/ 748 h 210"/>
                <a:gd name="T8" fmla="*/ 1220 w 309"/>
                <a:gd name="T9" fmla="*/ 542 h 210"/>
                <a:gd name="T10" fmla="*/ 699 w 309"/>
                <a:gd name="T11" fmla="*/ 218 h 210"/>
                <a:gd name="T12" fmla="*/ 332 w 309"/>
                <a:gd name="T13" fmla="*/ 7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10">
                  <a:moveTo>
                    <a:pt x="89" y="20"/>
                  </a:moveTo>
                  <a:cubicBezTo>
                    <a:pt x="66" y="0"/>
                    <a:pt x="35" y="19"/>
                    <a:pt x="23" y="41"/>
                  </a:cubicBezTo>
                  <a:cubicBezTo>
                    <a:pt x="3" y="79"/>
                    <a:pt x="0" y="132"/>
                    <a:pt x="27" y="167"/>
                  </a:cubicBezTo>
                  <a:cubicBezTo>
                    <a:pt x="62" y="210"/>
                    <a:pt x="133" y="190"/>
                    <a:pt x="181" y="189"/>
                  </a:cubicBezTo>
                  <a:cubicBezTo>
                    <a:pt x="217" y="188"/>
                    <a:pt x="307" y="186"/>
                    <a:pt x="308" y="137"/>
                  </a:cubicBezTo>
                  <a:cubicBezTo>
                    <a:pt x="309" y="83"/>
                    <a:pt x="213" y="72"/>
                    <a:pt x="176" y="55"/>
                  </a:cubicBezTo>
                  <a:cubicBezTo>
                    <a:pt x="146" y="40"/>
                    <a:pt x="118" y="27"/>
                    <a:pt x="84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67">
              <a:extLst>
                <a:ext uri="{FF2B5EF4-FFF2-40B4-BE49-F238E27FC236}">
                  <a16:creationId xmlns:a16="http://schemas.microsoft.com/office/drawing/2014/main" id="{BB613CEF-4D81-4B17-B449-8C754EFB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516"/>
              <a:ext cx="293" cy="241"/>
            </a:xfrm>
            <a:custGeom>
              <a:avLst/>
              <a:gdLst>
                <a:gd name="T0" fmla="*/ 660 w 185"/>
                <a:gd name="T1" fmla="*/ 100 h 152"/>
                <a:gd name="T2" fmla="*/ 334 w 185"/>
                <a:gd name="T3" fmla="*/ 246 h 152"/>
                <a:gd name="T4" fmla="*/ 287 w 185"/>
                <a:gd name="T5" fmla="*/ 598 h 152"/>
                <a:gd name="T6" fmla="*/ 702 w 185"/>
                <a:gd name="T7" fmla="*/ 362 h 152"/>
                <a:gd name="T8" fmla="*/ 645 w 185"/>
                <a:gd name="T9" fmla="*/ 10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" h="152">
                  <a:moveTo>
                    <a:pt x="166" y="25"/>
                  </a:moveTo>
                  <a:cubicBezTo>
                    <a:pt x="125" y="0"/>
                    <a:pt x="115" y="38"/>
                    <a:pt x="84" y="62"/>
                  </a:cubicBezTo>
                  <a:cubicBezTo>
                    <a:pt x="54" y="84"/>
                    <a:pt x="0" y="146"/>
                    <a:pt x="72" y="150"/>
                  </a:cubicBezTo>
                  <a:cubicBezTo>
                    <a:pt x="112" y="152"/>
                    <a:pt x="162" y="130"/>
                    <a:pt x="177" y="91"/>
                  </a:cubicBezTo>
                  <a:cubicBezTo>
                    <a:pt x="185" y="70"/>
                    <a:pt x="182" y="37"/>
                    <a:pt x="16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68">
              <a:extLst>
                <a:ext uri="{FF2B5EF4-FFF2-40B4-BE49-F238E27FC236}">
                  <a16:creationId xmlns:a16="http://schemas.microsoft.com/office/drawing/2014/main" id="{6CA96AD5-479E-4808-9269-F1B64E2E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203"/>
              <a:ext cx="732" cy="165"/>
            </a:xfrm>
            <a:custGeom>
              <a:avLst/>
              <a:gdLst>
                <a:gd name="T0" fmla="*/ 0 w 462"/>
                <a:gd name="T1" fmla="*/ 35 h 104"/>
                <a:gd name="T2" fmla="*/ 1838 w 462"/>
                <a:gd name="T3" fmla="*/ 0 h 104"/>
                <a:gd name="T4" fmla="*/ 0 w 462"/>
                <a:gd name="T5" fmla="*/ 35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2" h="104">
                  <a:moveTo>
                    <a:pt x="0" y="9"/>
                  </a:moveTo>
                  <a:cubicBezTo>
                    <a:pt x="0" y="9"/>
                    <a:pt x="222" y="104"/>
                    <a:pt x="462" y="0"/>
                  </a:cubicBezTo>
                  <a:cubicBezTo>
                    <a:pt x="462" y="0"/>
                    <a:pt x="221" y="73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Oval 69">
              <a:extLst>
                <a:ext uri="{FF2B5EF4-FFF2-40B4-BE49-F238E27FC236}">
                  <a16:creationId xmlns:a16="http://schemas.microsoft.com/office/drawing/2014/main" id="{CF5D41F6-76CC-4831-AD6B-2862D1AA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233"/>
              <a:ext cx="8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3" name="Oval 70">
              <a:extLst>
                <a:ext uri="{FF2B5EF4-FFF2-40B4-BE49-F238E27FC236}">
                  <a16:creationId xmlns:a16="http://schemas.microsoft.com/office/drawing/2014/main" id="{AA05A190-5FB5-4E85-B585-A9A5B74B5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2217"/>
              <a:ext cx="32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4" name="Freeform 71">
              <a:extLst>
                <a:ext uri="{FF2B5EF4-FFF2-40B4-BE49-F238E27FC236}">
                  <a16:creationId xmlns:a16="http://schemas.microsoft.com/office/drawing/2014/main" id="{E833A4E9-1D54-4AB2-A317-2B34E885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12"/>
              <a:ext cx="478" cy="133"/>
            </a:xfrm>
            <a:custGeom>
              <a:avLst/>
              <a:gdLst>
                <a:gd name="T0" fmla="*/ 0 w 302"/>
                <a:gd name="T1" fmla="*/ 5 h 84"/>
                <a:gd name="T2" fmla="*/ 1198 w 302"/>
                <a:gd name="T3" fmla="*/ 0 h 84"/>
                <a:gd name="T4" fmla="*/ 0 w 302"/>
                <a:gd name="T5" fmla="*/ 5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84">
                  <a:moveTo>
                    <a:pt x="0" y="1"/>
                  </a:moveTo>
                  <a:cubicBezTo>
                    <a:pt x="0" y="1"/>
                    <a:pt x="131" y="53"/>
                    <a:pt x="302" y="0"/>
                  </a:cubicBezTo>
                  <a:cubicBezTo>
                    <a:pt x="302" y="0"/>
                    <a:pt x="160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Oval 72">
              <a:extLst>
                <a:ext uri="{FF2B5EF4-FFF2-40B4-BE49-F238E27FC236}">
                  <a16:creationId xmlns:a16="http://schemas.microsoft.com/office/drawing/2014/main" id="{F1ABC50F-2649-48A5-80F6-DED402882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3361"/>
              <a:ext cx="51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6" name="Oval 73">
              <a:extLst>
                <a:ext uri="{FF2B5EF4-FFF2-40B4-BE49-F238E27FC236}">
                  <a16:creationId xmlns:a16="http://schemas.microsoft.com/office/drawing/2014/main" id="{35F04579-0805-4714-9089-209CBA5E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3374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7" name="Freeform 74">
              <a:extLst>
                <a:ext uri="{FF2B5EF4-FFF2-40B4-BE49-F238E27FC236}">
                  <a16:creationId xmlns:a16="http://schemas.microsoft.com/office/drawing/2014/main" id="{66599499-D04E-4D3B-AD65-005EF650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3458"/>
              <a:ext cx="286" cy="130"/>
            </a:xfrm>
            <a:custGeom>
              <a:avLst/>
              <a:gdLst>
                <a:gd name="T0" fmla="*/ 0 w 181"/>
                <a:gd name="T1" fmla="*/ 0 h 82"/>
                <a:gd name="T2" fmla="*/ 714 w 181"/>
                <a:gd name="T3" fmla="*/ 327 h 82"/>
                <a:gd name="T4" fmla="*/ 0 w 181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82">
                  <a:moveTo>
                    <a:pt x="0" y="0"/>
                  </a:moveTo>
                  <a:cubicBezTo>
                    <a:pt x="0" y="0"/>
                    <a:pt x="64" y="76"/>
                    <a:pt x="181" y="82"/>
                  </a:cubicBezTo>
                  <a:cubicBezTo>
                    <a:pt x="181" y="82"/>
                    <a:pt x="67" y="60"/>
                    <a:pt x="0" y="0"/>
                  </a:cubicBezTo>
                  <a:close/>
                </a:path>
              </a:pathLst>
            </a:custGeom>
            <a:solidFill>
              <a:srgbClr val="B2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75">
            <a:extLst>
              <a:ext uri="{FF2B5EF4-FFF2-40B4-BE49-F238E27FC236}">
                <a16:creationId xmlns:a16="http://schemas.microsoft.com/office/drawing/2014/main" id="{B1307B6A-2D46-4729-8314-9515A24AEDA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124200"/>
            <a:ext cx="4457700" cy="2746375"/>
            <a:chOff x="2485" y="1946"/>
            <a:chExt cx="2808" cy="1730"/>
          </a:xfrm>
        </p:grpSpPr>
        <p:sp>
          <p:nvSpPr>
            <p:cNvPr id="22532" name="Freeform 76">
              <a:extLst>
                <a:ext uri="{FF2B5EF4-FFF2-40B4-BE49-F238E27FC236}">
                  <a16:creationId xmlns:a16="http://schemas.microsoft.com/office/drawing/2014/main" id="{172CE09A-EAF8-4E1D-84B9-3D687DD5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948"/>
              <a:ext cx="271" cy="321"/>
            </a:xfrm>
            <a:custGeom>
              <a:avLst/>
              <a:gdLst>
                <a:gd name="T0" fmla="*/ 741 w 147"/>
                <a:gd name="T1" fmla="*/ 1093 h 163"/>
                <a:gd name="T2" fmla="*/ 157 w 147"/>
                <a:gd name="T3" fmla="*/ 892 h 163"/>
                <a:gd name="T4" fmla="*/ 181 w 147"/>
                <a:gd name="T5" fmla="*/ 144 h 163"/>
                <a:gd name="T6" fmla="*/ 765 w 147"/>
                <a:gd name="T7" fmla="*/ 353 h 163"/>
                <a:gd name="T8" fmla="*/ 741 w 147"/>
                <a:gd name="T9" fmla="*/ 109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63">
                  <a:moveTo>
                    <a:pt x="118" y="143"/>
                  </a:moveTo>
                  <a:cubicBezTo>
                    <a:pt x="91" y="163"/>
                    <a:pt x="49" y="151"/>
                    <a:pt x="25" y="117"/>
                  </a:cubicBezTo>
                  <a:cubicBezTo>
                    <a:pt x="0" y="82"/>
                    <a:pt x="2" y="39"/>
                    <a:pt x="29" y="19"/>
                  </a:cubicBezTo>
                  <a:cubicBezTo>
                    <a:pt x="56" y="0"/>
                    <a:pt x="97" y="12"/>
                    <a:pt x="122" y="46"/>
                  </a:cubicBezTo>
                  <a:cubicBezTo>
                    <a:pt x="147" y="80"/>
                    <a:pt x="145" y="124"/>
                    <a:pt x="118" y="143"/>
                  </a:cubicBez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77">
              <a:extLst>
                <a:ext uri="{FF2B5EF4-FFF2-40B4-BE49-F238E27FC236}">
                  <a16:creationId xmlns:a16="http://schemas.microsoft.com/office/drawing/2014/main" id="{DE80F39F-02CB-408A-A565-759E8AD4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996"/>
              <a:ext cx="188" cy="244"/>
            </a:xfrm>
            <a:custGeom>
              <a:avLst/>
              <a:gdLst>
                <a:gd name="T0" fmla="*/ 170 w 102"/>
                <a:gd name="T1" fmla="*/ 0 h 124"/>
                <a:gd name="T2" fmla="*/ 13 w 102"/>
                <a:gd name="T3" fmla="*/ 396 h 124"/>
                <a:gd name="T4" fmla="*/ 125 w 102"/>
                <a:gd name="T5" fmla="*/ 708 h 124"/>
                <a:gd name="T6" fmla="*/ 358 w 102"/>
                <a:gd name="T7" fmla="*/ 905 h 124"/>
                <a:gd name="T8" fmla="*/ 551 w 102"/>
                <a:gd name="T9" fmla="*/ 817 h 124"/>
                <a:gd name="T10" fmla="*/ 444 w 102"/>
                <a:gd name="T11" fmla="*/ 824 h 124"/>
                <a:gd name="T12" fmla="*/ 258 w 102"/>
                <a:gd name="T13" fmla="*/ 624 h 124"/>
                <a:gd name="T14" fmla="*/ 112 w 102"/>
                <a:gd name="T15" fmla="*/ 283 h 124"/>
                <a:gd name="T16" fmla="*/ 201 w 102"/>
                <a:gd name="T17" fmla="*/ 31 h 124"/>
                <a:gd name="T18" fmla="*/ 162 w 102"/>
                <a:gd name="T19" fmla="*/ 0 h 124"/>
                <a:gd name="T20" fmla="*/ 149 w 102"/>
                <a:gd name="T21" fmla="*/ 2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124">
                  <a:moveTo>
                    <a:pt x="27" y="0"/>
                  </a:moveTo>
                  <a:cubicBezTo>
                    <a:pt x="5" y="5"/>
                    <a:pt x="0" y="46"/>
                    <a:pt x="2" y="52"/>
                  </a:cubicBezTo>
                  <a:cubicBezTo>
                    <a:pt x="8" y="65"/>
                    <a:pt x="11" y="81"/>
                    <a:pt x="20" y="93"/>
                  </a:cubicBezTo>
                  <a:cubicBezTo>
                    <a:pt x="29" y="105"/>
                    <a:pt x="41" y="114"/>
                    <a:pt x="57" y="119"/>
                  </a:cubicBezTo>
                  <a:cubicBezTo>
                    <a:pt x="65" y="122"/>
                    <a:pt x="102" y="124"/>
                    <a:pt x="88" y="107"/>
                  </a:cubicBezTo>
                  <a:cubicBezTo>
                    <a:pt x="84" y="102"/>
                    <a:pt x="76" y="110"/>
                    <a:pt x="71" y="108"/>
                  </a:cubicBezTo>
                  <a:cubicBezTo>
                    <a:pt x="61" y="104"/>
                    <a:pt x="48" y="89"/>
                    <a:pt x="41" y="82"/>
                  </a:cubicBezTo>
                  <a:cubicBezTo>
                    <a:pt x="27" y="69"/>
                    <a:pt x="13" y="54"/>
                    <a:pt x="18" y="37"/>
                  </a:cubicBezTo>
                  <a:cubicBezTo>
                    <a:pt x="21" y="23"/>
                    <a:pt x="32" y="18"/>
                    <a:pt x="32" y="4"/>
                  </a:cubicBezTo>
                  <a:cubicBezTo>
                    <a:pt x="31" y="2"/>
                    <a:pt x="28" y="1"/>
                    <a:pt x="26" y="0"/>
                  </a:cubicBezTo>
                  <a:cubicBezTo>
                    <a:pt x="25" y="1"/>
                    <a:pt x="25" y="2"/>
                    <a:pt x="24" y="3"/>
                  </a:cubicBezTo>
                </a:path>
              </a:pathLst>
            </a:custGeom>
            <a:solidFill>
              <a:srgbClr val="CC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78">
              <a:extLst>
                <a:ext uri="{FF2B5EF4-FFF2-40B4-BE49-F238E27FC236}">
                  <a16:creationId xmlns:a16="http://schemas.microsoft.com/office/drawing/2014/main" id="{AB15D6DA-EB8D-402F-AB28-21871188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2009"/>
              <a:ext cx="275" cy="252"/>
            </a:xfrm>
            <a:custGeom>
              <a:avLst/>
              <a:gdLst>
                <a:gd name="T0" fmla="*/ 729 w 149"/>
                <a:gd name="T1" fmla="*/ 764 h 128"/>
                <a:gd name="T2" fmla="*/ 825 w 149"/>
                <a:gd name="T3" fmla="*/ 717 h 128"/>
                <a:gd name="T4" fmla="*/ 834 w 149"/>
                <a:gd name="T5" fmla="*/ 228 h 128"/>
                <a:gd name="T6" fmla="*/ 452 w 149"/>
                <a:gd name="T7" fmla="*/ 100 h 128"/>
                <a:gd name="T8" fmla="*/ 319 w 149"/>
                <a:gd name="T9" fmla="*/ 284 h 128"/>
                <a:gd name="T10" fmla="*/ 0 w 149"/>
                <a:gd name="T11" fmla="*/ 457 h 128"/>
                <a:gd name="T12" fmla="*/ 209 w 149"/>
                <a:gd name="T13" fmla="*/ 977 h 128"/>
                <a:gd name="T14" fmla="*/ 565 w 149"/>
                <a:gd name="T15" fmla="*/ 764 h 128"/>
                <a:gd name="T16" fmla="*/ 729 w 149"/>
                <a:gd name="T17" fmla="*/ 76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28">
                  <a:moveTo>
                    <a:pt x="116" y="100"/>
                  </a:moveTo>
                  <a:cubicBezTo>
                    <a:pt x="118" y="101"/>
                    <a:pt x="126" y="97"/>
                    <a:pt x="131" y="94"/>
                  </a:cubicBezTo>
                  <a:cubicBezTo>
                    <a:pt x="148" y="81"/>
                    <a:pt x="149" y="52"/>
                    <a:pt x="133" y="30"/>
                  </a:cubicBezTo>
                  <a:cubicBezTo>
                    <a:pt x="117" y="8"/>
                    <a:pt x="89" y="0"/>
                    <a:pt x="72" y="13"/>
                  </a:cubicBezTo>
                  <a:cubicBezTo>
                    <a:pt x="72" y="13"/>
                    <a:pt x="65" y="30"/>
                    <a:pt x="51" y="37"/>
                  </a:cubicBezTo>
                  <a:cubicBezTo>
                    <a:pt x="37" y="43"/>
                    <a:pt x="0" y="60"/>
                    <a:pt x="0" y="6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107" y="93"/>
                    <a:pt x="116" y="100"/>
                  </a:cubicBezTo>
                  <a:close/>
                </a:path>
              </a:pathLst>
            </a:cu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9">
              <a:extLst>
                <a:ext uri="{FF2B5EF4-FFF2-40B4-BE49-F238E27FC236}">
                  <a16:creationId xmlns:a16="http://schemas.microsoft.com/office/drawing/2014/main" id="{D38161EA-D66B-4D75-9887-CECE68A2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2015"/>
              <a:ext cx="373" cy="476"/>
            </a:xfrm>
            <a:custGeom>
              <a:avLst/>
              <a:gdLst>
                <a:gd name="T0" fmla="*/ 988 w 202"/>
                <a:gd name="T1" fmla="*/ 1676 h 242"/>
                <a:gd name="T2" fmla="*/ 194 w 202"/>
                <a:gd name="T3" fmla="*/ 1220 h 242"/>
                <a:gd name="T4" fmla="*/ 290 w 202"/>
                <a:gd name="T5" fmla="*/ 167 h 242"/>
                <a:gd name="T6" fmla="*/ 1084 w 202"/>
                <a:gd name="T7" fmla="*/ 624 h 242"/>
                <a:gd name="T8" fmla="*/ 988 w 202"/>
                <a:gd name="T9" fmla="*/ 1676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242">
                  <a:moveTo>
                    <a:pt x="157" y="220"/>
                  </a:moveTo>
                  <a:cubicBezTo>
                    <a:pt x="118" y="242"/>
                    <a:pt x="61" y="215"/>
                    <a:pt x="31" y="160"/>
                  </a:cubicBezTo>
                  <a:cubicBezTo>
                    <a:pt x="0" y="105"/>
                    <a:pt x="7" y="43"/>
                    <a:pt x="46" y="22"/>
                  </a:cubicBezTo>
                  <a:cubicBezTo>
                    <a:pt x="85" y="0"/>
                    <a:pt x="141" y="27"/>
                    <a:pt x="172" y="82"/>
                  </a:cubicBezTo>
                  <a:cubicBezTo>
                    <a:pt x="202" y="136"/>
                    <a:pt x="195" y="198"/>
                    <a:pt x="157" y="220"/>
                  </a:cubicBezTo>
                  <a:close/>
                </a:path>
              </a:pathLst>
            </a:custGeom>
            <a:solidFill>
              <a:srgbClr val="F5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0">
              <a:extLst>
                <a:ext uri="{FF2B5EF4-FFF2-40B4-BE49-F238E27FC236}">
                  <a16:creationId xmlns:a16="http://schemas.microsoft.com/office/drawing/2014/main" id="{5B7AEBF6-E823-4C84-BF4B-B35B9F60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023"/>
              <a:ext cx="361" cy="470"/>
            </a:xfrm>
            <a:custGeom>
              <a:avLst/>
              <a:gdLst>
                <a:gd name="T0" fmla="*/ 956 w 196"/>
                <a:gd name="T1" fmla="*/ 1660 h 239"/>
                <a:gd name="T2" fmla="*/ 193 w 196"/>
                <a:gd name="T3" fmla="*/ 1196 h 239"/>
                <a:gd name="T4" fmla="*/ 269 w 196"/>
                <a:gd name="T5" fmla="*/ 159 h 239"/>
                <a:gd name="T6" fmla="*/ 1039 w 196"/>
                <a:gd name="T7" fmla="*/ 623 h 239"/>
                <a:gd name="T8" fmla="*/ 956 w 196"/>
                <a:gd name="T9" fmla="*/ 166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39">
                  <a:moveTo>
                    <a:pt x="153" y="218"/>
                  </a:moveTo>
                  <a:cubicBezTo>
                    <a:pt x="116" y="239"/>
                    <a:pt x="61" y="212"/>
                    <a:pt x="31" y="157"/>
                  </a:cubicBezTo>
                  <a:cubicBezTo>
                    <a:pt x="0" y="103"/>
                    <a:pt x="6" y="41"/>
                    <a:pt x="43" y="21"/>
                  </a:cubicBezTo>
                  <a:cubicBezTo>
                    <a:pt x="80" y="0"/>
                    <a:pt x="135" y="27"/>
                    <a:pt x="166" y="82"/>
                  </a:cubicBezTo>
                  <a:cubicBezTo>
                    <a:pt x="196" y="136"/>
                    <a:pt x="191" y="198"/>
                    <a:pt x="153" y="218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81">
              <a:extLst>
                <a:ext uri="{FF2B5EF4-FFF2-40B4-BE49-F238E27FC236}">
                  <a16:creationId xmlns:a16="http://schemas.microsoft.com/office/drawing/2014/main" id="{CB36653A-0682-492D-8742-302E7EC0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2125"/>
              <a:ext cx="302" cy="345"/>
            </a:xfrm>
            <a:custGeom>
              <a:avLst/>
              <a:gdLst>
                <a:gd name="T0" fmla="*/ 845 w 164"/>
                <a:gd name="T1" fmla="*/ 1065 h 175"/>
                <a:gd name="T2" fmla="*/ 899 w 164"/>
                <a:gd name="T3" fmla="*/ 400 h 175"/>
                <a:gd name="T4" fmla="*/ 407 w 164"/>
                <a:gd name="T5" fmla="*/ 108 h 175"/>
                <a:gd name="T6" fmla="*/ 0 w 164"/>
                <a:gd name="T7" fmla="*/ 384 h 175"/>
                <a:gd name="T8" fmla="*/ 370 w 164"/>
                <a:gd name="T9" fmla="*/ 1341 h 175"/>
                <a:gd name="T10" fmla="*/ 845 w 164"/>
                <a:gd name="T11" fmla="*/ 1065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175">
                  <a:moveTo>
                    <a:pt x="135" y="139"/>
                  </a:moveTo>
                  <a:cubicBezTo>
                    <a:pt x="160" y="126"/>
                    <a:pt x="164" y="86"/>
                    <a:pt x="144" y="52"/>
                  </a:cubicBezTo>
                  <a:cubicBezTo>
                    <a:pt x="125" y="17"/>
                    <a:pt x="89" y="0"/>
                    <a:pt x="65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9" y="175"/>
                    <a:pt x="59" y="175"/>
                    <a:pt x="59" y="175"/>
                  </a:cubicBezTo>
                  <a:lnTo>
                    <a:pt x="135" y="139"/>
                  </a:ln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82">
              <a:extLst>
                <a:ext uri="{FF2B5EF4-FFF2-40B4-BE49-F238E27FC236}">
                  <a16:creationId xmlns:a16="http://schemas.microsoft.com/office/drawing/2014/main" id="{E5540813-B79A-4B90-842F-85AA4D4FD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2196"/>
              <a:ext cx="11" cy="16"/>
            </a:xfrm>
            <a:custGeom>
              <a:avLst/>
              <a:gdLst>
                <a:gd name="T0" fmla="*/ 37 w 6"/>
                <a:gd name="T1" fmla="*/ 0 h 8"/>
                <a:gd name="T2" fmla="*/ 0 w 6"/>
                <a:gd name="T3" fmla="*/ 6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6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83">
              <a:extLst>
                <a:ext uri="{FF2B5EF4-FFF2-40B4-BE49-F238E27FC236}">
                  <a16:creationId xmlns:a16="http://schemas.microsoft.com/office/drawing/2014/main" id="{A530AE12-8EF3-418F-A259-0AEB6BD3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" y="1956"/>
              <a:ext cx="232" cy="207"/>
            </a:xfrm>
            <a:custGeom>
              <a:avLst/>
              <a:gdLst>
                <a:gd name="T0" fmla="*/ 0 w 126"/>
                <a:gd name="T1" fmla="*/ 345 h 105"/>
                <a:gd name="T2" fmla="*/ 112 w 126"/>
                <a:gd name="T3" fmla="*/ 136 h 105"/>
                <a:gd name="T4" fmla="*/ 668 w 126"/>
                <a:gd name="T5" fmla="*/ 339 h 105"/>
                <a:gd name="T6" fmla="*/ 762 w 126"/>
                <a:gd name="T7" fmla="*/ 804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5">
                  <a:moveTo>
                    <a:pt x="0" y="45"/>
                  </a:moveTo>
                  <a:cubicBezTo>
                    <a:pt x="3" y="34"/>
                    <a:pt x="9" y="25"/>
                    <a:pt x="18" y="18"/>
                  </a:cubicBezTo>
                  <a:cubicBezTo>
                    <a:pt x="44" y="0"/>
                    <a:pt x="83" y="11"/>
                    <a:pt x="107" y="44"/>
                  </a:cubicBezTo>
                  <a:cubicBezTo>
                    <a:pt x="121" y="63"/>
                    <a:pt x="126" y="86"/>
                    <a:pt x="122" y="10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84">
              <a:extLst>
                <a:ext uri="{FF2B5EF4-FFF2-40B4-BE49-F238E27FC236}">
                  <a16:creationId xmlns:a16="http://schemas.microsoft.com/office/drawing/2014/main" id="{664FB04E-275C-494F-934F-2D9B2A28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145"/>
              <a:ext cx="140" cy="95"/>
            </a:xfrm>
            <a:custGeom>
              <a:avLst/>
              <a:gdLst>
                <a:gd name="T0" fmla="*/ 418 w 76"/>
                <a:gd name="T1" fmla="*/ 200 h 48"/>
                <a:gd name="T2" fmla="*/ 7 w 76"/>
                <a:gd name="T3" fmla="*/ 372 h 48"/>
                <a:gd name="T4" fmla="*/ 0 w 76"/>
                <a:gd name="T5" fmla="*/ 325 h 48"/>
                <a:gd name="T6" fmla="*/ 418 w 76"/>
                <a:gd name="T7" fmla="*/ 20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48">
                  <a:moveTo>
                    <a:pt x="67" y="26"/>
                  </a:moveTo>
                  <a:cubicBezTo>
                    <a:pt x="67" y="26"/>
                    <a:pt x="66" y="11"/>
                    <a:pt x="1" y="4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76" y="0"/>
                    <a:pt x="67" y="26"/>
                  </a:cubicBezTo>
                  <a:close/>
                </a:path>
              </a:pathLst>
            </a:custGeom>
            <a:solidFill>
              <a:srgbClr val="DD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85">
              <a:extLst>
                <a:ext uri="{FF2B5EF4-FFF2-40B4-BE49-F238E27FC236}">
                  <a16:creationId xmlns:a16="http://schemas.microsoft.com/office/drawing/2014/main" id="{87514C69-5D7A-4541-B6AB-B1FF58B3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025"/>
              <a:ext cx="26" cy="30"/>
            </a:xfrm>
            <a:custGeom>
              <a:avLst/>
              <a:gdLst>
                <a:gd name="T0" fmla="*/ 84 w 14"/>
                <a:gd name="T1" fmla="*/ 104 h 15"/>
                <a:gd name="T2" fmla="*/ 24 w 14"/>
                <a:gd name="T3" fmla="*/ 88 h 15"/>
                <a:gd name="T4" fmla="*/ 13 w 14"/>
                <a:gd name="T5" fmla="*/ 16 h 15"/>
                <a:gd name="T6" fmla="*/ 65 w 14"/>
                <a:gd name="T7" fmla="*/ 40 h 15"/>
                <a:gd name="T8" fmla="*/ 84 w 14"/>
                <a:gd name="T9" fmla="*/ 10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3" y="13"/>
                  </a:moveTo>
                  <a:cubicBezTo>
                    <a:pt x="11" y="15"/>
                    <a:pt x="7" y="14"/>
                    <a:pt x="4" y="11"/>
                  </a:cubicBezTo>
                  <a:cubicBezTo>
                    <a:pt x="1" y="8"/>
                    <a:pt x="0" y="4"/>
                    <a:pt x="2" y="2"/>
                  </a:cubicBezTo>
                  <a:cubicBezTo>
                    <a:pt x="3" y="0"/>
                    <a:pt x="7" y="2"/>
                    <a:pt x="10" y="5"/>
                  </a:cubicBezTo>
                  <a:cubicBezTo>
                    <a:pt x="13" y="8"/>
                    <a:pt x="14" y="12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86">
              <a:extLst>
                <a:ext uri="{FF2B5EF4-FFF2-40B4-BE49-F238E27FC236}">
                  <a16:creationId xmlns:a16="http://schemas.microsoft.com/office/drawing/2014/main" id="{B722C6B8-65DA-468F-98F0-94F6166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2049"/>
              <a:ext cx="9" cy="10"/>
            </a:xfrm>
            <a:custGeom>
              <a:avLst/>
              <a:gdLst>
                <a:gd name="T0" fmla="*/ 23 w 5"/>
                <a:gd name="T1" fmla="*/ 24 h 5"/>
                <a:gd name="T2" fmla="*/ 13 w 5"/>
                <a:gd name="T3" fmla="*/ 32 h 5"/>
                <a:gd name="T4" fmla="*/ 7 w 5"/>
                <a:gd name="T5" fmla="*/ 8 h 5"/>
                <a:gd name="T6" fmla="*/ 23 w 5"/>
                <a:gd name="T7" fmla="*/ 8 h 5"/>
                <a:gd name="T8" fmla="*/ 23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87">
              <a:extLst>
                <a:ext uri="{FF2B5EF4-FFF2-40B4-BE49-F238E27FC236}">
                  <a16:creationId xmlns:a16="http://schemas.microsoft.com/office/drawing/2014/main" id="{02F065F0-FDA6-4044-83ED-386BAE84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2023"/>
              <a:ext cx="11" cy="12"/>
            </a:xfrm>
            <a:custGeom>
              <a:avLst/>
              <a:gdLst>
                <a:gd name="T0" fmla="*/ 31 w 6"/>
                <a:gd name="T1" fmla="*/ 40 h 6"/>
                <a:gd name="T2" fmla="*/ 13 w 6"/>
                <a:gd name="T3" fmla="*/ 40 h 6"/>
                <a:gd name="T4" fmla="*/ 7 w 6"/>
                <a:gd name="T5" fmla="*/ 16 h 6"/>
                <a:gd name="T6" fmla="*/ 24 w 6"/>
                <a:gd name="T7" fmla="*/ 8 h 6"/>
                <a:gd name="T8" fmla="*/ 31 w 6"/>
                <a:gd name="T9" fmla="*/ 4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88">
              <a:extLst>
                <a:ext uri="{FF2B5EF4-FFF2-40B4-BE49-F238E27FC236}">
                  <a16:creationId xmlns:a16="http://schemas.microsoft.com/office/drawing/2014/main" id="{3F10EA93-C53C-4EA0-B8F6-118D8D64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2037"/>
              <a:ext cx="21" cy="18"/>
            </a:xfrm>
            <a:custGeom>
              <a:avLst/>
              <a:gdLst>
                <a:gd name="T0" fmla="*/ 69 w 11"/>
                <a:gd name="T1" fmla="*/ 56 h 9"/>
                <a:gd name="T2" fmla="*/ 21 w 11"/>
                <a:gd name="T3" fmla="*/ 64 h 9"/>
                <a:gd name="T4" fmla="*/ 8 w 11"/>
                <a:gd name="T5" fmla="*/ 16 h 9"/>
                <a:gd name="T6" fmla="*/ 48 w 11"/>
                <a:gd name="T7" fmla="*/ 16 h 9"/>
                <a:gd name="T8" fmla="*/ 69 w 11"/>
                <a:gd name="T9" fmla="*/ 5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0" y="7"/>
                  </a:moveTo>
                  <a:cubicBezTo>
                    <a:pt x="9" y="9"/>
                    <a:pt x="6" y="9"/>
                    <a:pt x="3" y="8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9" y="3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89">
              <a:extLst>
                <a:ext uri="{FF2B5EF4-FFF2-40B4-BE49-F238E27FC236}">
                  <a16:creationId xmlns:a16="http://schemas.microsoft.com/office/drawing/2014/main" id="{2F56D1C1-0B23-4A56-BA5C-66B205A7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015"/>
              <a:ext cx="288" cy="433"/>
            </a:xfrm>
            <a:custGeom>
              <a:avLst/>
              <a:gdLst>
                <a:gd name="T0" fmla="*/ 0 w 156"/>
                <a:gd name="T1" fmla="*/ 159 h 220"/>
                <a:gd name="T2" fmla="*/ 794 w 156"/>
                <a:gd name="T3" fmla="*/ 616 h 220"/>
                <a:gd name="T4" fmla="*/ 698 w 156"/>
                <a:gd name="T5" fmla="*/ 1677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" h="220">
                  <a:moveTo>
                    <a:pt x="0" y="21"/>
                  </a:moveTo>
                  <a:cubicBezTo>
                    <a:pt x="39" y="0"/>
                    <a:pt x="95" y="26"/>
                    <a:pt x="126" y="81"/>
                  </a:cubicBezTo>
                  <a:cubicBezTo>
                    <a:pt x="156" y="136"/>
                    <a:pt x="149" y="198"/>
                    <a:pt x="111" y="22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90">
              <a:extLst>
                <a:ext uri="{FF2B5EF4-FFF2-40B4-BE49-F238E27FC236}">
                  <a16:creationId xmlns:a16="http://schemas.microsoft.com/office/drawing/2014/main" id="{5F3EE407-FC88-4291-87A2-ED132B18C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161"/>
              <a:ext cx="184" cy="126"/>
            </a:xfrm>
            <a:custGeom>
              <a:avLst/>
              <a:gdLst>
                <a:gd name="T0" fmla="*/ 0 w 100"/>
                <a:gd name="T1" fmla="*/ 427 h 64"/>
                <a:gd name="T2" fmla="*/ 572 w 100"/>
                <a:gd name="T3" fmla="*/ 16 h 64"/>
                <a:gd name="T4" fmla="*/ 616 w 100"/>
                <a:gd name="T5" fmla="*/ 69 h 64"/>
                <a:gd name="T6" fmla="*/ 44 w 100"/>
                <a:gd name="T7" fmla="*/ 488 h 64"/>
                <a:gd name="T8" fmla="*/ 0 w 100"/>
                <a:gd name="T9" fmla="*/ 42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64">
                  <a:moveTo>
                    <a:pt x="0" y="56"/>
                  </a:move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100" y="0"/>
                    <a:pt x="99" y="9"/>
                  </a:cubicBezTo>
                  <a:cubicBezTo>
                    <a:pt x="7" y="64"/>
                    <a:pt x="7" y="64"/>
                    <a:pt x="7" y="64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91">
              <a:extLst>
                <a:ext uri="{FF2B5EF4-FFF2-40B4-BE49-F238E27FC236}">
                  <a16:creationId xmlns:a16="http://schemas.microsoft.com/office/drawing/2014/main" id="{BB23FCF3-3A3C-48E3-B75D-98A69123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2281"/>
              <a:ext cx="193" cy="112"/>
            </a:xfrm>
            <a:custGeom>
              <a:avLst/>
              <a:gdLst>
                <a:gd name="T0" fmla="*/ 596 w 105"/>
                <a:gd name="T1" fmla="*/ 0 h 57"/>
                <a:gd name="T2" fmla="*/ 0 w 105"/>
                <a:gd name="T3" fmla="*/ 371 h 57"/>
                <a:gd name="T4" fmla="*/ 13 w 105"/>
                <a:gd name="T5" fmla="*/ 432 h 57"/>
                <a:gd name="T6" fmla="*/ 608 w 105"/>
                <a:gd name="T7" fmla="*/ 69 h 57"/>
                <a:gd name="T8" fmla="*/ 596 w 10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7">
                  <a:moveTo>
                    <a:pt x="9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105" y="3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92">
              <a:extLst>
                <a:ext uri="{FF2B5EF4-FFF2-40B4-BE49-F238E27FC236}">
                  <a16:creationId xmlns:a16="http://schemas.microsoft.com/office/drawing/2014/main" id="{751BBC45-9402-4AD0-A6D2-C311F8DC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133"/>
              <a:ext cx="154" cy="99"/>
            </a:xfrm>
            <a:custGeom>
              <a:avLst/>
              <a:gdLst>
                <a:gd name="T0" fmla="*/ 471 w 83"/>
                <a:gd name="T1" fmla="*/ 8 h 50"/>
                <a:gd name="T2" fmla="*/ 0 w 83"/>
                <a:gd name="T3" fmla="*/ 341 h 50"/>
                <a:gd name="T4" fmla="*/ 20 w 83"/>
                <a:gd name="T5" fmla="*/ 388 h 50"/>
                <a:gd name="T6" fmla="*/ 531 w 83"/>
                <a:gd name="T7" fmla="*/ 32 h 50"/>
                <a:gd name="T8" fmla="*/ 471 w 83"/>
                <a:gd name="T9" fmla="*/ 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50">
                  <a:moveTo>
                    <a:pt x="74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1" y="0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93">
              <a:extLst>
                <a:ext uri="{FF2B5EF4-FFF2-40B4-BE49-F238E27FC236}">
                  <a16:creationId xmlns:a16="http://schemas.microsoft.com/office/drawing/2014/main" id="{CF773D22-C0F4-41BA-8159-A03B6FC0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371"/>
              <a:ext cx="157" cy="87"/>
            </a:xfrm>
            <a:custGeom>
              <a:avLst/>
              <a:gdLst>
                <a:gd name="T0" fmla="*/ 7 w 85"/>
                <a:gd name="T1" fmla="*/ 340 h 44"/>
                <a:gd name="T2" fmla="*/ 484 w 85"/>
                <a:gd name="T3" fmla="*/ 71 h 44"/>
                <a:gd name="T4" fmla="*/ 504 w 85"/>
                <a:gd name="T5" fmla="*/ 0 h 44"/>
                <a:gd name="T6" fmla="*/ 0 w 85"/>
                <a:gd name="T7" fmla="*/ 277 h 44"/>
                <a:gd name="T8" fmla="*/ 7 w 85"/>
                <a:gd name="T9" fmla="*/ 34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44">
                  <a:moveTo>
                    <a:pt x="1" y="44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85" y="5"/>
                    <a:pt x="8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94">
              <a:extLst>
                <a:ext uri="{FF2B5EF4-FFF2-40B4-BE49-F238E27FC236}">
                  <a16:creationId xmlns:a16="http://schemas.microsoft.com/office/drawing/2014/main" id="{77E45055-DEF5-4B9F-821E-0204ABD7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2141"/>
              <a:ext cx="146" cy="91"/>
            </a:xfrm>
            <a:custGeom>
              <a:avLst/>
              <a:gdLst>
                <a:gd name="T0" fmla="*/ 146 w 146"/>
                <a:gd name="T1" fmla="*/ 0 h 91"/>
                <a:gd name="T2" fmla="*/ 0 w 146"/>
                <a:gd name="T3" fmla="*/ 87 h 91"/>
                <a:gd name="T4" fmla="*/ 5 w 146"/>
                <a:gd name="T5" fmla="*/ 91 h 91"/>
                <a:gd name="T6" fmla="*/ 146 w 1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91">
                  <a:moveTo>
                    <a:pt x="146" y="0"/>
                  </a:moveTo>
                  <a:lnTo>
                    <a:pt x="0" y="87"/>
                  </a:lnTo>
                  <a:lnTo>
                    <a:pt x="5" y="9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5">
              <a:extLst>
                <a:ext uri="{FF2B5EF4-FFF2-40B4-BE49-F238E27FC236}">
                  <a16:creationId xmlns:a16="http://schemas.microsoft.com/office/drawing/2014/main" id="{EB9C3904-20A1-40ED-968E-97301BF2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179"/>
              <a:ext cx="167" cy="114"/>
            </a:xfrm>
            <a:custGeom>
              <a:avLst/>
              <a:gdLst>
                <a:gd name="T0" fmla="*/ 167 w 167"/>
                <a:gd name="T1" fmla="*/ 0 h 114"/>
                <a:gd name="T2" fmla="*/ 0 w 167"/>
                <a:gd name="T3" fmla="*/ 106 h 114"/>
                <a:gd name="T4" fmla="*/ 3 w 167"/>
                <a:gd name="T5" fmla="*/ 114 h 114"/>
                <a:gd name="T6" fmla="*/ 167 w 167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114">
                  <a:moveTo>
                    <a:pt x="167" y="0"/>
                  </a:moveTo>
                  <a:lnTo>
                    <a:pt x="0" y="106"/>
                  </a:lnTo>
                  <a:lnTo>
                    <a:pt x="3" y="11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96">
              <a:extLst>
                <a:ext uri="{FF2B5EF4-FFF2-40B4-BE49-F238E27FC236}">
                  <a16:creationId xmlns:a16="http://schemas.microsoft.com/office/drawing/2014/main" id="{CE5679B8-FED0-49F2-ACF3-2B29789E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83"/>
              <a:ext cx="179" cy="98"/>
            </a:xfrm>
            <a:custGeom>
              <a:avLst/>
              <a:gdLst>
                <a:gd name="T0" fmla="*/ 179 w 179"/>
                <a:gd name="T1" fmla="*/ 0 h 98"/>
                <a:gd name="T2" fmla="*/ 4 w 179"/>
                <a:gd name="T3" fmla="*/ 98 h 98"/>
                <a:gd name="T4" fmla="*/ 0 w 179"/>
                <a:gd name="T5" fmla="*/ 84 h 98"/>
                <a:gd name="T6" fmla="*/ 179 w 17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98">
                  <a:moveTo>
                    <a:pt x="179" y="0"/>
                  </a:moveTo>
                  <a:lnTo>
                    <a:pt x="4" y="98"/>
                  </a:lnTo>
                  <a:lnTo>
                    <a:pt x="0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97">
              <a:extLst>
                <a:ext uri="{FF2B5EF4-FFF2-40B4-BE49-F238E27FC236}">
                  <a16:creationId xmlns:a16="http://schemas.microsoft.com/office/drawing/2014/main" id="{A1891B9B-F1B3-4425-836C-5876298A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371"/>
              <a:ext cx="148" cy="75"/>
            </a:xfrm>
            <a:custGeom>
              <a:avLst/>
              <a:gdLst>
                <a:gd name="T0" fmla="*/ 0 w 148"/>
                <a:gd name="T1" fmla="*/ 75 h 75"/>
                <a:gd name="T2" fmla="*/ 148 w 148"/>
                <a:gd name="T3" fmla="*/ 0 h 75"/>
                <a:gd name="T4" fmla="*/ 0 w 148"/>
                <a:gd name="T5" fmla="*/ 61 h 75"/>
                <a:gd name="T6" fmla="*/ 0 w 148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75">
                  <a:moveTo>
                    <a:pt x="0" y="75"/>
                  </a:moveTo>
                  <a:lnTo>
                    <a:pt x="148" y="0"/>
                  </a:lnTo>
                  <a:lnTo>
                    <a:pt x="0" y="6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98">
              <a:extLst>
                <a:ext uri="{FF2B5EF4-FFF2-40B4-BE49-F238E27FC236}">
                  <a16:creationId xmlns:a16="http://schemas.microsoft.com/office/drawing/2014/main" id="{DFC13D62-2325-4111-8EF9-9B879F3E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194"/>
              <a:ext cx="106" cy="55"/>
            </a:xfrm>
            <a:custGeom>
              <a:avLst/>
              <a:gdLst>
                <a:gd name="T0" fmla="*/ 366 w 57"/>
                <a:gd name="T1" fmla="*/ 0 h 28"/>
                <a:gd name="T2" fmla="*/ 0 w 57"/>
                <a:gd name="T3" fmla="*/ 212 h 28"/>
                <a:gd name="T4" fmla="*/ 366 w 5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cubicBezTo>
                    <a:pt x="57" y="0"/>
                    <a:pt x="19" y="16"/>
                    <a:pt x="0" y="28"/>
                  </a:cubicBezTo>
                  <a:cubicBezTo>
                    <a:pt x="0" y="28"/>
                    <a:pt x="45" y="1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99">
              <a:extLst>
                <a:ext uri="{FF2B5EF4-FFF2-40B4-BE49-F238E27FC236}">
                  <a16:creationId xmlns:a16="http://schemas.microsoft.com/office/drawing/2014/main" id="{B98E1445-B964-4556-83BA-53432ECCD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230"/>
              <a:ext cx="13" cy="8"/>
            </a:xfrm>
            <a:custGeom>
              <a:avLst/>
              <a:gdLst>
                <a:gd name="T0" fmla="*/ 37 w 7"/>
                <a:gd name="T1" fmla="*/ 8 h 4"/>
                <a:gd name="T2" fmla="*/ 24 w 7"/>
                <a:gd name="T3" fmla="*/ 32 h 4"/>
                <a:gd name="T4" fmla="*/ 0 w 7"/>
                <a:gd name="T5" fmla="*/ 24 h 4"/>
                <a:gd name="T6" fmla="*/ 20 w 7"/>
                <a:gd name="T7" fmla="*/ 0 h 4"/>
                <a:gd name="T8" fmla="*/ 37 w 7"/>
                <a:gd name="T9" fmla="*/ 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100">
              <a:extLst>
                <a:ext uri="{FF2B5EF4-FFF2-40B4-BE49-F238E27FC236}">
                  <a16:creationId xmlns:a16="http://schemas.microsoft.com/office/drawing/2014/main" id="{51797B57-1BF5-48B3-9745-8CDF1E41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208"/>
              <a:ext cx="9" cy="8"/>
            </a:xfrm>
            <a:custGeom>
              <a:avLst/>
              <a:gdLst>
                <a:gd name="T0" fmla="*/ 23 w 5"/>
                <a:gd name="T1" fmla="*/ 24 h 4"/>
                <a:gd name="T2" fmla="*/ 7 w 5"/>
                <a:gd name="T3" fmla="*/ 32 h 4"/>
                <a:gd name="T4" fmla="*/ 7 w 5"/>
                <a:gd name="T5" fmla="*/ 8 h 4"/>
                <a:gd name="T6" fmla="*/ 23 w 5"/>
                <a:gd name="T7" fmla="*/ 0 h 4"/>
                <a:gd name="T8" fmla="*/ 23 w 5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01">
              <a:extLst>
                <a:ext uri="{FF2B5EF4-FFF2-40B4-BE49-F238E27FC236}">
                  <a16:creationId xmlns:a16="http://schemas.microsoft.com/office/drawing/2014/main" id="{5C781236-F27D-4A1C-8508-029098FE3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062"/>
              <a:ext cx="52" cy="79"/>
            </a:xfrm>
            <a:custGeom>
              <a:avLst/>
              <a:gdLst>
                <a:gd name="T0" fmla="*/ 180 w 28"/>
                <a:gd name="T1" fmla="*/ 284 h 40"/>
                <a:gd name="T2" fmla="*/ 45 w 28"/>
                <a:gd name="T3" fmla="*/ 8 h 40"/>
                <a:gd name="T4" fmla="*/ 0 w 28"/>
                <a:gd name="T5" fmla="*/ 47 h 40"/>
                <a:gd name="T6" fmla="*/ 134 w 28"/>
                <a:gd name="T7" fmla="*/ 308 h 40"/>
                <a:gd name="T8" fmla="*/ 180 w 28"/>
                <a:gd name="T9" fmla="*/ 28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0"/>
                    <a:pt x="0" y="6"/>
                  </a:cubicBezTo>
                  <a:cubicBezTo>
                    <a:pt x="21" y="40"/>
                    <a:pt x="21" y="40"/>
                    <a:pt x="21" y="40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02">
              <a:extLst>
                <a:ext uri="{FF2B5EF4-FFF2-40B4-BE49-F238E27FC236}">
                  <a16:creationId xmlns:a16="http://schemas.microsoft.com/office/drawing/2014/main" id="{81B0223F-99EE-4612-9C16-64920E245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387"/>
              <a:ext cx="46" cy="75"/>
            </a:xfrm>
            <a:custGeom>
              <a:avLst/>
              <a:gdLst>
                <a:gd name="T0" fmla="*/ 44 w 25"/>
                <a:gd name="T1" fmla="*/ 0 h 38"/>
                <a:gd name="T2" fmla="*/ 156 w 25"/>
                <a:gd name="T3" fmla="*/ 261 h 38"/>
                <a:gd name="T4" fmla="*/ 105 w 25"/>
                <a:gd name="T5" fmla="*/ 292 h 38"/>
                <a:gd name="T6" fmla="*/ 0 w 25"/>
                <a:gd name="T7" fmla="*/ 32 h 38"/>
                <a:gd name="T8" fmla="*/ 44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8">
                  <a:moveTo>
                    <a:pt x="7" y="0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1" y="38"/>
                    <a:pt x="17" y="38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03">
              <a:extLst>
                <a:ext uri="{FF2B5EF4-FFF2-40B4-BE49-F238E27FC236}">
                  <a16:creationId xmlns:a16="http://schemas.microsoft.com/office/drawing/2014/main" id="{EEF2C5A6-A960-4ED2-8E01-B194D33A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2064"/>
              <a:ext cx="48" cy="71"/>
            </a:xfrm>
            <a:custGeom>
              <a:avLst/>
              <a:gdLst>
                <a:gd name="T0" fmla="*/ 133 w 26"/>
                <a:gd name="T1" fmla="*/ 276 h 36"/>
                <a:gd name="T2" fmla="*/ 133 w 26"/>
                <a:gd name="T3" fmla="*/ 268 h 36"/>
                <a:gd name="T4" fmla="*/ 0 w 26"/>
                <a:gd name="T5" fmla="*/ 0 h 36"/>
                <a:gd name="T6" fmla="*/ 164 w 26"/>
                <a:gd name="T7" fmla="*/ 276 h 36"/>
                <a:gd name="T8" fmla="*/ 133 w 26"/>
                <a:gd name="T9" fmla="*/ 27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6">
                  <a:moveTo>
                    <a:pt x="21" y="36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2" y="35"/>
                    <a:pt x="21" y="36"/>
                  </a:cubicBezTo>
                  <a:close/>
                </a:path>
              </a:pathLst>
            </a:custGeom>
            <a:solidFill>
              <a:srgbClr val="B7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04">
              <a:extLst>
                <a:ext uri="{FF2B5EF4-FFF2-40B4-BE49-F238E27FC236}">
                  <a16:creationId xmlns:a16="http://schemas.microsoft.com/office/drawing/2014/main" id="{A0980442-B2E8-4B05-9155-983D76A0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379"/>
              <a:ext cx="31" cy="75"/>
            </a:xfrm>
            <a:custGeom>
              <a:avLst/>
              <a:gdLst>
                <a:gd name="T0" fmla="*/ 104 w 17"/>
                <a:gd name="T1" fmla="*/ 292 h 38"/>
                <a:gd name="T2" fmla="*/ 0 w 17"/>
                <a:gd name="T3" fmla="*/ 32 h 38"/>
                <a:gd name="T4" fmla="*/ 13 w 17"/>
                <a:gd name="T5" fmla="*/ 0 h 38"/>
                <a:gd name="T6" fmla="*/ 104 w 17"/>
                <a:gd name="T7" fmla="*/ 29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8">
                  <a:moveTo>
                    <a:pt x="17" y="3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1"/>
                    <a:pt x="2" y="0"/>
                  </a:cubicBezTo>
                  <a:lnTo>
                    <a:pt x="17" y="38"/>
                  </a:lnTo>
                  <a:close/>
                </a:path>
              </a:pathLst>
            </a:custGeom>
            <a:solidFill>
              <a:srgbClr val="B7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05">
              <a:extLst>
                <a:ext uri="{FF2B5EF4-FFF2-40B4-BE49-F238E27FC236}">
                  <a16:creationId xmlns:a16="http://schemas.microsoft.com/office/drawing/2014/main" id="{AC0ABD34-3A26-4C01-B562-564AA7BA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271"/>
              <a:ext cx="72" cy="94"/>
            </a:xfrm>
            <a:custGeom>
              <a:avLst/>
              <a:gdLst>
                <a:gd name="T0" fmla="*/ 185 w 39"/>
                <a:gd name="T1" fmla="*/ 0 h 48"/>
                <a:gd name="T2" fmla="*/ 150 w 39"/>
                <a:gd name="T3" fmla="*/ 31 h 48"/>
                <a:gd name="T4" fmla="*/ 31 w 39"/>
                <a:gd name="T5" fmla="*/ 141 h 48"/>
                <a:gd name="T6" fmla="*/ 20 w 39"/>
                <a:gd name="T7" fmla="*/ 272 h 48"/>
                <a:gd name="T8" fmla="*/ 102 w 39"/>
                <a:gd name="T9" fmla="*/ 353 h 48"/>
                <a:gd name="T10" fmla="*/ 177 w 39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8">
                  <a:moveTo>
                    <a:pt x="29" y="0"/>
                  </a:moveTo>
                  <a:cubicBezTo>
                    <a:pt x="27" y="1"/>
                    <a:pt x="26" y="2"/>
                    <a:pt x="24" y="4"/>
                  </a:cubicBezTo>
                  <a:cubicBezTo>
                    <a:pt x="16" y="4"/>
                    <a:pt x="7" y="11"/>
                    <a:pt x="5" y="19"/>
                  </a:cubicBezTo>
                  <a:cubicBezTo>
                    <a:pt x="3" y="24"/>
                    <a:pt x="0" y="31"/>
                    <a:pt x="3" y="36"/>
                  </a:cubicBezTo>
                  <a:cubicBezTo>
                    <a:pt x="5" y="39"/>
                    <a:pt x="14" y="47"/>
                    <a:pt x="16" y="47"/>
                  </a:cubicBezTo>
                  <a:cubicBezTo>
                    <a:pt x="30" y="48"/>
                    <a:pt x="39" y="5"/>
                    <a:pt x="2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106">
              <a:extLst>
                <a:ext uri="{FF2B5EF4-FFF2-40B4-BE49-F238E27FC236}">
                  <a16:creationId xmlns:a16="http://schemas.microsoft.com/office/drawing/2014/main" id="{04ABB5C0-41F0-459D-835B-28829517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068"/>
              <a:ext cx="114" cy="83"/>
            </a:xfrm>
            <a:custGeom>
              <a:avLst/>
              <a:gdLst>
                <a:gd name="T0" fmla="*/ 386 w 62"/>
                <a:gd name="T1" fmla="*/ 223 h 42"/>
                <a:gd name="T2" fmla="*/ 156 w 62"/>
                <a:gd name="T3" fmla="*/ 261 h 42"/>
                <a:gd name="T4" fmla="*/ 74 w 62"/>
                <a:gd name="T5" fmla="*/ 32 h 42"/>
                <a:gd name="T6" fmla="*/ 250 w 62"/>
                <a:gd name="T7" fmla="*/ 79 h 42"/>
                <a:gd name="T8" fmla="*/ 366 w 62"/>
                <a:gd name="T9" fmla="*/ 200 h 42"/>
                <a:gd name="T10" fmla="*/ 371 w 62"/>
                <a:gd name="T11" fmla="*/ 21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42">
                  <a:moveTo>
                    <a:pt x="62" y="29"/>
                  </a:moveTo>
                  <a:cubicBezTo>
                    <a:pt x="50" y="33"/>
                    <a:pt x="37" y="42"/>
                    <a:pt x="25" y="34"/>
                  </a:cubicBezTo>
                  <a:cubicBezTo>
                    <a:pt x="19" y="30"/>
                    <a:pt x="0" y="11"/>
                    <a:pt x="12" y="4"/>
                  </a:cubicBezTo>
                  <a:cubicBezTo>
                    <a:pt x="20" y="0"/>
                    <a:pt x="33" y="7"/>
                    <a:pt x="40" y="10"/>
                  </a:cubicBezTo>
                  <a:cubicBezTo>
                    <a:pt x="49" y="14"/>
                    <a:pt x="53" y="18"/>
                    <a:pt x="59" y="26"/>
                  </a:cubicBezTo>
                  <a:cubicBezTo>
                    <a:pt x="59" y="27"/>
                    <a:pt x="60" y="28"/>
                    <a:pt x="60" y="28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107">
              <a:extLst>
                <a:ext uri="{FF2B5EF4-FFF2-40B4-BE49-F238E27FC236}">
                  <a16:creationId xmlns:a16="http://schemas.microsoft.com/office/drawing/2014/main" id="{2C02CF50-5441-4770-987A-54D922D0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196"/>
              <a:ext cx="223" cy="303"/>
            </a:xfrm>
            <a:custGeom>
              <a:avLst/>
              <a:gdLst>
                <a:gd name="T0" fmla="*/ 645 w 121"/>
                <a:gd name="T1" fmla="*/ 1088 h 154"/>
                <a:gd name="T2" fmla="*/ 177 w 121"/>
                <a:gd name="T3" fmla="*/ 748 h 154"/>
                <a:gd name="T4" fmla="*/ 120 w 121"/>
                <a:gd name="T5" fmla="*/ 85 h 154"/>
                <a:gd name="T6" fmla="*/ 581 w 121"/>
                <a:gd name="T7" fmla="*/ 425 h 154"/>
                <a:gd name="T8" fmla="*/ 645 w 121"/>
                <a:gd name="T9" fmla="*/ 1088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4">
                  <a:moveTo>
                    <a:pt x="103" y="143"/>
                  </a:moveTo>
                  <a:cubicBezTo>
                    <a:pt x="84" y="154"/>
                    <a:pt x="51" y="134"/>
                    <a:pt x="28" y="98"/>
                  </a:cubicBezTo>
                  <a:cubicBezTo>
                    <a:pt x="5" y="61"/>
                    <a:pt x="0" y="23"/>
                    <a:pt x="19" y="11"/>
                  </a:cubicBezTo>
                  <a:cubicBezTo>
                    <a:pt x="37" y="0"/>
                    <a:pt x="70" y="20"/>
                    <a:pt x="93" y="56"/>
                  </a:cubicBezTo>
                  <a:cubicBezTo>
                    <a:pt x="117" y="92"/>
                    <a:pt x="121" y="131"/>
                    <a:pt x="10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108">
              <a:extLst>
                <a:ext uri="{FF2B5EF4-FFF2-40B4-BE49-F238E27FC236}">
                  <a16:creationId xmlns:a16="http://schemas.microsoft.com/office/drawing/2014/main" id="{BEF50C3F-53E2-4916-9CA5-605D7E88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129"/>
              <a:ext cx="605" cy="677"/>
            </a:xfrm>
            <a:custGeom>
              <a:avLst/>
              <a:gdLst>
                <a:gd name="T0" fmla="*/ 1845 w 328"/>
                <a:gd name="T1" fmla="*/ 1868 h 344"/>
                <a:gd name="T2" fmla="*/ 1800 w 328"/>
                <a:gd name="T3" fmla="*/ 716 h 344"/>
                <a:gd name="T4" fmla="*/ 979 w 328"/>
                <a:gd name="T5" fmla="*/ 159 h 344"/>
                <a:gd name="T6" fmla="*/ 194 w 328"/>
                <a:gd name="T7" fmla="*/ 496 h 344"/>
                <a:gd name="T8" fmla="*/ 24 w 328"/>
                <a:gd name="T9" fmla="*/ 801 h 344"/>
                <a:gd name="T10" fmla="*/ 885 w 328"/>
                <a:gd name="T11" fmla="*/ 2472 h 344"/>
                <a:gd name="T12" fmla="*/ 1160 w 328"/>
                <a:gd name="T13" fmla="*/ 2456 h 344"/>
                <a:gd name="T14" fmla="*/ 1845 w 328"/>
                <a:gd name="T15" fmla="*/ 1868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" h="344">
                  <a:moveTo>
                    <a:pt x="294" y="245"/>
                  </a:moveTo>
                  <a:cubicBezTo>
                    <a:pt x="328" y="223"/>
                    <a:pt x="325" y="156"/>
                    <a:pt x="287" y="94"/>
                  </a:cubicBezTo>
                  <a:cubicBezTo>
                    <a:pt x="249" y="33"/>
                    <a:pt x="190" y="0"/>
                    <a:pt x="156" y="21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7" y="79"/>
                    <a:pt x="4" y="105"/>
                  </a:cubicBezTo>
                  <a:cubicBezTo>
                    <a:pt x="0" y="130"/>
                    <a:pt x="141" y="324"/>
                    <a:pt x="141" y="324"/>
                  </a:cubicBezTo>
                  <a:cubicBezTo>
                    <a:pt x="141" y="324"/>
                    <a:pt x="158" y="344"/>
                    <a:pt x="185" y="322"/>
                  </a:cubicBezTo>
                  <a:cubicBezTo>
                    <a:pt x="212" y="299"/>
                    <a:pt x="294" y="245"/>
                    <a:pt x="294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109">
              <a:extLst>
                <a:ext uri="{FF2B5EF4-FFF2-40B4-BE49-F238E27FC236}">
                  <a16:creationId xmlns:a16="http://schemas.microsoft.com/office/drawing/2014/main" id="{458016DE-7827-4DF9-A52D-6BE903806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267"/>
              <a:ext cx="402" cy="555"/>
            </a:xfrm>
            <a:custGeom>
              <a:avLst/>
              <a:gdLst>
                <a:gd name="T0" fmla="*/ 1145 w 218"/>
                <a:gd name="T1" fmla="*/ 1984 h 282"/>
                <a:gd name="T2" fmla="*/ 282 w 218"/>
                <a:gd name="T3" fmla="*/ 1380 h 282"/>
                <a:gd name="T4" fmla="*/ 225 w 218"/>
                <a:gd name="T5" fmla="*/ 167 h 282"/>
                <a:gd name="T6" fmla="*/ 1092 w 218"/>
                <a:gd name="T7" fmla="*/ 779 h 282"/>
                <a:gd name="T8" fmla="*/ 1145 w 218"/>
                <a:gd name="T9" fmla="*/ 1984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282">
                  <a:moveTo>
                    <a:pt x="183" y="260"/>
                  </a:moveTo>
                  <a:cubicBezTo>
                    <a:pt x="148" y="282"/>
                    <a:pt x="86" y="247"/>
                    <a:pt x="45" y="181"/>
                  </a:cubicBezTo>
                  <a:cubicBezTo>
                    <a:pt x="5" y="115"/>
                    <a:pt x="0" y="44"/>
                    <a:pt x="36" y="22"/>
                  </a:cubicBezTo>
                  <a:cubicBezTo>
                    <a:pt x="71" y="0"/>
                    <a:pt x="133" y="36"/>
                    <a:pt x="174" y="102"/>
                  </a:cubicBezTo>
                  <a:cubicBezTo>
                    <a:pt x="214" y="167"/>
                    <a:pt x="218" y="238"/>
                    <a:pt x="183" y="260"/>
                  </a:cubicBez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110">
              <a:extLst>
                <a:ext uri="{FF2B5EF4-FFF2-40B4-BE49-F238E27FC236}">
                  <a16:creationId xmlns:a16="http://schemas.microsoft.com/office/drawing/2014/main" id="{A88DE2F8-106D-4A46-8CDA-44D4E7142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330"/>
              <a:ext cx="2052" cy="1346"/>
            </a:xfrm>
            <a:custGeom>
              <a:avLst/>
              <a:gdLst>
                <a:gd name="T0" fmla="*/ 6780 w 1112"/>
                <a:gd name="T1" fmla="*/ 541 h 684"/>
                <a:gd name="T2" fmla="*/ 6341 w 1112"/>
                <a:gd name="T3" fmla="*/ 0 h 684"/>
                <a:gd name="T4" fmla="*/ 157 w 1112"/>
                <a:gd name="T5" fmla="*/ 3865 h 684"/>
                <a:gd name="T6" fmla="*/ 186 w 1112"/>
                <a:gd name="T7" fmla="*/ 4693 h 684"/>
                <a:gd name="T8" fmla="*/ 793 w 1112"/>
                <a:gd name="T9" fmla="*/ 5097 h 684"/>
                <a:gd name="T10" fmla="*/ 6988 w 1112"/>
                <a:gd name="T11" fmla="*/ 1281 h 684"/>
                <a:gd name="T12" fmla="*/ 6780 w 1112"/>
                <a:gd name="T13" fmla="*/ 54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2" h="684">
                  <a:moveTo>
                    <a:pt x="1079" y="71"/>
                  </a:moveTo>
                  <a:cubicBezTo>
                    <a:pt x="1059" y="39"/>
                    <a:pt x="1034" y="14"/>
                    <a:pt x="1009" y="0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0" y="522"/>
                    <a:pt x="2" y="571"/>
                    <a:pt x="30" y="616"/>
                  </a:cubicBezTo>
                  <a:cubicBezTo>
                    <a:pt x="58" y="661"/>
                    <a:pt x="101" y="684"/>
                    <a:pt x="126" y="669"/>
                  </a:cubicBezTo>
                  <a:cubicBezTo>
                    <a:pt x="1112" y="168"/>
                    <a:pt x="1112" y="168"/>
                    <a:pt x="1112" y="168"/>
                  </a:cubicBezTo>
                  <a:cubicBezTo>
                    <a:pt x="1110" y="139"/>
                    <a:pt x="1099" y="105"/>
                    <a:pt x="1079" y="71"/>
                  </a:cubicBezTo>
                  <a:close/>
                </a:path>
              </a:pathLst>
            </a:custGeom>
            <a:solidFill>
              <a:srgbClr val="D2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111">
              <a:extLst>
                <a:ext uri="{FF2B5EF4-FFF2-40B4-BE49-F238E27FC236}">
                  <a16:creationId xmlns:a16="http://schemas.microsoft.com/office/drawing/2014/main" id="{48FDDACB-6F65-47F6-91C1-AD811C8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2222"/>
              <a:ext cx="362" cy="549"/>
            </a:xfrm>
            <a:custGeom>
              <a:avLst/>
              <a:gdLst>
                <a:gd name="T0" fmla="*/ 0 w 196"/>
                <a:gd name="T1" fmla="*/ 175 h 279"/>
                <a:gd name="T2" fmla="*/ 931 w 196"/>
                <a:gd name="T3" fmla="*/ 824 h 279"/>
                <a:gd name="T4" fmla="*/ 996 w 196"/>
                <a:gd name="T5" fmla="*/ 2125 h 2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" h="279">
                  <a:moveTo>
                    <a:pt x="0" y="23"/>
                  </a:moveTo>
                  <a:cubicBezTo>
                    <a:pt x="38" y="0"/>
                    <a:pt x="105" y="38"/>
                    <a:pt x="148" y="108"/>
                  </a:cubicBezTo>
                  <a:cubicBezTo>
                    <a:pt x="192" y="179"/>
                    <a:pt x="196" y="255"/>
                    <a:pt x="158" y="27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112">
              <a:extLst>
                <a:ext uri="{FF2B5EF4-FFF2-40B4-BE49-F238E27FC236}">
                  <a16:creationId xmlns:a16="http://schemas.microsoft.com/office/drawing/2014/main" id="{8DEC0808-1F74-49D7-B93A-BC099E12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129"/>
              <a:ext cx="590" cy="656"/>
            </a:xfrm>
            <a:custGeom>
              <a:avLst/>
              <a:gdLst>
                <a:gd name="T0" fmla="*/ 903 w 320"/>
                <a:gd name="T1" fmla="*/ 2529 h 333"/>
                <a:gd name="T2" fmla="*/ 1108 w 320"/>
                <a:gd name="T3" fmla="*/ 2460 h 333"/>
                <a:gd name="T4" fmla="*/ 1792 w 320"/>
                <a:gd name="T5" fmla="*/ 1873 h 333"/>
                <a:gd name="T6" fmla="*/ 1748 w 320"/>
                <a:gd name="T7" fmla="*/ 717 h 333"/>
                <a:gd name="T8" fmla="*/ 927 w 320"/>
                <a:gd name="T9" fmla="*/ 160 h 333"/>
                <a:gd name="T10" fmla="*/ 142 w 320"/>
                <a:gd name="T11" fmla="*/ 496 h 333"/>
                <a:gd name="T12" fmla="*/ 0 w 320"/>
                <a:gd name="T13" fmla="*/ 695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333">
                  <a:moveTo>
                    <a:pt x="144" y="331"/>
                  </a:moveTo>
                  <a:cubicBezTo>
                    <a:pt x="151" y="333"/>
                    <a:pt x="163" y="333"/>
                    <a:pt x="177" y="322"/>
                  </a:cubicBezTo>
                  <a:cubicBezTo>
                    <a:pt x="204" y="299"/>
                    <a:pt x="286" y="245"/>
                    <a:pt x="286" y="245"/>
                  </a:cubicBezTo>
                  <a:cubicBezTo>
                    <a:pt x="320" y="223"/>
                    <a:pt x="317" y="156"/>
                    <a:pt x="279" y="94"/>
                  </a:cubicBezTo>
                  <a:cubicBezTo>
                    <a:pt x="241" y="33"/>
                    <a:pt x="182" y="0"/>
                    <a:pt x="148" y="21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8" y="74"/>
                    <a:pt x="0" y="9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13">
              <a:extLst>
                <a:ext uri="{FF2B5EF4-FFF2-40B4-BE49-F238E27FC236}">
                  <a16:creationId xmlns:a16="http://schemas.microsoft.com/office/drawing/2014/main" id="{20595E02-5A98-4FBE-9681-2F03BFE3E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269"/>
              <a:ext cx="382" cy="535"/>
            </a:xfrm>
            <a:custGeom>
              <a:avLst/>
              <a:gdLst>
                <a:gd name="T0" fmla="*/ 0 w 207"/>
                <a:gd name="T1" fmla="*/ 592 h 272"/>
                <a:gd name="T2" fmla="*/ 149 w 207"/>
                <a:gd name="T3" fmla="*/ 167 h 272"/>
                <a:gd name="T4" fmla="*/ 1019 w 207"/>
                <a:gd name="T5" fmla="*/ 769 h 272"/>
                <a:gd name="T6" fmla="*/ 1080 w 207"/>
                <a:gd name="T7" fmla="*/ 1977 h 272"/>
                <a:gd name="T8" fmla="*/ 616 w 207"/>
                <a:gd name="T9" fmla="*/ 189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72">
                  <a:moveTo>
                    <a:pt x="0" y="78"/>
                  </a:moveTo>
                  <a:cubicBezTo>
                    <a:pt x="0" y="52"/>
                    <a:pt x="8" y="32"/>
                    <a:pt x="24" y="22"/>
                  </a:cubicBezTo>
                  <a:cubicBezTo>
                    <a:pt x="60" y="0"/>
                    <a:pt x="122" y="36"/>
                    <a:pt x="162" y="101"/>
                  </a:cubicBezTo>
                  <a:cubicBezTo>
                    <a:pt x="203" y="167"/>
                    <a:pt x="207" y="238"/>
                    <a:pt x="172" y="260"/>
                  </a:cubicBezTo>
                  <a:cubicBezTo>
                    <a:pt x="152" y="272"/>
                    <a:pt x="125" y="267"/>
                    <a:pt x="98" y="24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14">
              <a:extLst>
                <a:ext uri="{FF2B5EF4-FFF2-40B4-BE49-F238E27FC236}">
                  <a16:creationId xmlns:a16="http://schemas.microsoft.com/office/drawing/2014/main" id="{DC6E5C57-1842-4354-8892-5D5C0D02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163"/>
              <a:ext cx="236" cy="90"/>
            </a:xfrm>
            <a:custGeom>
              <a:avLst/>
              <a:gdLst>
                <a:gd name="T0" fmla="*/ 0 w 236"/>
                <a:gd name="T1" fmla="*/ 88 h 90"/>
                <a:gd name="T2" fmla="*/ 231 w 236"/>
                <a:gd name="T3" fmla="*/ 0 h 90"/>
                <a:gd name="T4" fmla="*/ 236 w 236"/>
                <a:gd name="T5" fmla="*/ 0 h 90"/>
                <a:gd name="T6" fmla="*/ 6 w 236"/>
                <a:gd name="T7" fmla="*/ 90 h 90"/>
                <a:gd name="T8" fmla="*/ 0 w 236"/>
                <a:gd name="T9" fmla="*/ 88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90">
                  <a:moveTo>
                    <a:pt x="0" y="88"/>
                  </a:moveTo>
                  <a:lnTo>
                    <a:pt x="231" y="0"/>
                  </a:lnTo>
                  <a:lnTo>
                    <a:pt x="236" y="0"/>
                  </a:lnTo>
                  <a:lnTo>
                    <a:pt x="6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15">
              <a:extLst>
                <a:ext uri="{FF2B5EF4-FFF2-40B4-BE49-F238E27FC236}">
                  <a16:creationId xmlns:a16="http://schemas.microsoft.com/office/drawing/2014/main" id="{00C282B7-8470-432B-8734-41E2BC323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163"/>
              <a:ext cx="240" cy="94"/>
            </a:xfrm>
            <a:custGeom>
              <a:avLst/>
              <a:gdLst>
                <a:gd name="T0" fmla="*/ 233 w 240"/>
                <a:gd name="T1" fmla="*/ 0 h 94"/>
                <a:gd name="T2" fmla="*/ 0 w 240"/>
                <a:gd name="T3" fmla="*/ 92 h 94"/>
                <a:gd name="T4" fmla="*/ 6 w 240"/>
                <a:gd name="T5" fmla="*/ 94 h 94"/>
                <a:gd name="T6" fmla="*/ 240 w 240"/>
                <a:gd name="T7" fmla="*/ 2 h 94"/>
                <a:gd name="T8" fmla="*/ 233 w 2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94">
                  <a:moveTo>
                    <a:pt x="233" y="0"/>
                  </a:moveTo>
                  <a:lnTo>
                    <a:pt x="0" y="92"/>
                  </a:lnTo>
                  <a:lnTo>
                    <a:pt x="6" y="94"/>
                  </a:lnTo>
                  <a:lnTo>
                    <a:pt x="240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16">
              <a:extLst>
                <a:ext uri="{FF2B5EF4-FFF2-40B4-BE49-F238E27FC236}">
                  <a16:creationId xmlns:a16="http://schemas.microsoft.com/office/drawing/2014/main" id="{A2202ADA-6A0D-497F-AAAF-BCC39500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69"/>
              <a:ext cx="238" cy="98"/>
            </a:xfrm>
            <a:custGeom>
              <a:avLst/>
              <a:gdLst>
                <a:gd name="T0" fmla="*/ 233 w 238"/>
                <a:gd name="T1" fmla="*/ 0 h 98"/>
                <a:gd name="T2" fmla="*/ 0 w 238"/>
                <a:gd name="T3" fmla="*/ 94 h 98"/>
                <a:gd name="T4" fmla="*/ 9 w 238"/>
                <a:gd name="T5" fmla="*/ 98 h 98"/>
                <a:gd name="T6" fmla="*/ 238 w 238"/>
                <a:gd name="T7" fmla="*/ 2 h 98"/>
                <a:gd name="T8" fmla="*/ 233 w 23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98">
                  <a:moveTo>
                    <a:pt x="233" y="0"/>
                  </a:moveTo>
                  <a:lnTo>
                    <a:pt x="0" y="94"/>
                  </a:lnTo>
                  <a:lnTo>
                    <a:pt x="9" y="98"/>
                  </a:lnTo>
                  <a:lnTo>
                    <a:pt x="238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17">
              <a:extLst>
                <a:ext uri="{FF2B5EF4-FFF2-40B4-BE49-F238E27FC236}">
                  <a16:creationId xmlns:a16="http://schemas.microsoft.com/office/drawing/2014/main" id="{88C28D31-156A-42C6-80AE-1AF07DE8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179"/>
              <a:ext cx="226" cy="100"/>
            </a:xfrm>
            <a:custGeom>
              <a:avLst/>
              <a:gdLst>
                <a:gd name="T0" fmla="*/ 221 w 226"/>
                <a:gd name="T1" fmla="*/ 0 h 100"/>
                <a:gd name="T2" fmla="*/ 0 w 226"/>
                <a:gd name="T3" fmla="*/ 98 h 100"/>
                <a:gd name="T4" fmla="*/ 5 w 226"/>
                <a:gd name="T5" fmla="*/ 100 h 100"/>
                <a:gd name="T6" fmla="*/ 226 w 226"/>
                <a:gd name="T7" fmla="*/ 1 h 100"/>
                <a:gd name="T8" fmla="*/ 221 w 226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" h="100">
                  <a:moveTo>
                    <a:pt x="221" y="0"/>
                  </a:moveTo>
                  <a:lnTo>
                    <a:pt x="0" y="98"/>
                  </a:lnTo>
                  <a:lnTo>
                    <a:pt x="5" y="100"/>
                  </a:lnTo>
                  <a:lnTo>
                    <a:pt x="226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118">
              <a:extLst>
                <a:ext uri="{FF2B5EF4-FFF2-40B4-BE49-F238E27FC236}">
                  <a16:creationId xmlns:a16="http://schemas.microsoft.com/office/drawing/2014/main" id="{823093FE-D919-4144-BDAC-F5C568C5D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190"/>
              <a:ext cx="220" cy="107"/>
            </a:xfrm>
            <a:custGeom>
              <a:avLst/>
              <a:gdLst>
                <a:gd name="T0" fmla="*/ 214 w 220"/>
                <a:gd name="T1" fmla="*/ 0 h 107"/>
                <a:gd name="T2" fmla="*/ 0 w 220"/>
                <a:gd name="T3" fmla="*/ 103 h 107"/>
                <a:gd name="T4" fmla="*/ 6 w 220"/>
                <a:gd name="T5" fmla="*/ 107 h 107"/>
                <a:gd name="T6" fmla="*/ 220 w 220"/>
                <a:gd name="T7" fmla="*/ 2 h 107"/>
                <a:gd name="T8" fmla="*/ 214 w 220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07">
                  <a:moveTo>
                    <a:pt x="214" y="0"/>
                  </a:moveTo>
                  <a:lnTo>
                    <a:pt x="0" y="103"/>
                  </a:lnTo>
                  <a:lnTo>
                    <a:pt x="6" y="107"/>
                  </a:lnTo>
                  <a:lnTo>
                    <a:pt x="220" y="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19">
              <a:extLst>
                <a:ext uri="{FF2B5EF4-FFF2-40B4-BE49-F238E27FC236}">
                  <a16:creationId xmlns:a16="http://schemas.microsoft.com/office/drawing/2014/main" id="{FF0F538A-50F8-4BB6-B59D-612C6BF91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263"/>
              <a:ext cx="214" cy="116"/>
            </a:xfrm>
            <a:custGeom>
              <a:avLst/>
              <a:gdLst>
                <a:gd name="T0" fmla="*/ 0 w 214"/>
                <a:gd name="T1" fmla="*/ 110 h 116"/>
                <a:gd name="T2" fmla="*/ 211 w 214"/>
                <a:gd name="T3" fmla="*/ 0 h 116"/>
                <a:gd name="T4" fmla="*/ 214 w 214"/>
                <a:gd name="T5" fmla="*/ 4 h 116"/>
                <a:gd name="T6" fmla="*/ 6 w 214"/>
                <a:gd name="T7" fmla="*/ 116 h 116"/>
                <a:gd name="T8" fmla="*/ 0 w 214"/>
                <a:gd name="T9" fmla="*/ 11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" h="116">
                  <a:moveTo>
                    <a:pt x="0" y="110"/>
                  </a:moveTo>
                  <a:lnTo>
                    <a:pt x="211" y="0"/>
                  </a:lnTo>
                  <a:lnTo>
                    <a:pt x="214" y="4"/>
                  </a:lnTo>
                  <a:lnTo>
                    <a:pt x="6" y="11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120">
              <a:extLst>
                <a:ext uri="{FF2B5EF4-FFF2-40B4-BE49-F238E27FC236}">
                  <a16:creationId xmlns:a16="http://schemas.microsoft.com/office/drawing/2014/main" id="{AF5070F8-0547-4AC1-991E-2228E53C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464"/>
              <a:ext cx="203" cy="138"/>
            </a:xfrm>
            <a:custGeom>
              <a:avLst/>
              <a:gdLst>
                <a:gd name="T0" fmla="*/ 0 w 203"/>
                <a:gd name="T1" fmla="*/ 132 h 138"/>
                <a:gd name="T2" fmla="*/ 203 w 203"/>
                <a:gd name="T3" fmla="*/ 0 h 138"/>
                <a:gd name="T4" fmla="*/ 203 w 203"/>
                <a:gd name="T5" fmla="*/ 6 h 138"/>
                <a:gd name="T6" fmla="*/ 0 w 203"/>
                <a:gd name="T7" fmla="*/ 138 h 138"/>
                <a:gd name="T8" fmla="*/ 0 w 203"/>
                <a:gd name="T9" fmla="*/ 132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38">
                  <a:moveTo>
                    <a:pt x="0" y="132"/>
                  </a:moveTo>
                  <a:lnTo>
                    <a:pt x="203" y="0"/>
                  </a:lnTo>
                  <a:lnTo>
                    <a:pt x="203" y="6"/>
                  </a:lnTo>
                  <a:lnTo>
                    <a:pt x="0" y="13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121">
              <a:extLst>
                <a:ext uri="{FF2B5EF4-FFF2-40B4-BE49-F238E27FC236}">
                  <a16:creationId xmlns:a16="http://schemas.microsoft.com/office/drawing/2014/main" id="{55791AA8-8E3D-4810-A72C-4C4110C1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570"/>
              <a:ext cx="205" cy="163"/>
            </a:xfrm>
            <a:custGeom>
              <a:avLst/>
              <a:gdLst>
                <a:gd name="T0" fmla="*/ 0 w 205"/>
                <a:gd name="T1" fmla="*/ 163 h 163"/>
                <a:gd name="T2" fmla="*/ 199 w 205"/>
                <a:gd name="T3" fmla="*/ 14 h 163"/>
                <a:gd name="T4" fmla="*/ 205 w 205"/>
                <a:gd name="T5" fmla="*/ 0 h 163"/>
                <a:gd name="T6" fmla="*/ 4 w 205"/>
                <a:gd name="T7" fmla="*/ 154 h 163"/>
                <a:gd name="T8" fmla="*/ 0 w 205"/>
                <a:gd name="T9" fmla="*/ 16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63">
                  <a:moveTo>
                    <a:pt x="0" y="163"/>
                  </a:moveTo>
                  <a:lnTo>
                    <a:pt x="199" y="14"/>
                  </a:lnTo>
                  <a:lnTo>
                    <a:pt x="205" y="0"/>
                  </a:lnTo>
                  <a:lnTo>
                    <a:pt x="4" y="15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122">
              <a:extLst>
                <a:ext uri="{FF2B5EF4-FFF2-40B4-BE49-F238E27FC236}">
                  <a16:creationId xmlns:a16="http://schemas.microsoft.com/office/drawing/2014/main" id="{9A8F4B02-DE1F-4B41-9755-90C0008E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543"/>
              <a:ext cx="207" cy="169"/>
            </a:xfrm>
            <a:custGeom>
              <a:avLst/>
              <a:gdLst>
                <a:gd name="T0" fmla="*/ 203 w 207"/>
                <a:gd name="T1" fmla="*/ 11 h 169"/>
                <a:gd name="T2" fmla="*/ 0 w 207"/>
                <a:gd name="T3" fmla="*/ 169 h 169"/>
                <a:gd name="T4" fmla="*/ 4 w 207"/>
                <a:gd name="T5" fmla="*/ 157 h 169"/>
                <a:gd name="T6" fmla="*/ 207 w 207"/>
                <a:gd name="T7" fmla="*/ 0 h 169"/>
                <a:gd name="T8" fmla="*/ 203 w 207"/>
                <a:gd name="T9" fmla="*/ 1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69">
                  <a:moveTo>
                    <a:pt x="203" y="11"/>
                  </a:moveTo>
                  <a:lnTo>
                    <a:pt x="0" y="169"/>
                  </a:lnTo>
                  <a:lnTo>
                    <a:pt x="4" y="157"/>
                  </a:lnTo>
                  <a:lnTo>
                    <a:pt x="207" y="0"/>
                  </a:lnTo>
                  <a:lnTo>
                    <a:pt x="203" y="11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123">
              <a:extLst>
                <a:ext uri="{FF2B5EF4-FFF2-40B4-BE49-F238E27FC236}">
                  <a16:creationId xmlns:a16="http://schemas.microsoft.com/office/drawing/2014/main" id="{D570799E-DDB3-4D72-94CB-4799870D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529"/>
              <a:ext cx="199" cy="153"/>
            </a:xfrm>
            <a:custGeom>
              <a:avLst/>
              <a:gdLst>
                <a:gd name="T0" fmla="*/ 199 w 199"/>
                <a:gd name="T1" fmla="*/ 0 h 153"/>
                <a:gd name="T2" fmla="*/ 0 w 199"/>
                <a:gd name="T3" fmla="*/ 153 h 153"/>
                <a:gd name="T4" fmla="*/ 3 w 199"/>
                <a:gd name="T5" fmla="*/ 143 h 153"/>
                <a:gd name="T6" fmla="*/ 199 w 199"/>
                <a:gd name="T7" fmla="*/ 0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153">
                  <a:moveTo>
                    <a:pt x="199" y="0"/>
                  </a:moveTo>
                  <a:lnTo>
                    <a:pt x="0" y="153"/>
                  </a:lnTo>
                  <a:lnTo>
                    <a:pt x="3" y="14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124">
              <a:extLst>
                <a:ext uri="{FF2B5EF4-FFF2-40B4-BE49-F238E27FC236}">
                  <a16:creationId xmlns:a16="http://schemas.microsoft.com/office/drawing/2014/main" id="{31413282-4441-4FBF-90D8-B9D30EDCB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501"/>
              <a:ext cx="199" cy="146"/>
            </a:xfrm>
            <a:custGeom>
              <a:avLst/>
              <a:gdLst>
                <a:gd name="T0" fmla="*/ 0 w 199"/>
                <a:gd name="T1" fmla="*/ 146 h 146"/>
                <a:gd name="T2" fmla="*/ 199 w 199"/>
                <a:gd name="T3" fmla="*/ 10 h 146"/>
                <a:gd name="T4" fmla="*/ 199 w 199"/>
                <a:gd name="T5" fmla="*/ 0 h 146"/>
                <a:gd name="T6" fmla="*/ 0 w 199"/>
                <a:gd name="T7" fmla="*/ 132 h 146"/>
                <a:gd name="T8" fmla="*/ 0 w 199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146">
                  <a:moveTo>
                    <a:pt x="0" y="146"/>
                  </a:moveTo>
                  <a:lnTo>
                    <a:pt x="199" y="10"/>
                  </a:lnTo>
                  <a:lnTo>
                    <a:pt x="199" y="0"/>
                  </a:lnTo>
                  <a:lnTo>
                    <a:pt x="0" y="13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25">
              <a:extLst>
                <a:ext uri="{FF2B5EF4-FFF2-40B4-BE49-F238E27FC236}">
                  <a16:creationId xmlns:a16="http://schemas.microsoft.com/office/drawing/2014/main" id="{0DB32307-8151-4628-AED7-D09EAB9B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330"/>
              <a:ext cx="2052" cy="1346"/>
            </a:xfrm>
            <a:custGeom>
              <a:avLst/>
              <a:gdLst>
                <a:gd name="T0" fmla="*/ 6772 w 1112"/>
                <a:gd name="T1" fmla="*/ 549 h 684"/>
                <a:gd name="T2" fmla="*/ 6341 w 1112"/>
                <a:gd name="T3" fmla="*/ 0 h 684"/>
                <a:gd name="T4" fmla="*/ 157 w 1112"/>
                <a:gd name="T5" fmla="*/ 3865 h 684"/>
                <a:gd name="T6" fmla="*/ 186 w 1112"/>
                <a:gd name="T7" fmla="*/ 4693 h 684"/>
                <a:gd name="T8" fmla="*/ 793 w 1112"/>
                <a:gd name="T9" fmla="*/ 5097 h 684"/>
                <a:gd name="T10" fmla="*/ 6988 w 1112"/>
                <a:gd name="T11" fmla="*/ 1281 h 684"/>
                <a:gd name="T12" fmla="*/ 6772 w 1112"/>
                <a:gd name="T13" fmla="*/ 549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2" h="684">
                  <a:moveTo>
                    <a:pt x="1078" y="72"/>
                  </a:moveTo>
                  <a:cubicBezTo>
                    <a:pt x="1058" y="39"/>
                    <a:pt x="1033" y="14"/>
                    <a:pt x="1009" y="0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0" y="523"/>
                    <a:pt x="2" y="571"/>
                    <a:pt x="30" y="616"/>
                  </a:cubicBezTo>
                  <a:cubicBezTo>
                    <a:pt x="58" y="661"/>
                    <a:pt x="101" y="684"/>
                    <a:pt x="126" y="669"/>
                  </a:cubicBezTo>
                  <a:cubicBezTo>
                    <a:pt x="1112" y="168"/>
                    <a:pt x="1112" y="168"/>
                    <a:pt x="1112" y="168"/>
                  </a:cubicBezTo>
                  <a:cubicBezTo>
                    <a:pt x="1110" y="139"/>
                    <a:pt x="1099" y="105"/>
                    <a:pt x="1078" y="72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26">
              <a:extLst>
                <a:ext uri="{FF2B5EF4-FFF2-40B4-BE49-F238E27FC236}">
                  <a16:creationId xmlns:a16="http://schemas.microsoft.com/office/drawing/2014/main" id="{273BA7B6-172E-4346-8F9C-82F7E285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2381"/>
              <a:ext cx="1921" cy="1183"/>
            </a:xfrm>
            <a:custGeom>
              <a:avLst/>
              <a:gdLst>
                <a:gd name="T0" fmla="*/ 6372 w 1041"/>
                <a:gd name="T1" fmla="*/ 364 h 601"/>
                <a:gd name="T2" fmla="*/ 6127 w 1041"/>
                <a:gd name="T3" fmla="*/ 0 h 601"/>
                <a:gd name="T4" fmla="*/ 214 w 1041"/>
                <a:gd name="T5" fmla="*/ 3701 h 601"/>
                <a:gd name="T6" fmla="*/ 164 w 1041"/>
                <a:gd name="T7" fmla="*/ 4238 h 601"/>
                <a:gd name="T8" fmla="*/ 629 w 1041"/>
                <a:gd name="T9" fmla="*/ 4468 h 601"/>
                <a:gd name="T10" fmla="*/ 6542 w 1041"/>
                <a:gd name="T11" fmla="*/ 833 h 601"/>
                <a:gd name="T12" fmla="*/ 6372 w 1041"/>
                <a:gd name="T13" fmla="*/ 364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601">
                  <a:moveTo>
                    <a:pt x="1014" y="48"/>
                  </a:moveTo>
                  <a:cubicBezTo>
                    <a:pt x="1009" y="38"/>
                    <a:pt x="991" y="11"/>
                    <a:pt x="975" y="0"/>
                  </a:cubicBezTo>
                  <a:cubicBezTo>
                    <a:pt x="34" y="485"/>
                    <a:pt x="34" y="485"/>
                    <a:pt x="34" y="485"/>
                  </a:cubicBezTo>
                  <a:cubicBezTo>
                    <a:pt x="11" y="499"/>
                    <a:pt x="0" y="514"/>
                    <a:pt x="26" y="556"/>
                  </a:cubicBezTo>
                  <a:cubicBezTo>
                    <a:pt x="52" y="598"/>
                    <a:pt x="76" y="601"/>
                    <a:pt x="100" y="586"/>
                  </a:cubicBezTo>
                  <a:cubicBezTo>
                    <a:pt x="1041" y="109"/>
                    <a:pt x="1041" y="109"/>
                    <a:pt x="1041" y="109"/>
                  </a:cubicBezTo>
                  <a:cubicBezTo>
                    <a:pt x="1038" y="87"/>
                    <a:pt x="1022" y="63"/>
                    <a:pt x="1014" y="48"/>
                  </a:cubicBezTo>
                  <a:close/>
                </a:path>
              </a:pathLst>
            </a:custGeom>
            <a:solidFill>
              <a:srgbClr val="E5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27">
              <a:extLst>
                <a:ext uri="{FF2B5EF4-FFF2-40B4-BE49-F238E27FC236}">
                  <a16:creationId xmlns:a16="http://schemas.microsoft.com/office/drawing/2014/main" id="{1D6C134F-024E-4BBB-B2A8-4CEE8FA27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362"/>
              <a:ext cx="1716" cy="946"/>
            </a:xfrm>
            <a:custGeom>
              <a:avLst/>
              <a:gdLst>
                <a:gd name="T0" fmla="*/ 81 w 930"/>
                <a:gd name="T1" fmla="*/ 3660 h 481"/>
                <a:gd name="T2" fmla="*/ 5842 w 930"/>
                <a:gd name="T3" fmla="*/ 108 h 481"/>
                <a:gd name="T4" fmla="*/ 5692 w 930"/>
                <a:gd name="T5" fmla="*/ 16 h 481"/>
                <a:gd name="T6" fmla="*/ 0 w 930"/>
                <a:gd name="T7" fmla="*/ 3524 h 481"/>
                <a:gd name="T8" fmla="*/ 61 w 930"/>
                <a:gd name="T9" fmla="*/ 3636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481">
                  <a:moveTo>
                    <a:pt x="13" y="481"/>
                  </a:moveTo>
                  <a:cubicBezTo>
                    <a:pt x="930" y="14"/>
                    <a:pt x="930" y="14"/>
                    <a:pt x="930" y="14"/>
                  </a:cubicBezTo>
                  <a:cubicBezTo>
                    <a:pt x="930" y="14"/>
                    <a:pt x="915" y="0"/>
                    <a:pt x="906" y="2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463"/>
                    <a:pt x="6" y="476"/>
                    <a:pt x="10" y="478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28">
              <a:extLst>
                <a:ext uri="{FF2B5EF4-FFF2-40B4-BE49-F238E27FC236}">
                  <a16:creationId xmlns:a16="http://schemas.microsoft.com/office/drawing/2014/main" id="{D5650BCE-43AC-450B-BB8D-7DB274A23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3446"/>
              <a:ext cx="101" cy="204"/>
            </a:xfrm>
            <a:custGeom>
              <a:avLst/>
              <a:gdLst>
                <a:gd name="T0" fmla="*/ 51 w 55"/>
                <a:gd name="T1" fmla="*/ 708 h 104"/>
                <a:gd name="T2" fmla="*/ 206 w 55"/>
                <a:gd name="T3" fmla="*/ 777 h 104"/>
                <a:gd name="T4" fmla="*/ 327 w 55"/>
                <a:gd name="T5" fmla="*/ 551 h 104"/>
                <a:gd name="T6" fmla="*/ 97 w 55"/>
                <a:gd name="T7" fmla="*/ 0 h 104"/>
                <a:gd name="T8" fmla="*/ 149 w 55"/>
                <a:gd name="T9" fmla="*/ 128 h 104"/>
                <a:gd name="T10" fmla="*/ 222 w 55"/>
                <a:gd name="T11" fmla="*/ 300 h 104"/>
                <a:gd name="T12" fmla="*/ 237 w 55"/>
                <a:gd name="T13" fmla="*/ 596 h 104"/>
                <a:gd name="T14" fmla="*/ 125 w 55"/>
                <a:gd name="T15" fmla="*/ 689 h 104"/>
                <a:gd name="T16" fmla="*/ 44 w 55"/>
                <a:gd name="T17" fmla="*/ 70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04">
                  <a:moveTo>
                    <a:pt x="8" y="94"/>
                  </a:moveTo>
                  <a:cubicBezTo>
                    <a:pt x="16" y="99"/>
                    <a:pt x="23" y="104"/>
                    <a:pt x="33" y="103"/>
                  </a:cubicBezTo>
                  <a:cubicBezTo>
                    <a:pt x="44" y="101"/>
                    <a:pt x="53" y="84"/>
                    <a:pt x="53" y="73"/>
                  </a:cubicBezTo>
                  <a:cubicBezTo>
                    <a:pt x="55" y="43"/>
                    <a:pt x="35" y="21"/>
                    <a:pt x="16" y="0"/>
                  </a:cubicBezTo>
                  <a:cubicBezTo>
                    <a:pt x="17" y="6"/>
                    <a:pt x="22" y="12"/>
                    <a:pt x="24" y="17"/>
                  </a:cubicBezTo>
                  <a:cubicBezTo>
                    <a:pt x="28" y="25"/>
                    <a:pt x="33" y="32"/>
                    <a:pt x="36" y="40"/>
                  </a:cubicBezTo>
                  <a:cubicBezTo>
                    <a:pt x="40" y="52"/>
                    <a:pt x="42" y="66"/>
                    <a:pt x="38" y="79"/>
                  </a:cubicBezTo>
                  <a:cubicBezTo>
                    <a:pt x="36" y="88"/>
                    <a:pt x="29" y="92"/>
                    <a:pt x="20" y="91"/>
                  </a:cubicBezTo>
                  <a:cubicBezTo>
                    <a:pt x="18" y="91"/>
                    <a:pt x="0" y="85"/>
                    <a:pt x="7" y="93"/>
                  </a:cubicBezTo>
                </a:path>
              </a:pathLst>
            </a:custGeom>
            <a:solidFill>
              <a:srgbClr val="ED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29">
              <a:extLst>
                <a:ext uri="{FF2B5EF4-FFF2-40B4-BE49-F238E27FC236}">
                  <a16:creationId xmlns:a16="http://schemas.microsoft.com/office/drawing/2014/main" id="{46A53B15-5057-4AB8-9055-AC3F1D8C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3416"/>
              <a:ext cx="37" cy="45"/>
            </a:xfrm>
            <a:custGeom>
              <a:avLst/>
              <a:gdLst>
                <a:gd name="T0" fmla="*/ 105 w 20"/>
                <a:gd name="T1" fmla="*/ 149 h 23"/>
                <a:gd name="T2" fmla="*/ 24 w 20"/>
                <a:gd name="T3" fmla="*/ 119 h 23"/>
                <a:gd name="T4" fmla="*/ 20 w 20"/>
                <a:gd name="T5" fmla="*/ 23 h 23"/>
                <a:gd name="T6" fmla="*/ 104 w 20"/>
                <a:gd name="T7" fmla="*/ 53 h 23"/>
                <a:gd name="T8" fmla="*/ 105 w 20"/>
                <a:gd name="T9" fmla="*/ 14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17" y="20"/>
                  </a:moveTo>
                  <a:cubicBezTo>
                    <a:pt x="14" y="23"/>
                    <a:pt x="8" y="21"/>
                    <a:pt x="4" y="16"/>
                  </a:cubicBezTo>
                  <a:cubicBezTo>
                    <a:pt x="0" y="11"/>
                    <a:pt x="0" y="5"/>
                    <a:pt x="3" y="3"/>
                  </a:cubicBezTo>
                  <a:cubicBezTo>
                    <a:pt x="6" y="0"/>
                    <a:pt x="12" y="2"/>
                    <a:pt x="16" y="7"/>
                  </a:cubicBezTo>
                  <a:cubicBezTo>
                    <a:pt x="20" y="12"/>
                    <a:pt x="20" y="18"/>
                    <a:pt x="1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30">
              <a:extLst>
                <a:ext uri="{FF2B5EF4-FFF2-40B4-BE49-F238E27FC236}">
                  <a16:creationId xmlns:a16="http://schemas.microsoft.com/office/drawing/2014/main" id="{6C5D21DB-BA9D-4A0D-9053-8A1D2A090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455"/>
              <a:ext cx="26" cy="32"/>
            </a:xfrm>
            <a:custGeom>
              <a:avLst/>
              <a:gdLst>
                <a:gd name="T0" fmla="*/ 76 w 14"/>
                <a:gd name="T1" fmla="*/ 112 h 16"/>
                <a:gd name="T2" fmla="*/ 20 w 14"/>
                <a:gd name="T3" fmla="*/ 88 h 16"/>
                <a:gd name="T4" fmla="*/ 13 w 14"/>
                <a:gd name="T5" fmla="*/ 16 h 16"/>
                <a:gd name="T6" fmla="*/ 69 w 14"/>
                <a:gd name="T7" fmla="*/ 40 h 16"/>
                <a:gd name="T8" fmla="*/ 76 w 14"/>
                <a:gd name="T9" fmla="*/ 1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12" y="14"/>
                  </a:moveTo>
                  <a:cubicBezTo>
                    <a:pt x="10" y="16"/>
                    <a:pt x="6" y="15"/>
                    <a:pt x="3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2"/>
                    <a:pt x="11" y="5"/>
                  </a:cubicBezTo>
                  <a:cubicBezTo>
                    <a:pt x="14" y="8"/>
                    <a:pt x="14" y="12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31">
              <a:extLst>
                <a:ext uri="{FF2B5EF4-FFF2-40B4-BE49-F238E27FC236}">
                  <a16:creationId xmlns:a16="http://schemas.microsoft.com/office/drawing/2014/main" id="{781DEF83-2025-4593-A500-5F4588C2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688"/>
              <a:ext cx="1683" cy="919"/>
            </a:xfrm>
            <a:custGeom>
              <a:avLst/>
              <a:gdLst>
                <a:gd name="T0" fmla="*/ 0 w 1683"/>
                <a:gd name="T1" fmla="*/ 919 h 919"/>
                <a:gd name="T2" fmla="*/ 1672 w 1683"/>
                <a:gd name="T3" fmla="*/ 20 h 919"/>
                <a:gd name="T4" fmla="*/ 1683 w 1683"/>
                <a:gd name="T5" fmla="*/ 0 h 919"/>
                <a:gd name="T6" fmla="*/ 0 w 1683"/>
                <a:gd name="T7" fmla="*/ 919 h 9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3" h="919">
                  <a:moveTo>
                    <a:pt x="0" y="919"/>
                  </a:moveTo>
                  <a:lnTo>
                    <a:pt x="1672" y="20"/>
                  </a:lnTo>
                  <a:lnTo>
                    <a:pt x="1683" y="0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ED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32">
              <a:extLst>
                <a:ext uri="{FF2B5EF4-FFF2-40B4-BE49-F238E27FC236}">
                  <a16:creationId xmlns:a16="http://schemas.microsoft.com/office/drawing/2014/main" id="{062F162D-01CD-49A2-82B8-85FBF11B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2310"/>
              <a:ext cx="134" cy="85"/>
            </a:xfrm>
            <a:custGeom>
              <a:avLst/>
              <a:gdLst>
                <a:gd name="T0" fmla="*/ 452 w 73"/>
                <a:gd name="T1" fmla="*/ 71 h 43"/>
                <a:gd name="T2" fmla="*/ 193 w 73"/>
                <a:gd name="T3" fmla="*/ 200 h 43"/>
                <a:gd name="T4" fmla="*/ 88 w 73"/>
                <a:gd name="T5" fmla="*/ 285 h 43"/>
                <a:gd name="T6" fmla="*/ 7 w 73"/>
                <a:gd name="T7" fmla="*/ 239 h 43"/>
                <a:gd name="T8" fmla="*/ 178 w 73"/>
                <a:gd name="T9" fmla="*/ 24 h 43"/>
                <a:gd name="T10" fmla="*/ 428 w 73"/>
                <a:gd name="T11" fmla="*/ 79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43">
                  <a:moveTo>
                    <a:pt x="73" y="9"/>
                  </a:moveTo>
                  <a:cubicBezTo>
                    <a:pt x="58" y="14"/>
                    <a:pt x="44" y="20"/>
                    <a:pt x="31" y="26"/>
                  </a:cubicBezTo>
                  <a:cubicBezTo>
                    <a:pt x="25" y="29"/>
                    <a:pt x="20" y="33"/>
                    <a:pt x="14" y="37"/>
                  </a:cubicBezTo>
                  <a:cubicBezTo>
                    <a:pt x="6" y="42"/>
                    <a:pt x="1" y="43"/>
                    <a:pt x="1" y="31"/>
                  </a:cubicBezTo>
                  <a:cubicBezTo>
                    <a:pt x="0" y="14"/>
                    <a:pt x="15" y="6"/>
                    <a:pt x="29" y="3"/>
                  </a:cubicBezTo>
                  <a:cubicBezTo>
                    <a:pt x="45" y="0"/>
                    <a:pt x="55" y="7"/>
                    <a:pt x="69" y="10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133">
              <a:extLst>
                <a:ext uri="{FF2B5EF4-FFF2-40B4-BE49-F238E27FC236}">
                  <a16:creationId xmlns:a16="http://schemas.microsoft.com/office/drawing/2014/main" id="{93B1EDFC-BA77-4D4F-B180-31298C73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676"/>
              <a:ext cx="120" cy="103"/>
            </a:xfrm>
            <a:custGeom>
              <a:avLst/>
              <a:gdLst>
                <a:gd name="T0" fmla="*/ 410 w 65"/>
                <a:gd name="T1" fmla="*/ 0 h 52"/>
                <a:gd name="T2" fmla="*/ 188 w 65"/>
                <a:gd name="T3" fmla="*/ 125 h 52"/>
                <a:gd name="T4" fmla="*/ 0 w 65"/>
                <a:gd name="T5" fmla="*/ 263 h 52"/>
                <a:gd name="T6" fmla="*/ 282 w 65"/>
                <a:gd name="T7" fmla="*/ 333 h 52"/>
                <a:gd name="T8" fmla="*/ 378 w 65"/>
                <a:gd name="T9" fmla="*/ 188 h 52"/>
                <a:gd name="T10" fmla="*/ 402 w 65"/>
                <a:gd name="T11" fmla="*/ 1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2">
                  <a:moveTo>
                    <a:pt x="65" y="0"/>
                  </a:moveTo>
                  <a:cubicBezTo>
                    <a:pt x="53" y="4"/>
                    <a:pt x="41" y="9"/>
                    <a:pt x="30" y="16"/>
                  </a:cubicBezTo>
                  <a:cubicBezTo>
                    <a:pt x="21" y="23"/>
                    <a:pt x="7" y="27"/>
                    <a:pt x="0" y="34"/>
                  </a:cubicBezTo>
                  <a:cubicBezTo>
                    <a:pt x="8" y="48"/>
                    <a:pt x="33" y="52"/>
                    <a:pt x="45" y="43"/>
                  </a:cubicBezTo>
                  <a:cubicBezTo>
                    <a:pt x="52" y="38"/>
                    <a:pt x="57" y="31"/>
                    <a:pt x="60" y="24"/>
                  </a:cubicBezTo>
                  <a:cubicBezTo>
                    <a:pt x="63" y="17"/>
                    <a:pt x="62" y="7"/>
                    <a:pt x="64" y="2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134">
              <a:extLst>
                <a:ext uri="{FF2B5EF4-FFF2-40B4-BE49-F238E27FC236}">
                  <a16:creationId xmlns:a16="http://schemas.microsoft.com/office/drawing/2014/main" id="{51D8F9A0-CCE2-4729-BDC1-DA5087F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334"/>
              <a:ext cx="24" cy="81"/>
            </a:xfrm>
            <a:custGeom>
              <a:avLst/>
              <a:gdLst>
                <a:gd name="T0" fmla="*/ 7 w 13"/>
                <a:gd name="T1" fmla="*/ 316 h 41"/>
                <a:gd name="T2" fmla="*/ 20 w 13"/>
                <a:gd name="T3" fmla="*/ 160 h 41"/>
                <a:gd name="T4" fmla="*/ 52 w 13"/>
                <a:gd name="T5" fmla="*/ 79 h 41"/>
                <a:gd name="T6" fmla="*/ 81 w 13"/>
                <a:gd name="T7" fmla="*/ 0 h 41"/>
                <a:gd name="T8" fmla="*/ 44 w 13"/>
                <a:gd name="T9" fmla="*/ 140 h 41"/>
                <a:gd name="T10" fmla="*/ 44 w 13"/>
                <a:gd name="T11" fmla="*/ 231 h 41"/>
                <a:gd name="T12" fmla="*/ 44 w 13"/>
                <a:gd name="T13" fmla="*/ 292 h 41"/>
                <a:gd name="T14" fmla="*/ 7 w 13"/>
                <a:gd name="T15" fmla="*/ 31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41">
                  <a:moveTo>
                    <a:pt x="1" y="41"/>
                  </a:moveTo>
                  <a:cubicBezTo>
                    <a:pt x="0" y="41"/>
                    <a:pt x="3" y="23"/>
                    <a:pt x="3" y="21"/>
                  </a:cubicBezTo>
                  <a:cubicBezTo>
                    <a:pt x="4" y="17"/>
                    <a:pt x="6" y="14"/>
                    <a:pt x="8" y="10"/>
                  </a:cubicBezTo>
                  <a:cubicBezTo>
                    <a:pt x="9" y="7"/>
                    <a:pt x="12" y="3"/>
                    <a:pt x="13" y="0"/>
                  </a:cubicBezTo>
                  <a:cubicBezTo>
                    <a:pt x="11" y="6"/>
                    <a:pt x="8" y="12"/>
                    <a:pt x="7" y="18"/>
                  </a:cubicBezTo>
                  <a:cubicBezTo>
                    <a:pt x="7" y="22"/>
                    <a:pt x="7" y="26"/>
                    <a:pt x="7" y="30"/>
                  </a:cubicBezTo>
                  <a:cubicBezTo>
                    <a:pt x="7" y="33"/>
                    <a:pt x="8" y="36"/>
                    <a:pt x="7" y="38"/>
                  </a:cubicBezTo>
                  <a:cubicBezTo>
                    <a:pt x="6" y="40"/>
                    <a:pt x="3" y="41"/>
                    <a:pt x="1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135">
              <a:extLst>
                <a:ext uri="{FF2B5EF4-FFF2-40B4-BE49-F238E27FC236}">
                  <a16:creationId xmlns:a16="http://schemas.microsoft.com/office/drawing/2014/main" id="{34FDD0D7-A93B-4991-A8B6-285C5001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745"/>
              <a:ext cx="96" cy="43"/>
            </a:xfrm>
            <a:custGeom>
              <a:avLst/>
              <a:gdLst>
                <a:gd name="T0" fmla="*/ 96 w 52"/>
                <a:gd name="T1" fmla="*/ 0 h 22"/>
                <a:gd name="T2" fmla="*/ 37 w 52"/>
                <a:gd name="T3" fmla="*/ 31 h 22"/>
                <a:gd name="T4" fmla="*/ 0 w 52"/>
                <a:gd name="T5" fmla="*/ 53 h 22"/>
                <a:gd name="T6" fmla="*/ 126 w 52"/>
                <a:gd name="T7" fmla="*/ 127 h 22"/>
                <a:gd name="T8" fmla="*/ 222 w 52"/>
                <a:gd name="T9" fmla="*/ 149 h 22"/>
                <a:gd name="T10" fmla="*/ 327 w 52"/>
                <a:gd name="T11" fmla="*/ 141 h 22"/>
                <a:gd name="T12" fmla="*/ 238 w 52"/>
                <a:gd name="T13" fmla="*/ 119 h 22"/>
                <a:gd name="T14" fmla="*/ 170 w 52"/>
                <a:gd name="T15" fmla="*/ 68 h 22"/>
                <a:gd name="T16" fmla="*/ 120 w 52"/>
                <a:gd name="T17" fmla="*/ 31 h 22"/>
                <a:gd name="T18" fmla="*/ 89 w 52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22">
                  <a:moveTo>
                    <a:pt x="15" y="0"/>
                  </a:moveTo>
                  <a:cubicBezTo>
                    <a:pt x="12" y="1"/>
                    <a:pt x="9" y="3"/>
                    <a:pt x="6" y="4"/>
                  </a:cubicBezTo>
                  <a:cubicBezTo>
                    <a:pt x="4" y="6"/>
                    <a:pt x="2" y="7"/>
                    <a:pt x="0" y="7"/>
                  </a:cubicBezTo>
                  <a:cubicBezTo>
                    <a:pt x="6" y="11"/>
                    <a:pt x="13" y="15"/>
                    <a:pt x="20" y="17"/>
                  </a:cubicBezTo>
                  <a:cubicBezTo>
                    <a:pt x="24" y="19"/>
                    <a:pt x="30" y="19"/>
                    <a:pt x="35" y="20"/>
                  </a:cubicBezTo>
                  <a:cubicBezTo>
                    <a:pt x="40" y="21"/>
                    <a:pt x="47" y="22"/>
                    <a:pt x="52" y="19"/>
                  </a:cubicBezTo>
                  <a:cubicBezTo>
                    <a:pt x="47" y="18"/>
                    <a:pt x="43" y="18"/>
                    <a:pt x="38" y="16"/>
                  </a:cubicBezTo>
                  <a:cubicBezTo>
                    <a:pt x="34" y="14"/>
                    <a:pt x="30" y="12"/>
                    <a:pt x="27" y="9"/>
                  </a:cubicBezTo>
                  <a:cubicBezTo>
                    <a:pt x="24" y="8"/>
                    <a:pt x="22" y="6"/>
                    <a:pt x="19" y="4"/>
                  </a:cubicBezTo>
                  <a:cubicBezTo>
                    <a:pt x="17" y="3"/>
                    <a:pt x="16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136">
              <a:extLst>
                <a:ext uri="{FF2B5EF4-FFF2-40B4-BE49-F238E27FC236}">
                  <a16:creationId xmlns:a16="http://schemas.microsoft.com/office/drawing/2014/main" id="{8F9703A8-DFAA-41A0-9C0D-16F8F34D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2259"/>
              <a:ext cx="152" cy="75"/>
            </a:xfrm>
            <a:custGeom>
              <a:avLst/>
              <a:gdLst>
                <a:gd name="T0" fmla="*/ 104 w 82"/>
                <a:gd name="T1" fmla="*/ 24 h 38"/>
                <a:gd name="T2" fmla="*/ 0 w 82"/>
                <a:gd name="T3" fmla="*/ 148 h 38"/>
                <a:gd name="T4" fmla="*/ 104 w 82"/>
                <a:gd name="T5" fmla="*/ 132 h 38"/>
                <a:gd name="T6" fmla="*/ 230 w 82"/>
                <a:gd name="T7" fmla="*/ 148 h 38"/>
                <a:gd name="T8" fmla="*/ 508 w 82"/>
                <a:gd name="T9" fmla="*/ 292 h 38"/>
                <a:gd name="T10" fmla="*/ 410 w 82"/>
                <a:gd name="T11" fmla="*/ 116 h 38"/>
                <a:gd name="T12" fmla="*/ 274 w 82"/>
                <a:gd name="T13" fmla="*/ 24 h 38"/>
                <a:gd name="T14" fmla="*/ 104 w 82"/>
                <a:gd name="T15" fmla="*/ 2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38">
                  <a:moveTo>
                    <a:pt x="16" y="3"/>
                  </a:moveTo>
                  <a:cubicBezTo>
                    <a:pt x="10" y="6"/>
                    <a:pt x="3" y="14"/>
                    <a:pt x="0" y="19"/>
                  </a:cubicBezTo>
                  <a:cubicBezTo>
                    <a:pt x="5" y="17"/>
                    <a:pt x="11" y="17"/>
                    <a:pt x="16" y="17"/>
                  </a:cubicBezTo>
                  <a:cubicBezTo>
                    <a:pt x="23" y="17"/>
                    <a:pt x="29" y="17"/>
                    <a:pt x="36" y="19"/>
                  </a:cubicBezTo>
                  <a:cubicBezTo>
                    <a:pt x="51" y="22"/>
                    <a:pt x="68" y="28"/>
                    <a:pt x="80" y="38"/>
                  </a:cubicBezTo>
                  <a:cubicBezTo>
                    <a:pt x="82" y="30"/>
                    <a:pt x="69" y="20"/>
                    <a:pt x="64" y="15"/>
                  </a:cubicBezTo>
                  <a:cubicBezTo>
                    <a:pt x="58" y="10"/>
                    <a:pt x="50" y="6"/>
                    <a:pt x="43" y="3"/>
                  </a:cubicBezTo>
                  <a:cubicBezTo>
                    <a:pt x="37" y="0"/>
                    <a:pt x="24" y="0"/>
                    <a:pt x="16" y="3"/>
                  </a:cubicBezTo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137">
              <a:extLst>
                <a:ext uri="{FF2B5EF4-FFF2-40B4-BE49-F238E27FC236}">
                  <a16:creationId xmlns:a16="http://schemas.microsoft.com/office/drawing/2014/main" id="{B179D260-F0D3-4EF6-AAA0-35405274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596"/>
              <a:ext cx="87" cy="183"/>
            </a:xfrm>
            <a:custGeom>
              <a:avLst/>
              <a:gdLst>
                <a:gd name="T0" fmla="*/ 126 w 47"/>
                <a:gd name="T1" fmla="*/ 100 h 93"/>
                <a:gd name="T2" fmla="*/ 148 w 47"/>
                <a:gd name="T3" fmla="*/ 283 h 93"/>
                <a:gd name="T4" fmla="*/ 113 w 47"/>
                <a:gd name="T5" fmla="*/ 472 h 93"/>
                <a:gd name="T6" fmla="*/ 0 w 47"/>
                <a:gd name="T7" fmla="*/ 701 h 93"/>
                <a:gd name="T8" fmla="*/ 133 w 47"/>
                <a:gd name="T9" fmla="*/ 632 h 93"/>
                <a:gd name="T10" fmla="*/ 261 w 47"/>
                <a:gd name="T11" fmla="*/ 372 h 93"/>
                <a:gd name="T12" fmla="*/ 246 w 47"/>
                <a:gd name="T13" fmla="*/ 92 h 93"/>
                <a:gd name="T14" fmla="*/ 133 w 47"/>
                <a:gd name="T15" fmla="*/ 61 h 93"/>
                <a:gd name="T16" fmla="*/ 126 w 47"/>
                <a:gd name="T17" fmla="*/ 10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93">
                  <a:moveTo>
                    <a:pt x="20" y="13"/>
                  </a:moveTo>
                  <a:cubicBezTo>
                    <a:pt x="23" y="20"/>
                    <a:pt x="23" y="30"/>
                    <a:pt x="23" y="37"/>
                  </a:cubicBezTo>
                  <a:cubicBezTo>
                    <a:pt x="23" y="46"/>
                    <a:pt x="21" y="54"/>
                    <a:pt x="18" y="62"/>
                  </a:cubicBezTo>
                  <a:cubicBezTo>
                    <a:pt x="15" y="70"/>
                    <a:pt x="9" y="88"/>
                    <a:pt x="0" y="92"/>
                  </a:cubicBezTo>
                  <a:cubicBezTo>
                    <a:pt x="7" y="93"/>
                    <a:pt x="16" y="87"/>
                    <a:pt x="21" y="83"/>
                  </a:cubicBezTo>
                  <a:cubicBezTo>
                    <a:pt x="32" y="75"/>
                    <a:pt x="38" y="62"/>
                    <a:pt x="41" y="49"/>
                  </a:cubicBezTo>
                  <a:cubicBezTo>
                    <a:pt x="44" y="38"/>
                    <a:pt x="47" y="22"/>
                    <a:pt x="39" y="12"/>
                  </a:cubicBezTo>
                  <a:cubicBezTo>
                    <a:pt x="35" y="6"/>
                    <a:pt x="26" y="0"/>
                    <a:pt x="21" y="8"/>
                  </a:cubicBezTo>
                  <a:cubicBezTo>
                    <a:pt x="20" y="9"/>
                    <a:pt x="19" y="12"/>
                    <a:pt x="20" y="13"/>
                  </a:cubicBezTo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138">
              <a:extLst>
                <a:ext uri="{FF2B5EF4-FFF2-40B4-BE49-F238E27FC236}">
                  <a16:creationId xmlns:a16="http://schemas.microsoft.com/office/drawing/2014/main" id="{49B90840-DE2E-497D-8BD3-43D090759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474"/>
              <a:ext cx="50" cy="88"/>
            </a:xfrm>
            <a:custGeom>
              <a:avLst/>
              <a:gdLst>
                <a:gd name="T0" fmla="*/ 0 w 27"/>
                <a:gd name="T1" fmla="*/ 0 h 45"/>
                <a:gd name="T2" fmla="*/ 172 w 27"/>
                <a:gd name="T3" fmla="*/ 336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11" y="7"/>
                    <a:pt x="26" y="28"/>
                    <a:pt x="27" y="45"/>
                  </a:cubicBezTo>
                </a:path>
              </a:pathLst>
            </a:custGeom>
            <a:noFill/>
            <a:ln w="12700" cap="rnd">
              <a:solidFill>
                <a:srgbClr val="D3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Rectangle 139">
              <a:extLst>
                <a:ext uri="{FF2B5EF4-FFF2-40B4-BE49-F238E27FC236}">
                  <a16:creationId xmlns:a16="http://schemas.microsoft.com/office/drawing/2014/main" id="{DB6C516C-E0FB-4B2D-B503-C1C7E7EE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887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500">
                  <a:solidFill>
                    <a:srgbClr val="D3AFAF"/>
                  </a:solidFill>
                  <a:latin typeface="Myriad Roman"/>
                </a:rPr>
                <a:t>40</a:t>
              </a:r>
              <a:endParaRPr lang="fr-FR" altLang="fr-FR"/>
            </a:p>
          </p:txBody>
        </p:sp>
        <p:sp>
          <p:nvSpPr>
            <p:cNvPr id="22596" name="Rectangle 140">
              <a:extLst>
                <a:ext uri="{FF2B5EF4-FFF2-40B4-BE49-F238E27FC236}">
                  <a16:creationId xmlns:a16="http://schemas.microsoft.com/office/drawing/2014/main" id="{1680AE5D-79B5-432D-97AF-F60C3868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438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500">
                  <a:solidFill>
                    <a:srgbClr val="D3AFAF"/>
                  </a:solidFill>
                  <a:latin typeface="Myriad Roman"/>
                </a:rPr>
                <a:t>20</a:t>
              </a:r>
              <a:endParaRPr lang="fr-FR" altLang="fr-FR"/>
            </a:p>
          </p:txBody>
        </p:sp>
        <p:sp>
          <p:nvSpPr>
            <p:cNvPr id="22597" name="Freeform 141">
              <a:extLst>
                <a:ext uri="{FF2B5EF4-FFF2-40B4-BE49-F238E27FC236}">
                  <a16:creationId xmlns:a16="http://schemas.microsoft.com/office/drawing/2014/main" id="{AC256A0E-D9DA-4ABB-B3D9-525BB3CB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934"/>
              <a:ext cx="49" cy="91"/>
            </a:xfrm>
            <a:custGeom>
              <a:avLst/>
              <a:gdLst>
                <a:gd name="T0" fmla="*/ 0 w 27"/>
                <a:gd name="T1" fmla="*/ 0 h 46"/>
                <a:gd name="T2" fmla="*/ 162 w 27"/>
                <a:gd name="T3" fmla="*/ 356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cubicBezTo>
                    <a:pt x="10" y="8"/>
                    <a:pt x="26" y="29"/>
                    <a:pt x="27" y="46"/>
                  </a:cubicBezTo>
                </a:path>
              </a:pathLst>
            </a:custGeom>
            <a:noFill/>
            <a:ln w="12700" cap="rnd">
              <a:solidFill>
                <a:srgbClr val="D3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142">
              <a:extLst>
                <a:ext uri="{FF2B5EF4-FFF2-40B4-BE49-F238E27FC236}">
                  <a16:creationId xmlns:a16="http://schemas.microsoft.com/office/drawing/2014/main" id="{373C9C65-B78A-474F-A140-131BCAC1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769"/>
              <a:ext cx="83" cy="78"/>
            </a:xfrm>
            <a:custGeom>
              <a:avLst/>
              <a:gdLst>
                <a:gd name="T0" fmla="*/ 0 w 45"/>
                <a:gd name="T1" fmla="*/ 68 h 40"/>
                <a:gd name="T2" fmla="*/ 113 w 45"/>
                <a:gd name="T3" fmla="*/ 296 h 40"/>
                <a:gd name="T4" fmla="*/ 149 w 45"/>
                <a:gd name="T5" fmla="*/ 148 h 40"/>
                <a:gd name="T6" fmla="*/ 208 w 45"/>
                <a:gd name="T7" fmla="*/ 0 h 40"/>
                <a:gd name="T8" fmla="*/ 282 w 45"/>
                <a:gd name="T9" fmla="*/ 2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0">
                  <a:moveTo>
                    <a:pt x="0" y="9"/>
                  </a:moveTo>
                  <a:cubicBezTo>
                    <a:pt x="6" y="16"/>
                    <a:pt x="10" y="35"/>
                    <a:pt x="18" y="40"/>
                  </a:cubicBezTo>
                  <a:cubicBezTo>
                    <a:pt x="21" y="33"/>
                    <a:pt x="22" y="27"/>
                    <a:pt x="24" y="20"/>
                  </a:cubicBezTo>
                  <a:cubicBezTo>
                    <a:pt x="26" y="13"/>
                    <a:pt x="31" y="7"/>
                    <a:pt x="33" y="0"/>
                  </a:cubicBezTo>
                  <a:cubicBezTo>
                    <a:pt x="38" y="7"/>
                    <a:pt x="38" y="28"/>
                    <a:pt x="45" y="31"/>
                  </a:cubicBezTo>
                </a:path>
              </a:pathLst>
            </a:custGeom>
            <a:noFill/>
            <a:ln w="12700" cap="flat">
              <a:solidFill>
                <a:srgbClr val="E5E3E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143">
              <a:extLst>
                <a:ext uri="{FF2B5EF4-FFF2-40B4-BE49-F238E27FC236}">
                  <a16:creationId xmlns:a16="http://schemas.microsoft.com/office/drawing/2014/main" id="{7352B59D-CF12-4589-ACED-09E5BEB0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706"/>
              <a:ext cx="112" cy="51"/>
            </a:xfrm>
            <a:custGeom>
              <a:avLst/>
              <a:gdLst>
                <a:gd name="T0" fmla="*/ 13 w 61"/>
                <a:gd name="T1" fmla="*/ 196 h 26"/>
                <a:gd name="T2" fmla="*/ 31 w 61"/>
                <a:gd name="T3" fmla="*/ 180 h 26"/>
                <a:gd name="T4" fmla="*/ 149 w 61"/>
                <a:gd name="T5" fmla="*/ 112 h 26"/>
                <a:gd name="T6" fmla="*/ 378 w 6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6">
                  <a:moveTo>
                    <a:pt x="2" y="26"/>
                  </a:moveTo>
                  <a:cubicBezTo>
                    <a:pt x="0" y="25"/>
                    <a:pt x="4" y="25"/>
                    <a:pt x="5" y="24"/>
                  </a:cubicBezTo>
                  <a:cubicBezTo>
                    <a:pt x="12" y="21"/>
                    <a:pt x="18" y="18"/>
                    <a:pt x="24" y="15"/>
                  </a:cubicBezTo>
                  <a:cubicBezTo>
                    <a:pt x="36" y="9"/>
                    <a:pt x="49" y="5"/>
                    <a:pt x="61" y="0"/>
                  </a:cubicBezTo>
                </a:path>
              </a:pathLst>
            </a:custGeom>
            <a:noFill/>
            <a:ln w="12700" cap="flat">
              <a:solidFill>
                <a:srgbClr val="E5E3E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144">
              <a:extLst>
                <a:ext uri="{FF2B5EF4-FFF2-40B4-BE49-F238E27FC236}">
                  <a16:creationId xmlns:a16="http://schemas.microsoft.com/office/drawing/2014/main" id="{F5E03473-7624-4946-A4CD-A4E3A58E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339"/>
              <a:ext cx="109" cy="73"/>
            </a:xfrm>
            <a:custGeom>
              <a:avLst/>
              <a:gdLst>
                <a:gd name="T0" fmla="*/ 297 w 59"/>
                <a:gd name="T1" fmla="*/ 16 h 37"/>
                <a:gd name="T2" fmla="*/ 68 w 59"/>
                <a:gd name="T3" fmla="*/ 77 h 37"/>
                <a:gd name="T4" fmla="*/ 120 w 59"/>
                <a:gd name="T5" fmla="*/ 284 h 37"/>
                <a:gd name="T6" fmla="*/ 290 w 59"/>
                <a:gd name="T7" fmla="*/ 24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37">
                  <a:moveTo>
                    <a:pt x="47" y="2"/>
                  </a:moveTo>
                  <a:cubicBezTo>
                    <a:pt x="35" y="6"/>
                    <a:pt x="21" y="0"/>
                    <a:pt x="11" y="10"/>
                  </a:cubicBezTo>
                  <a:cubicBezTo>
                    <a:pt x="0" y="21"/>
                    <a:pt x="6" y="32"/>
                    <a:pt x="19" y="37"/>
                  </a:cubicBezTo>
                  <a:cubicBezTo>
                    <a:pt x="28" y="35"/>
                    <a:pt x="59" y="13"/>
                    <a:pt x="46" y="3"/>
                  </a:cubicBezTo>
                </a:path>
              </a:pathLst>
            </a:custGeom>
            <a:solidFill>
              <a:srgbClr val="D3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145">
              <a:extLst>
                <a:ext uri="{FF2B5EF4-FFF2-40B4-BE49-F238E27FC236}">
                  <a16:creationId xmlns:a16="http://schemas.microsoft.com/office/drawing/2014/main" id="{09154B28-70EF-43A5-9EAF-92C35F56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1946"/>
              <a:ext cx="629" cy="530"/>
            </a:xfrm>
            <a:custGeom>
              <a:avLst/>
              <a:gdLst>
                <a:gd name="T0" fmla="*/ 0 w 341"/>
                <a:gd name="T1" fmla="*/ 1040 h 269"/>
                <a:gd name="T2" fmla="*/ 164 w 341"/>
                <a:gd name="T3" fmla="*/ 956 h 269"/>
                <a:gd name="T4" fmla="*/ 334 w 341"/>
                <a:gd name="T5" fmla="*/ 481 h 269"/>
                <a:gd name="T6" fmla="*/ 387 w 341"/>
                <a:gd name="T7" fmla="*/ 428 h 269"/>
                <a:gd name="T8" fmla="*/ 1048 w 341"/>
                <a:gd name="T9" fmla="*/ 672 h 269"/>
                <a:gd name="T10" fmla="*/ 1262 w 341"/>
                <a:gd name="T11" fmla="*/ 560 h 269"/>
                <a:gd name="T12" fmla="*/ 1391 w 341"/>
                <a:gd name="T13" fmla="*/ 152 h 269"/>
                <a:gd name="T14" fmla="*/ 1983 w 341"/>
                <a:gd name="T15" fmla="*/ 353 h 269"/>
                <a:gd name="T16" fmla="*/ 1959 w 341"/>
                <a:gd name="T17" fmla="*/ 1103 h 269"/>
                <a:gd name="T18" fmla="*/ 1494 w 341"/>
                <a:gd name="T19" fmla="*/ 1048 h 269"/>
                <a:gd name="T20" fmla="*/ 1273 w 341"/>
                <a:gd name="T21" fmla="*/ 1184 h 269"/>
                <a:gd name="T22" fmla="*/ 1079 w 341"/>
                <a:gd name="T23" fmla="*/ 1949 h 269"/>
                <a:gd name="T24" fmla="*/ 1068 w 341"/>
                <a:gd name="T25" fmla="*/ 1949 h 269"/>
                <a:gd name="T26" fmla="*/ 1055 w 341"/>
                <a:gd name="T27" fmla="*/ 1964 h 269"/>
                <a:gd name="T28" fmla="*/ 588 w 341"/>
                <a:gd name="T29" fmla="*/ 1905 h 269"/>
                <a:gd name="T30" fmla="*/ 446 w 341"/>
                <a:gd name="T31" fmla="*/ 1996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269">
                  <a:moveTo>
                    <a:pt x="0" y="136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98"/>
                    <a:pt x="35" y="75"/>
                    <a:pt x="53" y="63"/>
                  </a:cubicBezTo>
                  <a:cubicBezTo>
                    <a:pt x="55" y="60"/>
                    <a:pt x="58" y="58"/>
                    <a:pt x="62" y="56"/>
                  </a:cubicBezTo>
                  <a:cubicBezTo>
                    <a:pt x="93" y="39"/>
                    <a:pt x="136" y="53"/>
                    <a:pt x="167" y="88"/>
                  </a:cubicBezTo>
                  <a:cubicBezTo>
                    <a:pt x="176" y="84"/>
                    <a:pt x="190" y="78"/>
                    <a:pt x="201" y="73"/>
                  </a:cubicBezTo>
                  <a:cubicBezTo>
                    <a:pt x="199" y="51"/>
                    <a:pt x="206" y="31"/>
                    <a:pt x="222" y="20"/>
                  </a:cubicBezTo>
                  <a:cubicBezTo>
                    <a:pt x="249" y="0"/>
                    <a:pt x="291" y="12"/>
                    <a:pt x="316" y="46"/>
                  </a:cubicBezTo>
                  <a:cubicBezTo>
                    <a:pt x="341" y="81"/>
                    <a:pt x="339" y="124"/>
                    <a:pt x="312" y="144"/>
                  </a:cubicBezTo>
                  <a:cubicBezTo>
                    <a:pt x="291" y="159"/>
                    <a:pt x="262" y="155"/>
                    <a:pt x="238" y="137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13" y="197"/>
                    <a:pt x="202" y="238"/>
                    <a:pt x="172" y="255"/>
                  </a:cubicBezTo>
                  <a:cubicBezTo>
                    <a:pt x="172" y="255"/>
                    <a:pt x="171" y="255"/>
                    <a:pt x="170" y="255"/>
                  </a:cubicBezTo>
                  <a:cubicBezTo>
                    <a:pt x="170" y="256"/>
                    <a:pt x="169" y="256"/>
                    <a:pt x="168" y="257"/>
                  </a:cubicBezTo>
                  <a:cubicBezTo>
                    <a:pt x="147" y="269"/>
                    <a:pt x="119" y="265"/>
                    <a:pt x="94" y="249"/>
                  </a:cubicBezTo>
                  <a:cubicBezTo>
                    <a:pt x="71" y="261"/>
                    <a:pt x="71" y="261"/>
                    <a:pt x="71" y="26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146">
              <a:extLst>
                <a:ext uri="{FF2B5EF4-FFF2-40B4-BE49-F238E27FC236}">
                  <a16:creationId xmlns:a16="http://schemas.microsoft.com/office/drawing/2014/main" id="{F3762B4D-3693-4FBE-A7A3-8F90AD79E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133"/>
              <a:ext cx="46" cy="93"/>
            </a:xfrm>
            <a:custGeom>
              <a:avLst/>
              <a:gdLst>
                <a:gd name="T0" fmla="*/ 0 w 25"/>
                <a:gd name="T1" fmla="*/ 0 h 47"/>
                <a:gd name="T2" fmla="*/ 74 w 25"/>
                <a:gd name="T3" fmla="*/ 148 h 47"/>
                <a:gd name="T4" fmla="*/ 156 w 25"/>
                <a:gd name="T5" fmla="*/ 364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4" y="6"/>
                    <a:pt x="9" y="13"/>
                    <a:pt x="12" y="19"/>
                  </a:cubicBezTo>
                  <a:cubicBezTo>
                    <a:pt x="17" y="29"/>
                    <a:pt x="21" y="38"/>
                    <a:pt x="25" y="4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147">
              <a:extLst>
                <a:ext uri="{FF2B5EF4-FFF2-40B4-BE49-F238E27FC236}">
                  <a16:creationId xmlns:a16="http://schemas.microsoft.com/office/drawing/2014/main" id="{07417BD2-F2FC-475D-868B-1D56A2152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023"/>
              <a:ext cx="277" cy="411"/>
            </a:xfrm>
            <a:custGeom>
              <a:avLst/>
              <a:gdLst>
                <a:gd name="T0" fmla="*/ 0 w 150"/>
                <a:gd name="T1" fmla="*/ 159 h 209"/>
                <a:gd name="T2" fmla="*/ 774 w 150"/>
                <a:gd name="T3" fmla="*/ 623 h 209"/>
                <a:gd name="T4" fmla="*/ 768 w 150"/>
                <a:gd name="T5" fmla="*/ 158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09">
                  <a:moveTo>
                    <a:pt x="0" y="21"/>
                  </a:moveTo>
                  <a:cubicBezTo>
                    <a:pt x="37" y="0"/>
                    <a:pt x="92" y="27"/>
                    <a:pt x="123" y="82"/>
                  </a:cubicBezTo>
                  <a:cubicBezTo>
                    <a:pt x="150" y="130"/>
                    <a:pt x="148" y="183"/>
                    <a:pt x="122" y="20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148">
              <a:extLst>
                <a:ext uri="{FF2B5EF4-FFF2-40B4-BE49-F238E27FC236}">
                  <a16:creationId xmlns:a16="http://schemas.microsoft.com/office/drawing/2014/main" id="{7026CF9F-4DE1-42F5-87E8-0FFC1713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257"/>
              <a:ext cx="51" cy="185"/>
            </a:xfrm>
            <a:custGeom>
              <a:avLst/>
              <a:gdLst>
                <a:gd name="T0" fmla="*/ 102 w 28"/>
                <a:gd name="T1" fmla="*/ 0 h 94"/>
                <a:gd name="T2" fmla="*/ 0 w 28"/>
                <a:gd name="T3" fmla="*/ 716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94">
                  <a:moveTo>
                    <a:pt x="17" y="0"/>
                  </a:moveTo>
                  <a:cubicBezTo>
                    <a:pt x="28" y="38"/>
                    <a:pt x="22" y="75"/>
                    <a:pt x="0" y="94"/>
                  </a:cubicBezTo>
                </a:path>
              </a:pathLst>
            </a:custGeom>
            <a:noFill/>
            <a:ln w="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149">
              <a:extLst>
                <a:ext uri="{FF2B5EF4-FFF2-40B4-BE49-F238E27FC236}">
                  <a16:creationId xmlns:a16="http://schemas.microsoft.com/office/drawing/2014/main" id="{C0AFB490-438E-45D6-9C6B-EDA56975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2035"/>
              <a:ext cx="181" cy="86"/>
            </a:xfrm>
            <a:custGeom>
              <a:avLst/>
              <a:gdLst>
                <a:gd name="T0" fmla="*/ 0 w 98"/>
                <a:gd name="T1" fmla="*/ 119 h 44"/>
                <a:gd name="T2" fmla="*/ 617 w 98"/>
                <a:gd name="T3" fmla="*/ 328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" h="44">
                  <a:moveTo>
                    <a:pt x="0" y="16"/>
                  </a:moveTo>
                  <a:cubicBezTo>
                    <a:pt x="28" y="0"/>
                    <a:pt x="67" y="12"/>
                    <a:pt x="98" y="44"/>
                  </a:cubicBezTo>
                </a:path>
              </a:pathLst>
            </a:custGeom>
            <a:noFill/>
            <a:ln w="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150">
              <a:extLst>
                <a:ext uri="{FF2B5EF4-FFF2-40B4-BE49-F238E27FC236}">
                  <a16:creationId xmlns:a16="http://schemas.microsoft.com/office/drawing/2014/main" id="{EB8BFDE0-DFAD-401A-8CC3-BE23984F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214"/>
              <a:ext cx="151" cy="248"/>
            </a:xfrm>
            <a:custGeom>
              <a:avLst/>
              <a:gdLst>
                <a:gd name="T0" fmla="*/ 0 w 82"/>
                <a:gd name="T1" fmla="*/ 0 h 126"/>
                <a:gd name="T2" fmla="*/ 355 w 82"/>
                <a:gd name="T3" fmla="*/ 360 h 126"/>
                <a:gd name="T4" fmla="*/ 455 w 82"/>
                <a:gd name="T5" fmla="*/ 961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126">
                  <a:moveTo>
                    <a:pt x="0" y="0"/>
                  </a:moveTo>
                  <a:cubicBezTo>
                    <a:pt x="18" y="4"/>
                    <a:pt x="40" y="21"/>
                    <a:pt x="57" y="47"/>
                  </a:cubicBezTo>
                  <a:cubicBezTo>
                    <a:pt x="76" y="77"/>
                    <a:pt x="82" y="109"/>
                    <a:pt x="73" y="12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47FF73-4EB1-4B69-A9E4-57B1335E6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Injectable solution</a:t>
            </a:r>
          </a:p>
        </p:txBody>
      </p:sp>
      <p:grpSp>
        <p:nvGrpSpPr>
          <p:cNvPr id="23554" name="Group 3">
            <a:extLst>
              <a:ext uri="{FF2B5EF4-FFF2-40B4-BE49-F238E27FC236}">
                <a16:creationId xmlns:a16="http://schemas.microsoft.com/office/drawing/2014/main" id="{CB7323CB-D7DB-47B7-924D-50A5E5EE86A3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032000"/>
            <a:ext cx="1543050" cy="3259138"/>
            <a:chOff x="1284" y="1280"/>
            <a:chExt cx="972" cy="2053"/>
          </a:xfrm>
        </p:grpSpPr>
        <p:sp>
          <p:nvSpPr>
            <p:cNvPr id="23628" name="Freeform 4">
              <a:extLst>
                <a:ext uri="{FF2B5EF4-FFF2-40B4-BE49-F238E27FC236}">
                  <a16:creationId xmlns:a16="http://schemas.microsoft.com/office/drawing/2014/main" id="{B589FDD2-D882-4B16-869E-2ADA32E1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499"/>
              <a:ext cx="947" cy="1834"/>
            </a:xfrm>
            <a:custGeom>
              <a:avLst/>
              <a:gdLst>
                <a:gd name="T0" fmla="*/ 5899 w 379"/>
                <a:gd name="T1" fmla="*/ 11702 h 688"/>
                <a:gd name="T2" fmla="*/ 5007 w 379"/>
                <a:gd name="T3" fmla="*/ 12785 h 688"/>
                <a:gd name="T4" fmla="*/ 887 w 379"/>
                <a:gd name="T5" fmla="*/ 12785 h 688"/>
                <a:gd name="T6" fmla="*/ 0 w 379"/>
                <a:gd name="T7" fmla="*/ 11702 h 688"/>
                <a:gd name="T8" fmla="*/ 0 w 379"/>
                <a:gd name="T9" fmla="*/ 4036 h 688"/>
                <a:gd name="T10" fmla="*/ 1512 w 379"/>
                <a:gd name="T11" fmla="*/ 0 h 688"/>
                <a:gd name="T12" fmla="*/ 4495 w 379"/>
                <a:gd name="T13" fmla="*/ 21 h 688"/>
                <a:gd name="T14" fmla="*/ 5899 w 379"/>
                <a:gd name="T15" fmla="*/ 4036 h 688"/>
                <a:gd name="T16" fmla="*/ 5899 w 379"/>
                <a:gd name="T17" fmla="*/ 11702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9" h="688">
                  <a:moveTo>
                    <a:pt x="378" y="618"/>
                  </a:moveTo>
                  <a:cubicBezTo>
                    <a:pt x="378" y="650"/>
                    <a:pt x="353" y="675"/>
                    <a:pt x="321" y="675"/>
                  </a:cubicBezTo>
                  <a:cubicBezTo>
                    <a:pt x="321" y="675"/>
                    <a:pt x="164" y="688"/>
                    <a:pt x="57" y="675"/>
                  </a:cubicBezTo>
                  <a:cubicBezTo>
                    <a:pt x="17" y="671"/>
                    <a:pt x="0" y="650"/>
                    <a:pt x="0" y="61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36"/>
                    <a:pt x="107" y="143"/>
                    <a:pt x="97" y="0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78" y="159"/>
                    <a:pt x="379" y="127"/>
                    <a:pt x="378" y="213"/>
                  </a:cubicBezTo>
                  <a:lnTo>
                    <a:pt x="378" y="618"/>
                  </a:lnTo>
                  <a:close/>
                </a:path>
              </a:pathLst>
            </a:custGeom>
            <a:solidFill>
              <a:srgbClr val="B74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5">
              <a:extLst>
                <a:ext uri="{FF2B5EF4-FFF2-40B4-BE49-F238E27FC236}">
                  <a16:creationId xmlns:a16="http://schemas.microsoft.com/office/drawing/2014/main" id="{A70150A8-EC7D-4FFE-83DE-7505611E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936"/>
              <a:ext cx="222" cy="1219"/>
            </a:xfrm>
            <a:custGeom>
              <a:avLst/>
              <a:gdLst>
                <a:gd name="T0" fmla="*/ 634 w 89"/>
                <a:gd name="T1" fmla="*/ 0 h 457"/>
                <a:gd name="T2" fmla="*/ 155 w 89"/>
                <a:gd name="T3" fmla="*/ 2505 h 457"/>
                <a:gd name="T4" fmla="*/ 217 w 89"/>
                <a:gd name="T5" fmla="*/ 5919 h 457"/>
                <a:gd name="T6" fmla="*/ 187 w 89"/>
                <a:gd name="T7" fmla="*/ 7399 h 457"/>
                <a:gd name="T8" fmla="*/ 342 w 89"/>
                <a:gd name="T9" fmla="*/ 8637 h 457"/>
                <a:gd name="T10" fmla="*/ 903 w 89"/>
                <a:gd name="T11" fmla="*/ 8594 h 457"/>
                <a:gd name="T12" fmla="*/ 1382 w 89"/>
                <a:gd name="T13" fmla="*/ 7877 h 457"/>
                <a:gd name="T14" fmla="*/ 1182 w 89"/>
                <a:gd name="T15" fmla="*/ 6204 h 457"/>
                <a:gd name="T16" fmla="*/ 1070 w 89"/>
                <a:gd name="T17" fmla="*/ 4404 h 457"/>
                <a:gd name="T18" fmla="*/ 995 w 89"/>
                <a:gd name="T19" fmla="*/ 2654 h 457"/>
                <a:gd name="T20" fmla="*/ 696 w 89"/>
                <a:gd name="T21" fmla="*/ 1059 h 457"/>
                <a:gd name="T22" fmla="*/ 634 w 89"/>
                <a:gd name="T23" fmla="*/ 0 h 457"/>
                <a:gd name="T24" fmla="*/ 604 w 89"/>
                <a:gd name="T25" fmla="*/ 56 h 4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457">
                  <a:moveTo>
                    <a:pt x="41" y="0"/>
                  </a:moveTo>
                  <a:cubicBezTo>
                    <a:pt x="1" y="1"/>
                    <a:pt x="10" y="107"/>
                    <a:pt x="10" y="132"/>
                  </a:cubicBezTo>
                  <a:cubicBezTo>
                    <a:pt x="10" y="193"/>
                    <a:pt x="20" y="252"/>
                    <a:pt x="14" y="312"/>
                  </a:cubicBezTo>
                  <a:cubicBezTo>
                    <a:pt x="12" y="338"/>
                    <a:pt x="15" y="364"/>
                    <a:pt x="12" y="390"/>
                  </a:cubicBezTo>
                  <a:cubicBezTo>
                    <a:pt x="11" y="407"/>
                    <a:pt x="0" y="450"/>
                    <a:pt x="22" y="455"/>
                  </a:cubicBezTo>
                  <a:cubicBezTo>
                    <a:pt x="32" y="457"/>
                    <a:pt x="48" y="454"/>
                    <a:pt x="58" y="453"/>
                  </a:cubicBezTo>
                  <a:cubicBezTo>
                    <a:pt x="83" y="452"/>
                    <a:pt x="89" y="441"/>
                    <a:pt x="89" y="415"/>
                  </a:cubicBezTo>
                  <a:cubicBezTo>
                    <a:pt x="89" y="386"/>
                    <a:pt x="80" y="356"/>
                    <a:pt x="76" y="327"/>
                  </a:cubicBezTo>
                  <a:cubicBezTo>
                    <a:pt x="72" y="296"/>
                    <a:pt x="69" y="263"/>
                    <a:pt x="69" y="232"/>
                  </a:cubicBezTo>
                  <a:cubicBezTo>
                    <a:pt x="68" y="202"/>
                    <a:pt x="69" y="170"/>
                    <a:pt x="64" y="140"/>
                  </a:cubicBezTo>
                  <a:cubicBezTo>
                    <a:pt x="60" y="111"/>
                    <a:pt x="52" y="84"/>
                    <a:pt x="45" y="56"/>
                  </a:cubicBezTo>
                  <a:cubicBezTo>
                    <a:pt x="42" y="42"/>
                    <a:pt x="47" y="10"/>
                    <a:pt x="41" y="0"/>
                  </a:cubicBezTo>
                  <a:cubicBezTo>
                    <a:pt x="38" y="0"/>
                    <a:pt x="40" y="1"/>
                    <a:pt x="39" y="3"/>
                  </a:cubicBezTo>
                </a:path>
              </a:pathLst>
            </a:custGeom>
            <a:solidFill>
              <a:srgbClr val="993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6">
              <a:extLst>
                <a:ext uri="{FF2B5EF4-FFF2-40B4-BE49-F238E27FC236}">
                  <a16:creationId xmlns:a16="http://schemas.microsoft.com/office/drawing/2014/main" id="{97DA6BFB-55E2-4C4B-A74E-DE9ED455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89"/>
              <a:ext cx="350" cy="366"/>
            </a:xfrm>
            <a:custGeom>
              <a:avLst/>
              <a:gdLst>
                <a:gd name="T0" fmla="*/ 1175 w 140"/>
                <a:gd name="T1" fmla="*/ 572 h 137"/>
                <a:gd name="T2" fmla="*/ 675 w 140"/>
                <a:gd name="T3" fmla="*/ 935 h 137"/>
                <a:gd name="T4" fmla="*/ 270 w 140"/>
                <a:gd name="T5" fmla="*/ 1485 h 137"/>
                <a:gd name="T6" fmla="*/ 20 w 140"/>
                <a:gd name="T7" fmla="*/ 2212 h 137"/>
                <a:gd name="T8" fmla="*/ 595 w 140"/>
                <a:gd name="T9" fmla="*/ 2533 h 137"/>
                <a:gd name="T10" fmla="*/ 1563 w 140"/>
                <a:gd name="T11" fmla="*/ 2498 h 137"/>
                <a:gd name="T12" fmla="*/ 2095 w 140"/>
                <a:gd name="T13" fmla="*/ 2119 h 137"/>
                <a:gd name="T14" fmla="*/ 2145 w 140"/>
                <a:gd name="T15" fmla="*/ 1448 h 137"/>
                <a:gd name="T16" fmla="*/ 1188 w 140"/>
                <a:gd name="T17" fmla="*/ 572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37">
                  <a:moveTo>
                    <a:pt x="75" y="30"/>
                  </a:moveTo>
                  <a:cubicBezTo>
                    <a:pt x="65" y="38"/>
                    <a:pt x="53" y="43"/>
                    <a:pt x="43" y="49"/>
                  </a:cubicBezTo>
                  <a:cubicBezTo>
                    <a:pt x="30" y="57"/>
                    <a:pt x="25" y="66"/>
                    <a:pt x="17" y="78"/>
                  </a:cubicBezTo>
                  <a:cubicBezTo>
                    <a:pt x="9" y="89"/>
                    <a:pt x="0" y="101"/>
                    <a:pt x="1" y="116"/>
                  </a:cubicBezTo>
                  <a:cubicBezTo>
                    <a:pt x="3" y="131"/>
                    <a:pt x="26" y="131"/>
                    <a:pt x="38" y="133"/>
                  </a:cubicBezTo>
                  <a:cubicBezTo>
                    <a:pt x="58" y="135"/>
                    <a:pt x="81" y="137"/>
                    <a:pt x="100" y="131"/>
                  </a:cubicBezTo>
                  <a:cubicBezTo>
                    <a:pt x="112" y="127"/>
                    <a:pt x="127" y="122"/>
                    <a:pt x="134" y="111"/>
                  </a:cubicBezTo>
                  <a:cubicBezTo>
                    <a:pt x="140" y="101"/>
                    <a:pt x="139" y="87"/>
                    <a:pt x="137" y="76"/>
                  </a:cubicBezTo>
                  <a:cubicBezTo>
                    <a:pt x="133" y="57"/>
                    <a:pt x="98" y="0"/>
                    <a:pt x="76" y="30"/>
                  </a:cubicBezTo>
                </a:path>
              </a:pathLst>
            </a:custGeom>
            <a:solidFill>
              <a:srgbClr val="B55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7">
              <a:extLst>
                <a:ext uri="{FF2B5EF4-FFF2-40B4-BE49-F238E27FC236}">
                  <a16:creationId xmlns:a16="http://schemas.microsoft.com/office/drawing/2014/main" id="{692AD1B6-1B5C-448E-89BD-56C37893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92"/>
              <a:ext cx="300" cy="496"/>
            </a:xfrm>
            <a:custGeom>
              <a:avLst/>
              <a:gdLst>
                <a:gd name="T0" fmla="*/ 1533 w 120"/>
                <a:gd name="T1" fmla="*/ 56 h 186"/>
                <a:gd name="T2" fmla="*/ 958 w 120"/>
                <a:gd name="T3" fmla="*/ 1843 h 186"/>
                <a:gd name="T4" fmla="*/ 0 w 120"/>
                <a:gd name="T5" fmla="*/ 3528 h 186"/>
                <a:gd name="T6" fmla="*/ 958 w 120"/>
                <a:gd name="T7" fmla="*/ 2083 h 186"/>
                <a:gd name="T8" fmla="*/ 1875 w 120"/>
                <a:gd name="T9" fmla="*/ 0 h 186"/>
                <a:gd name="T10" fmla="*/ 1533 w 120"/>
                <a:gd name="T11" fmla="*/ 56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86">
                  <a:moveTo>
                    <a:pt x="98" y="3"/>
                  </a:moveTo>
                  <a:cubicBezTo>
                    <a:pt x="98" y="3"/>
                    <a:pt x="107" y="53"/>
                    <a:pt x="61" y="97"/>
                  </a:cubicBezTo>
                  <a:cubicBezTo>
                    <a:pt x="15" y="141"/>
                    <a:pt x="0" y="171"/>
                    <a:pt x="0" y="186"/>
                  </a:cubicBezTo>
                  <a:cubicBezTo>
                    <a:pt x="0" y="186"/>
                    <a:pt x="16" y="138"/>
                    <a:pt x="61" y="110"/>
                  </a:cubicBezTo>
                  <a:cubicBezTo>
                    <a:pt x="97" y="88"/>
                    <a:pt x="120" y="31"/>
                    <a:pt x="120" y="0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8">
              <a:extLst>
                <a:ext uri="{FF2B5EF4-FFF2-40B4-BE49-F238E27FC236}">
                  <a16:creationId xmlns:a16="http://schemas.microsoft.com/office/drawing/2014/main" id="{EA138E72-8CC9-4C27-B98F-3A712F4B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52"/>
              <a:ext cx="323" cy="645"/>
            </a:xfrm>
            <a:custGeom>
              <a:avLst/>
              <a:gdLst>
                <a:gd name="T0" fmla="*/ 533 w 129"/>
                <a:gd name="T1" fmla="*/ 227 h 242"/>
                <a:gd name="T2" fmla="*/ 771 w 129"/>
                <a:gd name="T3" fmla="*/ 1399 h 242"/>
                <a:gd name="T4" fmla="*/ 1442 w 129"/>
                <a:gd name="T5" fmla="*/ 2444 h 242"/>
                <a:gd name="T6" fmla="*/ 1880 w 129"/>
                <a:gd name="T7" fmla="*/ 3446 h 242"/>
                <a:gd name="T8" fmla="*/ 1743 w 129"/>
                <a:gd name="T9" fmla="*/ 4355 h 242"/>
                <a:gd name="T10" fmla="*/ 721 w 129"/>
                <a:gd name="T11" fmla="*/ 4240 h 242"/>
                <a:gd name="T12" fmla="*/ 709 w 129"/>
                <a:gd name="T13" fmla="*/ 3196 h 242"/>
                <a:gd name="T14" fmla="*/ 333 w 129"/>
                <a:gd name="T15" fmla="*/ 2218 h 242"/>
                <a:gd name="T16" fmla="*/ 20 w 129"/>
                <a:gd name="T17" fmla="*/ 717 h 242"/>
                <a:gd name="T18" fmla="*/ 125 w 129"/>
                <a:gd name="T19" fmla="*/ 192 h 242"/>
                <a:gd name="T20" fmla="*/ 533 w 129"/>
                <a:gd name="T21" fmla="*/ 77 h 242"/>
                <a:gd name="T22" fmla="*/ 583 w 129"/>
                <a:gd name="T23" fmla="*/ 93 h 242"/>
                <a:gd name="T24" fmla="*/ 551 w 129"/>
                <a:gd name="T25" fmla="*/ 264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242">
                  <a:moveTo>
                    <a:pt x="34" y="12"/>
                  </a:moveTo>
                  <a:cubicBezTo>
                    <a:pt x="36" y="12"/>
                    <a:pt x="45" y="65"/>
                    <a:pt x="49" y="74"/>
                  </a:cubicBezTo>
                  <a:cubicBezTo>
                    <a:pt x="59" y="97"/>
                    <a:pt x="72" y="113"/>
                    <a:pt x="92" y="129"/>
                  </a:cubicBezTo>
                  <a:cubicBezTo>
                    <a:pt x="109" y="142"/>
                    <a:pt x="117" y="161"/>
                    <a:pt x="120" y="182"/>
                  </a:cubicBezTo>
                  <a:cubicBezTo>
                    <a:pt x="121" y="198"/>
                    <a:pt x="129" y="226"/>
                    <a:pt x="111" y="230"/>
                  </a:cubicBezTo>
                  <a:cubicBezTo>
                    <a:pt x="95" y="234"/>
                    <a:pt x="52" y="242"/>
                    <a:pt x="46" y="224"/>
                  </a:cubicBezTo>
                  <a:cubicBezTo>
                    <a:pt x="39" y="207"/>
                    <a:pt x="49" y="186"/>
                    <a:pt x="45" y="169"/>
                  </a:cubicBezTo>
                  <a:cubicBezTo>
                    <a:pt x="40" y="150"/>
                    <a:pt x="31" y="134"/>
                    <a:pt x="21" y="117"/>
                  </a:cubicBezTo>
                  <a:cubicBezTo>
                    <a:pt x="8" y="93"/>
                    <a:pt x="0" y="66"/>
                    <a:pt x="1" y="38"/>
                  </a:cubicBezTo>
                  <a:cubicBezTo>
                    <a:pt x="2" y="30"/>
                    <a:pt x="2" y="17"/>
                    <a:pt x="8" y="10"/>
                  </a:cubicBezTo>
                  <a:cubicBezTo>
                    <a:pt x="12" y="6"/>
                    <a:pt x="28" y="0"/>
                    <a:pt x="34" y="4"/>
                  </a:cubicBezTo>
                  <a:cubicBezTo>
                    <a:pt x="35" y="5"/>
                    <a:pt x="36" y="5"/>
                    <a:pt x="37" y="5"/>
                  </a:cubicBezTo>
                  <a:cubicBezTo>
                    <a:pt x="37" y="8"/>
                    <a:pt x="37" y="11"/>
                    <a:pt x="35" y="14"/>
                  </a:cubicBezTo>
                </a:path>
              </a:pathLst>
            </a:custGeom>
            <a:solidFill>
              <a:srgbClr val="87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9">
              <a:extLst>
                <a:ext uri="{FF2B5EF4-FFF2-40B4-BE49-F238E27FC236}">
                  <a16:creationId xmlns:a16="http://schemas.microsoft.com/office/drawing/2014/main" id="{894FC61D-D8AE-4E51-8CAE-3F3019A7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488"/>
              <a:ext cx="435" cy="189"/>
            </a:xfrm>
            <a:custGeom>
              <a:avLst/>
              <a:gdLst>
                <a:gd name="T0" fmla="*/ 0 w 174"/>
                <a:gd name="T1" fmla="*/ 170 h 71"/>
                <a:gd name="T2" fmla="*/ 0 w 174"/>
                <a:gd name="T3" fmla="*/ 977 h 71"/>
                <a:gd name="T4" fmla="*/ 2625 w 174"/>
                <a:gd name="T5" fmla="*/ 942 h 71"/>
                <a:gd name="T6" fmla="*/ 2720 w 174"/>
                <a:gd name="T7" fmla="*/ 0 h 71"/>
                <a:gd name="T8" fmla="*/ 0 w 174"/>
                <a:gd name="T9" fmla="*/ 17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71">
                  <a:moveTo>
                    <a:pt x="0" y="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4" y="71"/>
                    <a:pt x="168" y="5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10">
              <a:extLst>
                <a:ext uri="{FF2B5EF4-FFF2-40B4-BE49-F238E27FC236}">
                  <a16:creationId xmlns:a16="http://schemas.microsoft.com/office/drawing/2014/main" id="{872A1B51-B825-443C-8510-89B42022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49"/>
              <a:ext cx="120" cy="179"/>
            </a:xfrm>
            <a:custGeom>
              <a:avLst/>
              <a:gdLst>
                <a:gd name="T0" fmla="*/ 113 w 48"/>
                <a:gd name="T1" fmla="*/ 0 h 67"/>
                <a:gd name="T2" fmla="*/ 83 w 48"/>
                <a:gd name="T3" fmla="*/ 1013 h 67"/>
                <a:gd name="T4" fmla="*/ 175 w 48"/>
                <a:gd name="T5" fmla="*/ 1242 h 67"/>
                <a:gd name="T6" fmla="*/ 470 w 48"/>
                <a:gd name="T7" fmla="*/ 1242 h 67"/>
                <a:gd name="T8" fmla="*/ 500 w 48"/>
                <a:gd name="T9" fmla="*/ 0 h 67"/>
                <a:gd name="T10" fmla="*/ 113 w 4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7" y="11"/>
                    <a:pt x="9" y="34"/>
                    <a:pt x="5" y="53"/>
                  </a:cubicBezTo>
                  <a:cubicBezTo>
                    <a:pt x="3" y="63"/>
                    <a:pt x="0" y="62"/>
                    <a:pt x="11" y="65"/>
                  </a:cubicBezTo>
                  <a:cubicBezTo>
                    <a:pt x="17" y="67"/>
                    <a:pt x="24" y="67"/>
                    <a:pt x="30" y="65"/>
                  </a:cubicBezTo>
                  <a:cubicBezTo>
                    <a:pt x="48" y="60"/>
                    <a:pt x="44" y="11"/>
                    <a:pt x="32" y="0"/>
                  </a:cubicBezTo>
                  <a:cubicBezTo>
                    <a:pt x="21" y="1"/>
                    <a:pt x="18" y="0"/>
                    <a:pt x="7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11">
              <a:extLst>
                <a:ext uri="{FF2B5EF4-FFF2-40B4-BE49-F238E27FC236}">
                  <a16:creationId xmlns:a16="http://schemas.microsoft.com/office/drawing/2014/main" id="{039646F0-BB68-4C1D-A2B4-1A1993180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3845 w 246"/>
                <a:gd name="T1" fmla="*/ 1597 h 106"/>
                <a:gd name="T2" fmla="*/ 3500 w 246"/>
                <a:gd name="T3" fmla="*/ 1997 h 106"/>
                <a:gd name="T4" fmla="*/ 345 w 246"/>
                <a:gd name="T5" fmla="*/ 1997 h 106"/>
                <a:gd name="T6" fmla="*/ 0 w 246"/>
                <a:gd name="T7" fmla="*/ 1597 h 106"/>
                <a:gd name="T8" fmla="*/ 0 w 246"/>
                <a:gd name="T9" fmla="*/ 662 h 106"/>
                <a:gd name="T10" fmla="*/ 345 w 246"/>
                <a:gd name="T11" fmla="*/ 264 h 106"/>
                <a:gd name="T12" fmla="*/ 3500 w 246"/>
                <a:gd name="T13" fmla="*/ 264 h 106"/>
                <a:gd name="T14" fmla="*/ 3845 w 246"/>
                <a:gd name="T15" fmla="*/ 662 h 106"/>
                <a:gd name="T16" fmla="*/ 3845 w 246"/>
                <a:gd name="T17" fmla="*/ 159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2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3" y="17"/>
                    <a:pt x="22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3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solidFill>
              <a:srgbClr val="92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12">
              <a:extLst>
                <a:ext uri="{FF2B5EF4-FFF2-40B4-BE49-F238E27FC236}">
                  <a16:creationId xmlns:a16="http://schemas.microsoft.com/office/drawing/2014/main" id="{19AD81AF-D69C-4FBA-BC96-007BAC3C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555"/>
              <a:ext cx="145" cy="226"/>
            </a:xfrm>
            <a:custGeom>
              <a:avLst/>
              <a:gdLst>
                <a:gd name="T0" fmla="*/ 63 w 58"/>
                <a:gd name="T1" fmla="*/ 21 h 85"/>
                <a:gd name="T2" fmla="*/ 738 w 58"/>
                <a:gd name="T3" fmla="*/ 114 h 85"/>
                <a:gd name="T4" fmla="*/ 783 w 58"/>
                <a:gd name="T5" fmla="*/ 694 h 85"/>
                <a:gd name="T6" fmla="*/ 908 w 58"/>
                <a:gd name="T7" fmla="*/ 1258 h 85"/>
                <a:gd name="T8" fmla="*/ 63 w 58"/>
                <a:gd name="T9" fmla="*/ 1258 h 85"/>
                <a:gd name="T10" fmla="*/ 20 w 58"/>
                <a:gd name="T11" fmla="*/ 524 h 85"/>
                <a:gd name="T12" fmla="*/ 95 w 58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85">
                  <a:moveTo>
                    <a:pt x="4" y="1"/>
                  </a:moveTo>
                  <a:cubicBezTo>
                    <a:pt x="21" y="1"/>
                    <a:pt x="32" y="1"/>
                    <a:pt x="47" y="6"/>
                  </a:cubicBezTo>
                  <a:cubicBezTo>
                    <a:pt x="48" y="17"/>
                    <a:pt x="49" y="27"/>
                    <a:pt x="50" y="37"/>
                  </a:cubicBezTo>
                  <a:cubicBezTo>
                    <a:pt x="52" y="47"/>
                    <a:pt x="57" y="57"/>
                    <a:pt x="58" y="67"/>
                  </a:cubicBezTo>
                  <a:cubicBezTo>
                    <a:pt x="43" y="70"/>
                    <a:pt x="10" y="85"/>
                    <a:pt x="4" y="67"/>
                  </a:cubicBezTo>
                  <a:cubicBezTo>
                    <a:pt x="0" y="56"/>
                    <a:pt x="1" y="40"/>
                    <a:pt x="1" y="28"/>
                  </a:cubicBezTo>
                  <a:cubicBezTo>
                    <a:pt x="0" y="19"/>
                    <a:pt x="0" y="7"/>
                    <a:pt x="6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13">
              <a:extLst>
                <a:ext uri="{FF2B5EF4-FFF2-40B4-BE49-F238E27FC236}">
                  <a16:creationId xmlns:a16="http://schemas.microsoft.com/office/drawing/2014/main" id="{12135DD7-9C2D-4490-9DC9-D1E06E27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941"/>
              <a:ext cx="245" cy="230"/>
            </a:xfrm>
            <a:custGeom>
              <a:avLst/>
              <a:gdLst>
                <a:gd name="T0" fmla="*/ 20 w 98"/>
                <a:gd name="T1" fmla="*/ 1610 h 86"/>
                <a:gd name="T2" fmla="*/ 1425 w 98"/>
                <a:gd name="T3" fmla="*/ 1610 h 86"/>
                <a:gd name="T4" fmla="*/ 1458 w 98"/>
                <a:gd name="T5" fmla="*/ 730 h 86"/>
                <a:gd name="T6" fmla="*/ 708 w 98"/>
                <a:gd name="T7" fmla="*/ 21 h 86"/>
                <a:gd name="T8" fmla="*/ 83 w 98"/>
                <a:gd name="T9" fmla="*/ 380 h 86"/>
                <a:gd name="T10" fmla="*/ 20 w 98"/>
                <a:gd name="T11" fmla="*/ 1610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1" y="84"/>
                  </a:moveTo>
                  <a:cubicBezTo>
                    <a:pt x="21" y="84"/>
                    <a:pt x="88" y="86"/>
                    <a:pt x="91" y="84"/>
                  </a:cubicBezTo>
                  <a:cubicBezTo>
                    <a:pt x="98" y="80"/>
                    <a:pt x="94" y="45"/>
                    <a:pt x="93" y="38"/>
                  </a:cubicBezTo>
                  <a:cubicBezTo>
                    <a:pt x="90" y="18"/>
                    <a:pt x="64" y="0"/>
                    <a:pt x="45" y="1"/>
                  </a:cubicBezTo>
                  <a:cubicBezTo>
                    <a:pt x="28" y="2"/>
                    <a:pt x="7" y="3"/>
                    <a:pt x="5" y="20"/>
                  </a:cubicBezTo>
                  <a:cubicBezTo>
                    <a:pt x="2" y="35"/>
                    <a:pt x="0" y="70"/>
                    <a:pt x="1" y="84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14">
              <a:extLst>
                <a:ext uri="{FF2B5EF4-FFF2-40B4-BE49-F238E27FC236}">
                  <a16:creationId xmlns:a16="http://schemas.microsoft.com/office/drawing/2014/main" id="{0201C101-3994-466D-82F9-358B3363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976"/>
              <a:ext cx="108" cy="224"/>
            </a:xfrm>
            <a:custGeom>
              <a:avLst/>
              <a:gdLst>
                <a:gd name="T0" fmla="*/ 208 w 43"/>
                <a:gd name="T1" fmla="*/ 1480 h 84"/>
                <a:gd name="T2" fmla="*/ 600 w 43"/>
                <a:gd name="T3" fmla="*/ 0 h 84"/>
                <a:gd name="T4" fmla="*/ 663 w 43"/>
                <a:gd name="T5" fmla="*/ 1592 h 84"/>
                <a:gd name="T6" fmla="*/ 460 w 43"/>
                <a:gd name="T7" fmla="*/ 1515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84">
                  <a:moveTo>
                    <a:pt x="13" y="78"/>
                  </a:moveTo>
                  <a:cubicBezTo>
                    <a:pt x="19" y="57"/>
                    <a:pt x="0" y="2"/>
                    <a:pt x="38" y="0"/>
                  </a:cubicBezTo>
                  <a:cubicBezTo>
                    <a:pt x="43" y="27"/>
                    <a:pt x="38" y="56"/>
                    <a:pt x="42" y="84"/>
                  </a:cubicBezTo>
                  <a:cubicBezTo>
                    <a:pt x="38" y="83"/>
                    <a:pt x="33" y="82"/>
                    <a:pt x="29" y="8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15">
              <a:extLst>
                <a:ext uri="{FF2B5EF4-FFF2-40B4-BE49-F238E27FC236}">
                  <a16:creationId xmlns:a16="http://schemas.microsoft.com/office/drawing/2014/main" id="{67166DFB-F231-4C3C-818B-3B575310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789"/>
              <a:ext cx="387" cy="72"/>
            </a:xfrm>
            <a:custGeom>
              <a:avLst/>
              <a:gdLst>
                <a:gd name="T0" fmla="*/ 62 w 155"/>
                <a:gd name="T1" fmla="*/ 264 h 27"/>
                <a:gd name="T2" fmla="*/ 1291 w 155"/>
                <a:gd name="T3" fmla="*/ 35 h 27"/>
                <a:gd name="T4" fmla="*/ 2412 w 155"/>
                <a:gd name="T5" fmla="*/ 227 h 27"/>
                <a:gd name="T6" fmla="*/ 1059 w 155"/>
                <a:gd name="T7" fmla="*/ 491 h 27"/>
                <a:gd name="T8" fmla="*/ 0 w 155"/>
                <a:gd name="T9" fmla="*/ 37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27">
                  <a:moveTo>
                    <a:pt x="4" y="14"/>
                  </a:moveTo>
                  <a:cubicBezTo>
                    <a:pt x="21" y="16"/>
                    <a:pt x="58" y="4"/>
                    <a:pt x="83" y="2"/>
                  </a:cubicBezTo>
                  <a:cubicBezTo>
                    <a:pt x="107" y="0"/>
                    <a:pt x="133" y="3"/>
                    <a:pt x="155" y="12"/>
                  </a:cubicBezTo>
                  <a:cubicBezTo>
                    <a:pt x="126" y="14"/>
                    <a:pt x="97" y="24"/>
                    <a:pt x="68" y="26"/>
                  </a:cubicBezTo>
                  <a:cubicBezTo>
                    <a:pt x="44" y="27"/>
                    <a:pt x="22" y="22"/>
                    <a:pt x="0" y="20"/>
                  </a:cubicBezTo>
                </a:path>
              </a:pathLst>
            </a:custGeom>
            <a:solidFill>
              <a:srgbClr val="C4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16">
              <a:extLst>
                <a:ext uri="{FF2B5EF4-FFF2-40B4-BE49-F238E27FC236}">
                  <a16:creationId xmlns:a16="http://schemas.microsoft.com/office/drawing/2014/main" id="{75F8E867-6121-44C1-A165-97DD9081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w 208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17">
              <a:extLst>
                <a:ext uri="{FF2B5EF4-FFF2-40B4-BE49-F238E27FC236}">
                  <a16:creationId xmlns:a16="http://schemas.microsoft.com/office/drawing/2014/main" id="{E62C511B-D6E5-4ACA-9C86-993696647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18">
              <a:extLst>
                <a:ext uri="{FF2B5EF4-FFF2-40B4-BE49-F238E27FC236}">
                  <a16:creationId xmlns:a16="http://schemas.microsoft.com/office/drawing/2014/main" id="{9DCA40C0-AD45-4E56-98B8-729897C9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40"/>
              <a:ext cx="440" cy="43"/>
            </a:xfrm>
            <a:custGeom>
              <a:avLst/>
              <a:gdLst>
                <a:gd name="T0" fmla="*/ 440 w 440"/>
                <a:gd name="T1" fmla="*/ 29 h 43"/>
                <a:gd name="T2" fmla="*/ 0 w 440"/>
                <a:gd name="T3" fmla="*/ 0 h 43"/>
                <a:gd name="T4" fmla="*/ 0 w 440"/>
                <a:gd name="T5" fmla="*/ 43 h 43"/>
                <a:gd name="T6" fmla="*/ 440 w 440"/>
                <a:gd name="T7" fmla="*/ 43 h 43"/>
                <a:gd name="T8" fmla="*/ 440 w 440"/>
                <a:gd name="T9" fmla="*/ 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43">
                  <a:moveTo>
                    <a:pt x="440" y="29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40" y="43"/>
                  </a:lnTo>
                  <a:lnTo>
                    <a:pt x="440" y="2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19">
              <a:extLst>
                <a:ext uri="{FF2B5EF4-FFF2-40B4-BE49-F238E27FC236}">
                  <a16:creationId xmlns:a16="http://schemas.microsoft.com/office/drawing/2014/main" id="{EA3ACEF8-5564-45A2-BE3B-208162B0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029"/>
              <a:ext cx="128" cy="54"/>
            </a:xfrm>
            <a:custGeom>
              <a:avLst/>
              <a:gdLst>
                <a:gd name="T0" fmla="*/ 806 w 51"/>
                <a:gd name="T1" fmla="*/ 59 h 20"/>
                <a:gd name="T2" fmla="*/ 113 w 51"/>
                <a:gd name="T3" fmla="*/ 0 h 20"/>
                <a:gd name="T4" fmla="*/ 33 w 51"/>
                <a:gd name="T5" fmla="*/ 394 h 20"/>
                <a:gd name="T6" fmla="*/ 788 w 51"/>
                <a:gd name="T7" fmla="*/ 394 h 20"/>
                <a:gd name="T8" fmla="*/ 806 w 51"/>
                <a:gd name="T9" fmla="*/ 5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0">
                  <a:moveTo>
                    <a:pt x="51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11"/>
                    <a:pt x="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20">
              <a:extLst>
                <a:ext uri="{FF2B5EF4-FFF2-40B4-BE49-F238E27FC236}">
                  <a16:creationId xmlns:a16="http://schemas.microsoft.com/office/drawing/2014/main" id="{5D3FD5AF-02F2-45E8-848D-E022DBDAE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37"/>
              <a:ext cx="67" cy="46"/>
            </a:xfrm>
            <a:custGeom>
              <a:avLst/>
              <a:gdLst>
                <a:gd name="T0" fmla="*/ 412 w 27"/>
                <a:gd name="T1" fmla="*/ 22 h 17"/>
                <a:gd name="T2" fmla="*/ 30 w 27"/>
                <a:gd name="T3" fmla="*/ 0 h 17"/>
                <a:gd name="T4" fmla="*/ 12 w 27"/>
                <a:gd name="T5" fmla="*/ 336 h 17"/>
                <a:gd name="T6" fmla="*/ 412 w 27"/>
                <a:gd name="T7" fmla="*/ 336 h 17"/>
                <a:gd name="T8" fmla="*/ 412 w 27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">
                  <a:moveTo>
                    <a:pt x="2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8"/>
                    <a:pt x="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21">
              <a:extLst>
                <a:ext uri="{FF2B5EF4-FFF2-40B4-BE49-F238E27FC236}">
                  <a16:creationId xmlns:a16="http://schemas.microsoft.com/office/drawing/2014/main" id="{EB5C0DBD-7319-4984-A06A-23B01D5B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619"/>
              <a:ext cx="110" cy="141"/>
            </a:xfrm>
            <a:custGeom>
              <a:avLst/>
              <a:gdLst>
                <a:gd name="T0" fmla="*/ 145 w 44"/>
                <a:gd name="T1" fmla="*/ 963 h 53"/>
                <a:gd name="T2" fmla="*/ 20 w 44"/>
                <a:gd name="T3" fmla="*/ 362 h 53"/>
                <a:gd name="T4" fmla="*/ 33 w 44"/>
                <a:gd name="T5" fmla="*/ 136 h 53"/>
                <a:gd name="T6" fmla="*/ 208 w 44"/>
                <a:gd name="T7" fmla="*/ 56 h 53"/>
                <a:gd name="T8" fmla="*/ 425 w 44"/>
                <a:gd name="T9" fmla="*/ 35 h 53"/>
                <a:gd name="T10" fmla="*/ 520 w 44"/>
                <a:gd name="T11" fmla="*/ 192 h 53"/>
                <a:gd name="T12" fmla="*/ 613 w 44"/>
                <a:gd name="T13" fmla="*/ 580 h 53"/>
                <a:gd name="T14" fmla="*/ 658 w 44"/>
                <a:gd name="T15" fmla="*/ 806 h 53"/>
                <a:gd name="T16" fmla="*/ 488 w 44"/>
                <a:gd name="T17" fmla="*/ 886 h 53"/>
                <a:gd name="T18" fmla="*/ 300 w 44"/>
                <a:gd name="T19" fmla="*/ 963 h 53"/>
                <a:gd name="T20" fmla="*/ 145 w 44"/>
                <a:gd name="T21" fmla="*/ 976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53">
                  <a:moveTo>
                    <a:pt x="9" y="51"/>
                  </a:moveTo>
                  <a:cubicBezTo>
                    <a:pt x="5" y="41"/>
                    <a:pt x="3" y="30"/>
                    <a:pt x="1" y="19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5" y="4"/>
                    <a:pt x="9" y="4"/>
                    <a:pt x="13" y="3"/>
                  </a:cubicBezTo>
                  <a:cubicBezTo>
                    <a:pt x="17" y="2"/>
                    <a:pt x="23" y="0"/>
                    <a:pt x="27" y="2"/>
                  </a:cubicBezTo>
                  <a:cubicBezTo>
                    <a:pt x="29" y="4"/>
                    <a:pt x="31" y="8"/>
                    <a:pt x="33" y="10"/>
                  </a:cubicBezTo>
                  <a:cubicBezTo>
                    <a:pt x="36" y="16"/>
                    <a:pt x="37" y="24"/>
                    <a:pt x="39" y="31"/>
                  </a:cubicBezTo>
                  <a:cubicBezTo>
                    <a:pt x="40" y="33"/>
                    <a:pt x="44" y="40"/>
                    <a:pt x="42" y="43"/>
                  </a:cubicBezTo>
                  <a:cubicBezTo>
                    <a:pt x="41" y="45"/>
                    <a:pt x="33" y="46"/>
                    <a:pt x="31" y="47"/>
                  </a:cubicBezTo>
                  <a:cubicBezTo>
                    <a:pt x="27" y="48"/>
                    <a:pt x="23" y="49"/>
                    <a:pt x="19" y="51"/>
                  </a:cubicBezTo>
                  <a:cubicBezTo>
                    <a:pt x="16" y="52"/>
                    <a:pt x="13" y="53"/>
                    <a:pt x="9" y="52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22">
              <a:extLst>
                <a:ext uri="{FF2B5EF4-FFF2-40B4-BE49-F238E27FC236}">
                  <a16:creationId xmlns:a16="http://schemas.microsoft.com/office/drawing/2014/main" id="{9B058E65-CC90-4E7F-A828-3D434FF6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547"/>
              <a:ext cx="32" cy="176"/>
            </a:xfrm>
            <a:custGeom>
              <a:avLst/>
              <a:gdLst>
                <a:gd name="T0" fmla="*/ 74 w 13"/>
                <a:gd name="T1" fmla="*/ 1229 h 66"/>
                <a:gd name="T2" fmla="*/ 103 w 13"/>
                <a:gd name="T3" fmla="*/ 1117 h 66"/>
                <a:gd name="T4" fmla="*/ 133 w 13"/>
                <a:gd name="T5" fmla="*/ 931 h 66"/>
                <a:gd name="T6" fmla="*/ 182 w 13"/>
                <a:gd name="T7" fmla="*/ 589 h 66"/>
                <a:gd name="T8" fmla="*/ 133 w 13"/>
                <a:gd name="T9" fmla="*/ 21 h 66"/>
                <a:gd name="T10" fmla="*/ 74 w 13"/>
                <a:gd name="T11" fmla="*/ 56 h 66"/>
                <a:gd name="T12" fmla="*/ 103 w 13"/>
                <a:gd name="T13" fmla="*/ 248 h 66"/>
                <a:gd name="T14" fmla="*/ 74 w 13"/>
                <a:gd name="T15" fmla="*/ 661 h 66"/>
                <a:gd name="T16" fmla="*/ 62 w 13"/>
                <a:gd name="T17" fmla="*/ 968 h 66"/>
                <a:gd name="T18" fmla="*/ 30 w 13"/>
                <a:gd name="T19" fmla="*/ 1216 h 66"/>
                <a:gd name="T20" fmla="*/ 74 w 13"/>
                <a:gd name="T21" fmla="*/ 1251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66">
                  <a:moveTo>
                    <a:pt x="5" y="65"/>
                  </a:moveTo>
                  <a:cubicBezTo>
                    <a:pt x="6" y="65"/>
                    <a:pt x="6" y="61"/>
                    <a:pt x="7" y="59"/>
                  </a:cubicBezTo>
                  <a:cubicBezTo>
                    <a:pt x="8" y="56"/>
                    <a:pt x="9" y="52"/>
                    <a:pt x="9" y="49"/>
                  </a:cubicBezTo>
                  <a:cubicBezTo>
                    <a:pt x="10" y="43"/>
                    <a:pt x="11" y="37"/>
                    <a:pt x="12" y="31"/>
                  </a:cubicBezTo>
                  <a:cubicBezTo>
                    <a:pt x="12" y="21"/>
                    <a:pt x="13" y="10"/>
                    <a:pt x="9" y="1"/>
                  </a:cubicBezTo>
                  <a:cubicBezTo>
                    <a:pt x="6" y="1"/>
                    <a:pt x="5" y="0"/>
                    <a:pt x="5" y="3"/>
                  </a:cubicBezTo>
                  <a:cubicBezTo>
                    <a:pt x="5" y="6"/>
                    <a:pt x="7" y="10"/>
                    <a:pt x="7" y="13"/>
                  </a:cubicBezTo>
                  <a:cubicBezTo>
                    <a:pt x="6" y="20"/>
                    <a:pt x="5" y="27"/>
                    <a:pt x="5" y="35"/>
                  </a:cubicBezTo>
                  <a:cubicBezTo>
                    <a:pt x="5" y="40"/>
                    <a:pt x="4" y="45"/>
                    <a:pt x="4" y="51"/>
                  </a:cubicBezTo>
                  <a:cubicBezTo>
                    <a:pt x="3" y="55"/>
                    <a:pt x="0" y="61"/>
                    <a:pt x="2" y="64"/>
                  </a:cubicBezTo>
                  <a:cubicBezTo>
                    <a:pt x="3" y="65"/>
                    <a:pt x="4" y="65"/>
                    <a:pt x="5" y="6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23">
              <a:extLst>
                <a:ext uri="{FF2B5EF4-FFF2-40B4-BE49-F238E27FC236}">
                  <a16:creationId xmlns:a16="http://schemas.microsoft.com/office/drawing/2014/main" id="{D3E0ECDC-DC13-4AB5-BE5B-01C77D60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552"/>
              <a:ext cx="150" cy="115"/>
            </a:xfrm>
            <a:custGeom>
              <a:avLst/>
              <a:gdLst>
                <a:gd name="T0" fmla="*/ 158 w 60"/>
                <a:gd name="T1" fmla="*/ 671 h 43"/>
                <a:gd name="T2" fmla="*/ 313 w 60"/>
                <a:gd name="T3" fmla="*/ 687 h 43"/>
                <a:gd name="T4" fmla="*/ 470 w 60"/>
                <a:gd name="T5" fmla="*/ 743 h 43"/>
                <a:gd name="T6" fmla="*/ 938 w 60"/>
                <a:gd name="T7" fmla="*/ 802 h 43"/>
                <a:gd name="T8" fmla="*/ 875 w 60"/>
                <a:gd name="T9" fmla="*/ 457 h 43"/>
                <a:gd name="T10" fmla="*/ 813 w 60"/>
                <a:gd name="T11" fmla="*/ 94 h 43"/>
                <a:gd name="T12" fmla="*/ 175 w 60"/>
                <a:gd name="T13" fmla="*/ 21 h 43"/>
                <a:gd name="T14" fmla="*/ 113 w 60"/>
                <a:gd name="T15" fmla="*/ 68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3">
                  <a:moveTo>
                    <a:pt x="10" y="35"/>
                  </a:moveTo>
                  <a:cubicBezTo>
                    <a:pt x="12" y="37"/>
                    <a:pt x="16" y="36"/>
                    <a:pt x="20" y="36"/>
                  </a:cubicBezTo>
                  <a:cubicBezTo>
                    <a:pt x="24" y="36"/>
                    <a:pt x="26" y="38"/>
                    <a:pt x="30" y="39"/>
                  </a:cubicBezTo>
                  <a:cubicBezTo>
                    <a:pt x="39" y="43"/>
                    <a:pt x="50" y="40"/>
                    <a:pt x="60" y="42"/>
                  </a:cubicBezTo>
                  <a:cubicBezTo>
                    <a:pt x="60" y="36"/>
                    <a:pt x="57" y="30"/>
                    <a:pt x="56" y="24"/>
                  </a:cubicBezTo>
                  <a:cubicBezTo>
                    <a:pt x="56" y="16"/>
                    <a:pt x="59" y="8"/>
                    <a:pt x="52" y="5"/>
                  </a:cubicBezTo>
                  <a:cubicBezTo>
                    <a:pt x="40" y="0"/>
                    <a:pt x="24" y="0"/>
                    <a:pt x="11" y="1"/>
                  </a:cubicBezTo>
                  <a:cubicBezTo>
                    <a:pt x="7" y="9"/>
                    <a:pt x="0" y="28"/>
                    <a:pt x="7" y="3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24">
              <a:extLst>
                <a:ext uri="{FF2B5EF4-FFF2-40B4-BE49-F238E27FC236}">
                  <a16:creationId xmlns:a16="http://schemas.microsoft.com/office/drawing/2014/main" id="{2A0C8A83-490A-4DF5-B16C-49475301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147"/>
              <a:ext cx="943" cy="186"/>
            </a:xfrm>
            <a:custGeom>
              <a:avLst/>
              <a:gdLst>
                <a:gd name="T0" fmla="*/ 5901 w 377"/>
                <a:gd name="T1" fmla="*/ 0 h 70"/>
                <a:gd name="T2" fmla="*/ 5005 w 377"/>
                <a:gd name="T3" fmla="*/ 1066 h 70"/>
                <a:gd name="T4" fmla="*/ 895 w 377"/>
                <a:gd name="T5" fmla="*/ 1066 h 70"/>
                <a:gd name="T6" fmla="*/ 0 w 377"/>
                <a:gd name="T7" fmla="*/ 0 h 70"/>
                <a:gd name="T8" fmla="*/ 5901 w 37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70">
                  <a:moveTo>
                    <a:pt x="377" y="0"/>
                  </a:moveTo>
                  <a:cubicBezTo>
                    <a:pt x="377" y="31"/>
                    <a:pt x="352" y="57"/>
                    <a:pt x="320" y="57"/>
                  </a:cubicBezTo>
                  <a:cubicBezTo>
                    <a:pt x="320" y="57"/>
                    <a:pt x="163" y="70"/>
                    <a:pt x="57" y="57"/>
                  </a:cubicBezTo>
                  <a:cubicBezTo>
                    <a:pt x="16" y="53"/>
                    <a:pt x="0" y="31"/>
                    <a:pt x="0" y="0"/>
                  </a:cubicBezTo>
                  <a:cubicBezTo>
                    <a:pt x="0" y="0"/>
                    <a:pt x="224" y="55"/>
                    <a:pt x="377" y="0"/>
                  </a:cubicBezTo>
                  <a:close/>
                </a:path>
              </a:pathLst>
            </a:custGeom>
            <a:solidFill>
              <a:srgbClr val="3A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25">
              <a:extLst>
                <a:ext uri="{FF2B5EF4-FFF2-40B4-BE49-F238E27FC236}">
                  <a16:creationId xmlns:a16="http://schemas.microsoft.com/office/drawing/2014/main" id="{4AD9DCAE-881F-4D80-80FB-38B50E2E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019"/>
              <a:ext cx="877" cy="266"/>
            </a:xfrm>
            <a:custGeom>
              <a:avLst/>
              <a:gdLst>
                <a:gd name="T0" fmla="*/ 0 w 351"/>
                <a:gd name="T1" fmla="*/ 976 h 100"/>
                <a:gd name="T2" fmla="*/ 5474 w 351"/>
                <a:gd name="T3" fmla="*/ 806 h 100"/>
                <a:gd name="T4" fmla="*/ 5462 w 351"/>
                <a:gd name="T5" fmla="*/ 0 h 100"/>
                <a:gd name="T6" fmla="*/ 0 w 351"/>
                <a:gd name="T7" fmla="*/ 97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100">
                  <a:moveTo>
                    <a:pt x="0" y="52"/>
                  </a:moveTo>
                  <a:cubicBezTo>
                    <a:pt x="0" y="52"/>
                    <a:pt x="238" y="100"/>
                    <a:pt x="351" y="43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172" y="72"/>
                    <a:pt x="0" y="52"/>
                  </a:cubicBezTo>
                  <a:close/>
                </a:path>
              </a:pathLst>
            </a:custGeom>
            <a:solidFill>
              <a:srgbClr val="2B0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26">
              <a:extLst>
                <a:ext uri="{FF2B5EF4-FFF2-40B4-BE49-F238E27FC236}">
                  <a16:creationId xmlns:a16="http://schemas.microsoft.com/office/drawing/2014/main" id="{AC65C5D9-BFC9-44B3-BBC0-B425A3BF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093"/>
              <a:ext cx="230" cy="91"/>
            </a:xfrm>
            <a:custGeom>
              <a:avLst/>
              <a:gdLst>
                <a:gd name="T0" fmla="*/ 0 w 92"/>
                <a:gd name="T1" fmla="*/ 252 h 34"/>
                <a:gd name="T2" fmla="*/ 33 w 92"/>
                <a:gd name="T3" fmla="*/ 653 h 34"/>
                <a:gd name="T4" fmla="*/ 1438 w 92"/>
                <a:gd name="T5" fmla="*/ 401 h 34"/>
                <a:gd name="T6" fmla="*/ 1408 w 92"/>
                <a:gd name="T7" fmla="*/ 0 h 34"/>
                <a:gd name="T8" fmla="*/ 0 w 92"/>
                <a:gd name="T9" fmla="*/ 25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4">
                  <a:moveTo>
                    <a:pt x="0" y="13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68" y="33"/>
                    <a:pt x="92" y="21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27">
              <a:extLst>
                <a:ext uri="{FF2B5EF4-FFF2-40B4-BE49-F238E27FC236}">
                  <a16:creationId xmlns:a16="http://schemas.microsoft.com/office/drawing/2014/main" id="{361CA8C7-0AA2-401F-8BA3-96BAF15C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109"/>
              <a:ext cx="120" cy="91"/>
            </a:xfrm>
            <a:custGeom>
              <a:avLst/>
              <a:gdLst>
                <a:gd name="T0" fmla="*/ 0 w 48"/>
                <a:gd name="T1" fmla="*/ 115 h 34"/>
                <a:gd name="T2" fmla="*/ 50 w 48"/>
                <a:gd name="T3" fmla="*/ 458 h 34"/>
                <a:gd name="T4" fmla="*/ 720 w 48"/>
                <a:gd name="T5" fmla="*/ 538 h 34"/>
                <a:gd name="T6" fmla="*/ 750 w 48"/>
                <a:gd name="T7" fmla="*/ 0 h 34"/>
                <a:gd name="T8" fmla="*/ 0 w 48"/>
                <a:gd name="T9" fmla="*/ 11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0" y="6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8" y="34"/>
                    <a:pt x="46" y="28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28">
              <a:extLst>
                <a:ext uri="{FF2B5EF4-FFF2-40B4-BE49-F238E27FC236}">
                  <a16:creationId xmlns:a16="http://schemas.microsoft.com/office/drawing/2014/main" id="{43DBE791-729B-4CB0-A5B7-140ECE4B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099"/>
              <a:ext cx="10" cy="80"/>
            </a:xfrm>
            <a:custGeom>
              <a:avLst/>
              <a:gdLst>
                <a:gd name="T0" fmla="*/ 3 w 10"/>
                <a:gd name="T1" fmla="*/ 80 h 80"/>
                <a:gd name="T2" fmla="*/ 0 w 10"/>
                <a:gd name="T3" fmla="*/ 2 h 80"/>
                <a:gd name="T4" fmla="*/ 10 w 10"/>
                <a:gd name="T5" fmla="*/ 0 h 80"/>
                <a:gd name="T6" fmla="*/ 3 w 10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0">
                  <a:moveTo>
                    <a:pt x="3" y="8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Oval 29">
              <a:extLst>
                <a:ext uri="{FF2B5EF4-FFF2-40B4-BE49-F238E27FC236}">
                  <a16:creationId xmlns:a16="http://schemas.microsoft.com/office/drawing/2014/main" id="{356CA885-E23C-441D-A976-FD03E225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3147"/>
              <a:ext cx="3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4" name="Oval 30">
              <a:extLst>
                <a:ext uri="{FF2B5EF4-FFF2-40B4-BE49-F238E27FC236}">
                  <a16:creationId xmlns:a16="http://schemas.microsoft.com/office/drawing/2014/main" id="{D1E93252-F0E5-4C62-AAEC-8456825C5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157"/>
              <a:ext cx="1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5" name="Freeform 31">
              <a:extLst>
                <a:ext uri="{FF2B5EF4-FFF2-40B4-BE49-F238E27FC236}">
                  <a16:creationId xmlns:a16="http://schemas.microsoft.com/office/drawing/2014/main" id="{57878402-3A96-4FD2-B0A0-EF72E652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555"/>
              <a:ext cx="30" cy="168"/>
            </a:xfrm>
            <a:custGeom>
              <a:avLst/>
              <a:gdLst>
                <a:gd name="T0" fmla="*/ 95 w 12"/>
                <a:gd name="T1" fmla="*/ 35 h 63"/>
                <a:gd name="T2" fmla="*/ 188 w 12"/>
                <a:gd name="T3" fmla="*/ 1195 h 63"/>
                <a:gd name="T4" fmla="*/ 0 w 12"/>
                <a:gd name="T5" fmla="*/ 0 h 63"/>
                <a:gd name="T6" fmla="*/ 95 w 12"/>
                <a:gd name="T7" fmla="*/ 35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3">
                  <a:moveTo>
                    <a:pt x="6" y="2"/>
                  </a:moveTo>
                  <a:cubicBezTo>
                    <a:pt x="6" y="2"/>
                    <a:pt x="2" y="47"/>
                    <a:pt x="12" y="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Oval 32">
              <a:extLst>
                <a:ext uri="{FF2B5EF4-FFF2-40B4-BE49-F238E27FC236}">
                  <a16:creationId xmlns:a16="http://schemas.microsoft.com/office/drawing/2014/main" id="{D277A09A-2DFF-418A-9477-D107B873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40"/>
              <a:ext cx="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7" name="Oval 33">
              <a:extLst>
                <a:ext uri="{FF2B5EF4-FFF2-40B4-BE49-F238E27FC236}">
                  <a16:creationId xmlns:a16="http://schemas.microsoft.com/office/drawing/2014/main" id="{2D1E0F86-2682-4DAC-BB89-F502892E2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7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8" name="Freeform 34">
              <a:extLst>
                <a:ext uri="{FF2B5EF4-FFF2-40B4-BE49-F238E27FC236}">
                  <a16:creationId xmlns:a16="http://schemas.microsoft.com/office/drawing/2014/main" id="{8EBC2D60-7E0D-4BE7-99A3-0FD8E5719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560"/>
              <a:ext cx="65" cy="205"/>
            </a:xfrm>
            <a:custGeom>
              <a:avLst/>
              <a:gdLst>
                <a:gd name="T0" fmla="*/ 238 w 26"/>
                <a:gd name="T1" fmla="*/ 0 h 77"/>
                <a:gd name="T2" fmla="*/ 0 w 26"/>
                <a:gd name="T3" fmla="*/ 1454 h 77"/>
                <a:gd name="T4" fmla="*/ 238 w 26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7">
                  <a:moveTo>
                    <a:pt x="15" y="0"/>
                  </a:moveTo>
                  <a:cubicBezTo>
                    <a:pt x="15" y="0"/>
                    <a:pt x="22" y="47"/>
                    <a:pt x="0" y="77"/>
                  </a:cubicBezTo>
                  <a:cubicBezTo>
                    <a:pt x="0" y="77"/>
                    <a:pt x="26" y="6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Oval 35">
              <a:extLst>
                <a:ext uri="{FF2B5EF4-FFF2-40B4-BE49-F238E27FC236}">
                  <a16:creationId xmlns:a16="http://schemas.microsoft.com/office/drawing/2014/main" id="{70106D6E-0A0F-44AC-B894-B09A8979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648"/>
              <a:ext cx="1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0" name="Oval 36">
              <a:extLst>
                <a:ext uri="{FF2B5EF4-FFF2-40B4-BE49-F238E27FC236}">
                  <a16:creationId xmlns:a16="http://schemas.microsoft.com/office/drawing/2014/main" id="{2E4F6A08-1154-4718-B62C-2E6266D55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67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" name="Freeform 37">
              <a:extLst>
                <a:ext uri="{FF2B5EF4-FFF2-40B4-BE49-F238E27FC236}">
                  <a16:creationId xmlns:a16="http://schemas.microsoft.com/office/drawing/2014/main" id="{E785815A-3174-4242-907A-E7EB6B4E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1987"/>
              <a:ext cx="27" cy="130"/>
            </a:xfrm>
            <a:custGeom>
              <a:avLst/>
              <a:gdLst>
                <a:gd name="T0" fmla="*/ 0 w 11"/>
                <a:gd name="T1" fmla="*/ 0 h 49"/>
                <a:gd name="T2" fmla="*/ 29 w 11"/>
                <a:gd name="T3" fmla="*/ 915 h 49"/>
                <a:gd name="T4" fmla="*/ 42 w 11"/>
                <a:gd name="T5" fmla="*/ 9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cubicBezTo>
                    <a:pt x="8" y="13"/>
                    <a:pt x="2" y="35"/>
                    <a:pt x="2" y="49"/>
                  </a:cubicBezTo>
                  <a:cubicBezTo>
                    <a:pt x="11" y="40"/>
                    <a:pt x="8" y="16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38">
              <a:extLst>
                <a:ext uri="{FF2B5EF4-FFF2-40B4-BE49-F238E27FC236}">
                  <a16:creationId xmlns:a16="http://schemas.microsoft.com/office/drawing/2014/main" id="{3F158C7B-07C3-47EE-97FF-9813F39FE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008"/>
              <a:ext cx="18" cy="115"/>
            </a:xfrm>
            <a:custGeom>
              <a:avLst/>
              <a:gdLst>
                <a:gd name="T0" fmla="*/ 118 w 7"/>
                <a:gd name="T1" fmla="*/ 0 h 43"/>
                <a:gd name="T2" fmla="*/ 54 w 7"/>
                <a:gd name="T3" fmla="*/ 824 h 43"/>
                <a:gd name="T4" fmla="*/ 67 w 7"/>
                <a:gd name="T5" fmla="*/ 9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3">
                  <a:moveTo>
                    <a:pt x="7" y="0"/>
                  </a:moveTo>
                  <a:cubicBezTo>
                    <a:pt x="3" y="14"/>
                    <a:pt x="3" y="30"/>
                    <a:pt x="3" y="43"/>
                  </a:cubicBezTo>
                  <a:cubicBezTo>
                    <a:pt x="3" y="32"/>
                    <a:pt x="0" y="15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39">
              <a:extLst>
                <a:ext uri="{FF2B5EF4-FFF2-40B4-BE49-F238E27FC236}">
                  <a16:creationId xmlns:a16="http://schemas.microsoft.com/office/drawing/2014/main" id="{D18A78B9-1BC0-4B1D-A62B-D9593FA7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149"/>
              <a:ext cx="172" cy="40"/>
            </a:xfrm>
            <a:custGeom>
              <a:avLst/>
              <a:gdLst>
                <a:gd name="T0" fmla="*/ 0 w 69"/>
                <a:gd name="T1" fmla="*/ 248 h 15"/>
                <a:gd name="T2" fmla="*/ 262 w 69"/>
                <a:gd name="T3" fmla="*/ 205 h 15"/>
                <a:gd name="T4" fmla="*/ 683 w 69"/>
                <a:gd name="T5" fmla="*/ 136 h 15"/>
                <a:gd name="T6" fmla="*/ 1069 w 69"/>
                <a:gd name="T7" fmla="*/ 21 h 15"/>
                <a:gd name="T8" fmla="*/ 416 w 69"/>
                <a:gd name="T9" fmla="*/ 205 h 15"/>
                <a:gd name="T10" fmla="*/ 30 w 69"/>
                <a:gd name="T11" fmla="*/ 26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5">
                  <a:moveTo>
                    <a:pt x="0" y="13"/>
                  </a:moveTo>
                  <a:cubicBezTo>
                    <a:pt x="5" y="15"/>
                    <a:pt x="13" y="12"/>
                    <a:pt x="17" y="11"/>
                  </a:cubicBezTo>
                  <a:cubicBezTo>
                    <a:pt x="26" y="9"/>
                    <a:pt x="36" y="9"/>
                    <a:pt x="44" y="7"/>
                  </a:cubicBezTo>
                  <a:cubicBezTo>
                    <a:pt x="52" y="5"/>
                    <a:pt x="61" y="0"/>
                    <a:pt x="69" y="1"/>
                  </a:cubicBezTo>
                  <a:cubicBezTo>
                    <a:pt x="55" y="6"/>
                    <a:pt x="42" y="10"/>
                    <a:pt x="27" y="11"/>
                  </a:cubicBezTo>
                  <a:cubicBezTo>
                    <a:pt x="18" y="11"/>
                    <a:pt x="8" y="12"/>
                    <a:pt x="2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40">
              <a:extLst>
                <a:ext uri="{FF2B5EF4-FFF2-40B4-BE49-F238E27FC236}">
                  <a16:creationId xmlns:a16="http://schemas.microsoft.com/office/drawing/2014/main" id="{16EF4E93-8126-4496-B951-D450F421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176"/>
              <a:ext cx="113" cy="16"/>
            </a:xfrm>
            <a:custGeom>
              <a:avLst/>
              <a:gdLst>
                <a:gd name="T0" fmla="*/ 0 w 45"/>
                <a:gd name="T1" fmla="*/ 0 h 6"/>
                <a:gd name="T2" fmla="*/ 316 w 45"/>
                <a:gd name="T3" fmla="*/ 93 h 6"/>
                <a:gd name="T4" fmla="*/ 713 w 45"/>
                <a:gd name="T5" fmla="*/ 56 h 6"/>
                <a:gd name="T6" fmla="*/ 83 w 4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1"/>
                    <a:pt x="13" y="4"/>
                    <a:pt x="20" y="5"/>
                  </a:cubicBezTo>
                  <a:cubicBezTo>
                    <a:pt x="29" y="6"/>
                    <a:pt x="36" y="3"/>
                    <a:pt x="45" y="3"/>
                  </a:cubicBezTo>
                  <a:cubicBezTo>
                    <a:pt x="34" y="1"/>
                    <a:pt x="15" y="6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41">
              <a:extLst>
                <a:ext uri="{FF2B5EF4-FFF2-40B4-BE49-F238E27FC236}">
                  <a16:creationId xmlns:a16="http://schemas.microsoft.com/office/drawing/2014/main" id="{9D669398-AFD3-428E-8FE1-76F22DD7F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128"/>
              <a:ext cx="317" cy="24"/>
            </a:xfrm>
            <a:custGeom>
              <a:avLst/>
              <a:gdLst>
                <a:gd name="T0" fmla="*/ 0 w 127"/>
                <a:gd name="T1" fmla="*/ 0 h 9"/>
                <a:gd name="T2" fmla="*/ 1091 w 127"/>
                <a:gd name="T3" fmla="*/ 77 h 9"/>
                <a:gd name="T4" fmla="*/ 1974 w 127"/>
                <a:gd name="T5" fmla="*/ 56 h 9"/>
                <a:gd name="T6" fmla="*/ 42 w 127"/>
                <a:gd name="T7" fmla="*/ 2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9">
                  <a:moveTo>
                    <a:pt x="0" y="0"/>
                  </a:moveTo>
                  <a:cubicBezTo>
                    <a:pt x="10" y="9"/>
                    <a:pt x="53" y="5"/>
                    <a:pt x="70" y="4"/>
                  </a:cubicBezTo>
                  <a:cubicBezTo>
                    <a:pt x="82" y="4"/>
                    <a:pt x="118" y="9"/>
                    <a:pt x="127" y="3"/>
                  </a:cubicBezTo>
                  <a:cubicBezTo>
                    <a:pt x="85" y="3"/>
                    <a:pt x="45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42">
              <a:extLst>
                <a:ext uri="{FF2B5EF4-FFF2-40B4-BE49-F238E27FC236}">
                  <a16:creationId xmlns:a16="http://schemas.microsoft.com/office/drawing/2014/main" id="{AFF476C8-BE94-476D-86E4-FB8DD88C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552"/>
              <a:ext cx="88" cy="27"/>
            </a:xfrm>
            <a:custGeom>
              <a:avLst/>
              <a:gdLst>
                <a:gd name="T0" fmla="*/ 0 w 35"/>
                <a:gd name="T1" fmla="*/ 81 h 10"/>
                <a:gd name="T2" fmla="*/ 556 w 35"/>
                <a:gd name="T3" fmla="*/ 138 h 10"/>
                <a:gd name="T4" fmla="*/ 63 w 35"/>
                <a:gd name="T5" fmla="*/ 10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0">
                  <a:moveTo>
                    <a:pt x="0" y="4"/>
                  </a:moveTo>
                  <a:cubicBezTo>
                    <a:pt x="3" y="0"/>
                    <a:pt x="27" y="7"/>
                    <a:pt x="35" y="7"/>
                  </a:cubicBezTo>
                  <a:cubicBezTo>
                    <a:pt x="28" y="9"/>
                    <a:pt x="10" y="10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43">
              <a:extLst>
                <a:ext uri="{FF2B5EF4-FFF2-40B4-BE49-F238E27FC236}">
                  <a16:creationId xmlns:a16="http://schemas.microsoft.com/office/drawing/2014/main" id="{DF317928-5834-4F29-8A24-AB2AB00D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1768"/>
              <a:ext cx="190" cy="376"/>
            </a:xfrm>
            <a:custGeom>
              <a:avLst/>
              <a:gdLst>
                <a:gd name="T0" fmla="*/ 0 w 76"/>
                <a:gd name="T1" fmla="*/ 21 h 141"/>
                <a:gd name="T2" fmla="*/ 220 w 76"/>
                <a:gd name="T3" fmla="*/ 456 h 141"/>
                <a:gd name="T4" fmla="*/ 458 w 76"/>
                <a:gd name="T5" fmla="*/ 760 h 141"/>
                <a:gd name="T6" fmla="*/ 845 w 76"/>
                <a:gd name="T7" fmla="*/ 1288 h 141"/>
                <a:gd name="T8" fmla="*/ 1158 w 76"/>
                <a:gd name="T9" fmla="*/ 2675 h 141"/>
                <a:gd name="T10" fmla="*/ 938 w 76"/>
                <a:gd name="T11" fmla="*/ 1672 h 141"/>
                <a:gd name="T12" fmla="*/ 550 w 76"/>
                <a:gd name="T13" fmla="*/ 1173 h 141"/>
                <a:gd name="T14" fmla="*/ 0 w 76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141">
                  <a:moveTo>
                    <a:pt x="0" y="1"/>
                  </a:moveTo>
                  <a:cubicBezTo>
                    <a:pt x="6" y="6"/>
                    <a:pt x="9" y="17"/>
                    <a:pt x="14" y="24"/>
                  </a:cubicBezTo>
                  <a:cubicBezTo>
                    <a:pt x="19" y="30"/>
                    <a:pt x="23" y="35"/>
                    <a:pt x="29" y="40"/>
                  </a:cubicBezTo>
                  <a:cubicBezTo>
                    <a:pt x="38" y="49"/>
                    <a:pt x="47" y="57"/>
                    <a:pt x="54" y="68"/>
                  </a:cubicBezTo>
                  <a:cubicBezTo>
                    <a:pt x="68" y="89"/>
                    <a:pt x="76" y="117"/>
                    <a:pt x="74" y="141"/>
                  </a:cubicBezTo>
                  <a:cubicBezTo>
                    <a:pt x="68" y="124"/>
                    <a:pt x="68" y="105"/>
                    <a:pt x="60" y="88"/>
                  </a:cubicBezTo>
                  <a:cubicBezTo>
                    <a:pt x="53" y="75"/>
                    <a:pt x="47" y="70"/>
                    <a:pt x="35" y="62"/>
                  </a:cubicBezTo>
                  <a:cubicBezTo>
                    <a:pt x="15" y="49"/>
                    <a:pt x="3" y="24"/>
                    <a:pt x="0" y="0"/>
                  </a:cubicBezTo>
                </a:path>
              </a:pathLst>
            </a:custGeom>
            <a:solidFill>
              <a:srgbClr val="661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44">
              <a:extLst>
                <a:ext uri="{FF2B5EF4-FFF2-40B4-BE49-F238E27FC236}">
                  <a16:creationId xmlns:a16="http://schemas.microsoft.com/office/drawing/2014/main" id="{B8A3A290-E956-4E0D-8D27-B5F15AA7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928"/>
              <a:ext cx="213" cy="237"/>
            </a:xfrm>
            <a:custGeom>
              <a:avLst/>
              <a:gdLst>
                <a:gd name="T0" fmla="*/ 145 w 85"/>
                <a:gd name="T1" fmla="*/ 136 h 89"/>
                <a:gd name="T2" fmla="*/ 489 w 85"/>
                <a:gd name="T3" fmla="*/ 644 h 89"/>
                <a:gd name="T4" fmla="*/ 972 w 85"/>
                <a:gd name="T5" fmla="*/ 1377 h 89"/>
                <a:gd name="T6" fmla="*/ 1163 w 85"/>
                <a:gd name="T7" fmla="*/ 1646 h 89"/>
                <a:gd name="T8" fmla="*/ 1318 w 85"/>
                <a:gd name="T9" fmla="*/ 1228 h 89"/>
                <a:gd name="T10" fmla="*/ 1255 w 85"/>
                <a:gd name="T11" fmla="*/ 682 h 89"/>
                <a:gd name="T12" fmla="*/ 972 w 85"/>
                <a:gd name="T13" fmla="*/ 285 h 89"/>
                <a:gd name="T14" fmla="*/ 145 w 85"/>
                <a:gd name="T15" fmla="*/ 115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89">
                  <a:moveTo>
                    <a:pt x="9" y="7"/>
                  </a:moveTo>
                  <a:cubicBezTo>
                    <a:pt x="0" y="18"/>
                    <a:pt x="23" y="30"/>
                    <a:pt x="31" y="34"/>
                  </a:cubicBezTo>
                  <a:cubicBezTo>
                    <a:pt x="46" y="42"/>
                    <a:pt x="56" y="59"/>
                    <a:pt x="62" y="73"/>
                  </a:cubicBezTo>
                  <a:cubicBezTo>
                    <a:pt x="64" y="78"/>
                    <a:pt x="68" y="86"/>
                    <a:pt x="74" y="87"/>
                  </a:cubicBezTo>
                  <a:cubicBezTo>
                    <a:pt x="85" y="89"/>
                    <a:pt x="84" y="72"/>
                    <a:pt x="84" y="65"/>
                  </a:cubicBezTo>
                  <a:cubicBezTo>
                    <a:pt x="83" y="55"/>
                    <a:pt x="83" y="45"/>
                    <a:pt x="80" y="36"/>
                  </a:cubicBezTo>
                  <a:cubicBezTo>
                    <a:pt x="77" y="27"/>
                    <a:pt x="69" y="20"/>
                    <a:pt x="62" y="15"/>
                  </a:cubicBezTo>
                  <a:cubicBezTo>
                    <a:pt x="45" y="6"/>
                    <a:pt x="27" y="0"/>
                    <a:pt x="9" y="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45">
              <a:extLst>
                <a:ext uri="{FF2B5EF4-FFF2-40B4-BE49-F238E27FC236}">
                  <a16:creationId xmlns:a16="http://schemas.microsoft.com/office/drawing/2014/main" id="{3BCBB34C-137F-41CA-B6EC-CB4A5D71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832"/>
              <a:ext cx="180" cy="304"/>
            </a:xfrm>
            <a:custGeom>
              <a:avLst/>
              <a:gdLst>
                <a:gd name="T0" fmla="*/ 20 w 72"/>
                <a:gd name="T1" fmla="*/ 0 h 114"/>
                <a:gd name="T2" fmla="*/ 908 w 72"/>
                <a:gd name="T3" fmla="*/ 2163 h 114"/>
                <a:gd name="T4" fmla="*/ 845 w 72"/>
                <a:gd name="T5" fmla="*/ 1536 h 114"/>
                <a:gd name="T6" fmla="*/ 688 w 72"/>
                <a:gd name="T7" fmla="*/ 989 h 114"/>
                <a:gd name="T8" fmla="*/ 0 w 72"/>
                <a:gd name="T9" fmla="*/ 21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4">
                  <a:moveTo>
                    <a:pt x="1" y="0"/>
                  </a:moveTo>
                  <a:cubicBezTo>
                    <a:pt x="31" y="31"/>
                    <a:pt x="72" y="63"/>
                    <a:pt x="58" y="114"/>
                  </a:cubicBezTo>
                  <a:cubicBezTo>
                    <a:pt x="53" y="105"/>
                    <a:pt x="56" y="92"/>
                    <a:pt x="54" y="81"/>
                  </a:cubicBezTo>
                  <a:cubicBezTo>
                    <a:pt x="53" y="70"/>
                    <a:pt x="50" y="62"/>
                    <a:pt x="44" y="52"/>
                  </a:cubicBezTo>
                  <a:cubicBezTo>
                    <a:pt x="33" y="33"/>
                    <a:pt x="10" y="2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46">
              <a:extLst>
                <a:ext uri="{FF2B5EF4-FFF2-40B4-BE49-F238E27FC236}">
                  <a16:creationId xmlns:a16="http://schemas.microsoft.com/office/drawing/2014/main" id="{7477905F-306B-431D-BCB8-4FCF90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1915"/>
              <a:ext cx="32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1" name="Oval 47">
              <a:extLst>
                <a:ext uri="{FF2B5EF4-FFF2-40B4-BE49-F238E27FC236}">
                  <a16:creationId xmlns:a16="http://schemas.microsoft.com/office/drawing/2014/main" id="{78905355-4176-4093-B133-FA8A23F7C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6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2" name="Oval 48">
              <a:extLst>
                <a:ext uri="{FF2B5EF4-FFF2-40B4-BE49-F238E27FC236}">
                  <a16:creationId xmlns:a16="http://schemas.microsoft.com/office/drawing/2014/main" id="{192AAA39-E75A-4B6D-A82F-DB01A406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00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3" name="Freeform 49">
              <a:extLst>
                <a:ext uri="{FF2B5EF4-FFF2-40B4-BE49-F238E27FC236}">
                  <a16:creationId xmlns:a16="http://schemas.microsoft.com/office/drawing/2014/main" id="{DFA094BF-9AC5-4A58-8A58-67ED5242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029"/>
              <a:ext cx="170" cy="134"/>
            </a:xfrm>
            <a:custGeom>
              <a:avLst/>
              <a:gdLst>
                <a:gd name="T0" fmla="*/ 33 w 68"/>
                <a:gd name="T1" fmla="*/ 0 h 50"/>
                <a:gd name="T2" fmla="*/ 33 w 68"/>
                <a:gd name="T3" fmla="*/ 461 h 50"/>
                <a:gd name="T4" fmla="*/ 63 w 68"/>
                <a:gd name="T5" fmla="*/ 812 h 50"/>
                <a:gd name="T6" fmla="*/ 238 w 68"/>
                <a:gd name="T7" fmla="*/ 884 h 50"/>
                <a:gd name="T8" fmla="*/ 458 w 68"/>
                <a:gd name="T9" fmla="*/ 962 h 50"/>
                <a:gd name="T10" fmla="*/ 738 w 68"/>
                <a:gd name="T11" fmla="*/ 962 h 50"/>
                <a:gd name="T12" fmla="*/ 1063 w 68"/>
                <a:gd name="T13" fmla="*/ 962 h 50"/>
                <a:gd name="T14" fmla="*/ 533 w 68"/>
                <a:gd name="T15" fmla="*/ 825 h 50"/>
                <a:gd name="T16" fmla="*/ 208 w 68"/>
                <a:gd name="T17" fmla="*/ 710 h 50"/>
                <a:gd name="T18" fmla="*/ 95 w 68"/>
                <a:gd name="T19" fmla="*/ 308 h 50"/>
                <a:gd name="T20" fmla="*/ 50 w 68"/>
                <a:gd name="T21" fmla="*/ 0 h 50"/>
                <a:gd name="T22" fmla="*/ 33 w 68"/>
                <a:gd name="T23" fmla="*/ 2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50">
                  <a:moveTo>
                    <a:pt x="2" y="0"/>
                  </a:moveTo>
                  <a:cubicBezTo>
                    <a:pt x="1" y="8"/>
                    <a:pt x="1" y="16"/>
                    <a:pt x="2" y="24"/>
                  </a:cubicBezTo>
                  <a:cubicBezTo>
                    <a:pt x="2" y="29"/>
                    <a:pt x="0" y="38"/>
                    <a:pt x="4" y="42"/>
                  </a:cubicBezTo>
                  <a:cubicBezTo>
                    <a:pt x="6" y="45"/>
                    <a:pt x="11" y="46"/>
                    <a:pt x="15" y="46"/>
                  </a:cubicBezTo>
                  <a:cubicBezTo>
                    <a:pt x="19" y="48"/>
                    <a:pt x="24" y="50"/>
                    <a:pt x="29" y="50"/>
                  </a:cubicBezTo>
                  <a:cubicBezTo>
                    <a:pt x="35" y="50"/>
                    <a:pt x="41" y="50"/>
                    <a:pt x="47" y="50"/>
                  </a:cubicBezTo>
                  <a:cubicBezTo>
                    <a:pt x="53" y="50"/>
                    <a:pt x="62" y="47"/>
                    <a:pt x="68" y="50"/>
                  </a:cubicBezTo>
                  <a:cubicBezTo>
                    <a:pt x="57" y="46"/>
                    <a:pt x="45" y="44"/>
                    <a:pt x="34" y="43"/>
                  </a:cubicBezTo>
                  <a:cubicBezTo>
                    <a:pt x="28" y="42"/>
                    <a:pt x="17" y="42"/>
                    <a:pt x="13" y="37"/>
                  </a:cubicBezTo>
                  <a:cubicBezTo>
                    <a:pt x="8" y="32"/>
                    <a:pt x="7" y="22"/>
                    <a:pt x="6" y="16"/>
                  </a:cubicBezTo>
                  <a:cubicBezTo>
                    <a:pt x="5" y="11"/>
                    <a:pt x="5" y="5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49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50">
              <a:extLst>
                <a:ext uri="{FF2B5EF4-FFF2-40B4-BE49-F238E27FC236}">
                  <a16:creationId xmlns:a16="http://schemas.microsoft.com/office/drawing/2014/main" id="{698C28B1-8788-49C0-BF16-669286DA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5526 w 353"/>
                <a:gd name="T1" fmla="*/ 7048 h 392"/>
                <a:gd name="T2" fmla="*/ 175 w 353"/>
                <a:gd name="T3" fmla="*/ 7120 h 392"/>
                <a:gd name="T4" fmla="*/ 0 w 353"/>
                <a:gd name="T5" fmla="*/ 6894 h 392"/>
                <a:gd name="T6" fmla="*/ 0 w 353"/>
                <a:gd name="T7" fmla="*/ 227 h 392"/>
                <a:gd name="T8" fmla="*/ 175 w 353"/>
                <a:gd name="T9" fmla="*/ 21 h 392"/>
                <a:gd name="T10" fmla="*/ 5526 w 353"/>
                <a:gd name="T11" fmla="*/ 2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51">
              <a:extLst>
                <a:ext uri="{FF2B5EF4-FFF2-40B4-BE49-F238E27FC236}">
                  <a16:creationId xmlns:a16="http://schemas.microsoft.com/office/drawing/2014/main" id="{83B99CFD-82DE-49B4-A192-F5AC03E93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483"/>
              <a:ext cx="615" cy="80"/>
            </a:xfrm>
            <a:custGeom>
              <a:avLst/>
              <a:gdLst>
                <a:gd name="T0" fmla="*/ 3845 w 246"/>
                <a:gd name="T1" fmla="*/ 149 h 30"/>
                <a:gd name="T2" fmla="*/ 3500 w 246"/>
                <a:gd name="T3" fmla="*/ 547 h 30"/>
                <a:gd name="T4" fmla="*/ 345 w 246"/>
                <a:gd name="T5" fmla="*/ 547 h 30"/>
                <a:gd name="T6" fmla="*/ 0 w 246"/>
                <a:gd name="T7" fmla="*/ 149 h 30"/>
                <a:gd name="T8" fmla="*/ 1925 w 246"/>
                <a:gd name="T9" fmla="*/ 0 h 30"/>
                <a:gd name="T10" fmla="*/ 3845 w 246"/>
                <a:gd name="T11" fmla="*/ 14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30">
                  <a:moveTo>
                    <a:pt x="246" y="8"/>
                  </a:moveTo>
                  <a:cubicBezTo>
                    <a:pt x="246" y="20"/>
                    <a:pt x="236" y="29"/>
                    <a:pt x="224" y="29"/>
                  </a:cubicBezTo>
                  <a:cubicBezTo>
                    <a:pt x="224" y="29"/>
                    <a:pt x="92" y="14"/>
                    <a:pt x="22" y="29"/>
                  </a:cubicBezTo>
                  <a:cubicBezTo>
                    <a:pt x="7" y="30"/>
                    <a:pt x="0" y="20"/>
                    <a:pt x="0" y="8"/>
                  </a:cubicBezTo>
                  <a:cubicBezTo>
                    <a:pt x="0" y="8"/>
                    <a:pt x="81" y="0"/>
                    <a:pt x="123" y="0"/>
                  </a:cubicBezTo>
                  <a:cubicBezTo>
                    <a:pt x="166" y="0"/>
                    <a:pt x="246" y="8"/>
                    <a:pt x="246" y="8"/>
                  </a:cubicBezTo>
                  <a:close/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52">
              <a:extLst>
                <a:ext uri="{FF2B5EF4-FFF2-40B4-BE49-F238E27FC236}">
                  <a16:creationId xmlns:a16="http://schemas.microsoft.com/office/drawing/2014/main" id="{CAD0A81E-174E-419D-9381-F48F6AB3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520"/>
              <a:ext cx="590" cy="43"/>
            </a:xfrm>
            <a:custGeom>
              <a:avLst/>
              <a:gdLst>
                <a:gd name="T0" fmla="*/ 3688 w 236"/>
                <a:gd name="T1" fmla="*/ 175 h 16"/>
                <a:gd name="T2" fmla="*/ 3438 w 236"/>
                <a:gd name="T3" fmla="*/ 290 h 16"/>
                <a:gd name="T4" fmla="*/ 270 w 236"/>
                <a:gd name="T5" fmla="*/ 290 h 16"/>
                <a:gd name="T6" fmla="*/ 0 w 236"/>
                <a:gd name="T7" fmla="*/ 159 h 16"/>
                <a:gd name="T8" fmla="*/ 1863 w 236"/>
                <a:gd name="T9" fmla="*/ 0 h 16"/>
                <a:gd name="T10" fmla="*/ 3688 w 236"/>
                <a:gd name="T11" fmla="*/ 17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6">
                  <a:moveTo>
                    <a:pt x="236" y="9"/>
                  </a:moveTo>
                  <a:cubicBezTo>
                    <a:pt x="232" y="13"/>
                    <a:pt x="226" y="15"/>
                    <a:pt x="220" y="15"/>
                  </a:cubicBezTo>
                  <a:cubicBezTo>
                    <a:pt x="220" y="15"/>
                    <a:pt x="88" y="0"/>
                    <a:pt x="17" y="15"/>
                  </a:cubicBezTo>
                  <a:cubicBezTo>
                    <a:pt x="10" y="16"/>
                    <a:pt x="4" y="13"/>
                    <a:pt x="0" y="8"/>
                  </a:cubicBezTo>
                  <a:cubicBezTo>
                    <a:pt x="0" y="8"/>
                    <a:pt x="94" y="0"/>
                    <a:pt x="119" y="0"/>
                  </a:cubicBezTo>
                  <a:cubicBezTo>
                    <a:pt x="144" y="0"/>
                    <a:pt x="236" y="9"/>
                    <a:pt x="236" y="9"/>
                  </a:cubicBezTo>
                  <a:close/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Oval 53">
              <a:extLst>
                <a:ext uri="{FF2B5EF4-FFF2-40B4-BE49-F238E27FC236}">
                  <a16:creationId xmlns:a16="http://schemas.microsoft.com/office/drawing/2014/main" id="{1710B7AC-D329-4073-A294-18984C80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512"/>
              <a:ext cx="7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8" name="Oval 54">
              <a:extLst>
                <a:ext uri="{FF2B5EF4-FFF2-40B4-BE49-F238E27FC236}">
                  <a16:creationId xmlns:a16="http://schemas.microsoft.com/office/drawing/2014/main" id="{BC90CA49-C70B-4D22-9983-8201F2591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515"/>
              <a:ext cx="25" cy="18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9" name="Oval 55">
              <a:extLst>
                <a:ext uri="{FF2B5EF4-FFF2-40B4-BE49-F238E27FC236}">
                  <a16:creationId xmlns:a16="http://schemas.microsoft.com/office/drawing/2014/main" id="{CBB604A9-6791-4ABE-9699-9EE2166D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1523"/>
              <a:ext cx="5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0" name="Oval 56">
              <a:extLst>
                <a:ext uri="{FF2B5EF4-FFF2-40B4-BE49-F238E27FC236}">
                  <a16:creationId xmlns:a16="http://schemas.microsoft.com/office/drawing/2014/main" id="{01B95D88-D945-4FC2-AE05-DA4EF823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28"/>
              <a:ext cx="15" cy="13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1" name="Freeform 57">
              <a:extLst>
                <a:ext uri="{FF2B5EF4-FFF2-40B4-BE49-F238E27FC236}">
                  <a16:creationId xmlns:a16="http://schemas.microsoft.com/office/drawing/2014/main" id="{BFB71BF0-FCCB-4290-B4F1-5063527B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15"/>
              <a:ext cx="137" cy="176"/>
            </a:xfrm>
            <a:custGeom>
              <a:avLst/>
              <a:gdLst>
                <a:gd name="T0" fmla="*/ 324 w 55"/>
                <a:gd name="T1" fmla="*/ 77 h 66"/>
                <a:gd name="T2" fmla="*/ 42 w 55"/>
                <a:gd name="T3" fmla="*/ 248 h 66"/>
                <a:gd name="T4" fmla="*/ 12 w 55"/>
                <a:gd name="T5" fmla="*/ 683 h 66"/>
                <a:gd name="T6" fmla="*/ 62 w 55"/>
                <a:gd name="T7" fmla="*/ 1139 h 66"/>
                <a:gd name="T8" fmla="*/ 187 w 55"/>
                <a:gd name="T9" fmla="*/ 1229 h 66"/>
                <a:gd name="T10" fmla="*/ 416 w 55"/>
                <a:gd name="T11" fmla="*/ 1173 h 66"/>
                <a:gd name="T12" fmla="*/ 695 w 55"/>
                <a:gd name="T13" fmla="*/ 888 h 66"/>
                <a:gd name="T14" fmla="*/ 745 w 55"/>
                <a:gd name="T15" fmla="*/ 21 h 66"/>
                <a:gd name="T16" fmla="*/ 371 w 55"/>
                <a:gd name="T17" fmla="*/ 35 h 66"/>
                <a:gd name="T18" fmla="*/ 324 w 55"/>
                <a:gd name="T19" fmla="*/ 77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66">
                  <a:moveTo>
                    <a:pt x="21" y="4"/>
                  </a:moveTo>
                  <a:cubicBezTo>
                    <a:pt x="15" y="3"/>
                    <a:pt x="6" y="8"/>
                    <a:pt x="3" y="13"/>
                  </a:cubicBezTo>
                  <a:cubicBezTo>
                    <a:pt x="0" y="19"/>
                    <a:pt x="1" y="28"/>
                    <a:pt x="1" y="36"/>
                  </a:cubicBezTo>
                  <a:cubicBezTo>
                    <a:pt x="2" y="44"/>
                    <a:pt x="3" y="52"/>
                    <a:pt x="4" y="60"/>
                  </a:cubicBezTo>
                  <a:cubicBezTo>
                    <a:pt x="4" y="66"/>
                    <a:pt x="6" y="65"/>
                    <a:pt x="12" y="65"/>
                  </a:cubicBezTo>
                  <a:cubicBezTo>
                    <a:pt x="17" y="65"/>
                    <a:pt x="22" y="65"/>
                    <a:pt x="27" y="62"/>
                  </a:cubicBezTo>
                  <a:cubicBezTo>
                    <a:pt x="34" y="58"/>
                    <a:pt x="39" y="52"/>
                    <a:pt x="45" y="47"/>
                  </a:cubicBezTo>
                  <a:cubicBezTo>
                    <a:pt x="49" y="43"/>
                    <a:pt x="55" y="0"/>
                    <a:pt x="48" y="1"/>
                  </a:cubicBezTo>
                  <a:cubicBezTo>
                    <a:pt x="40" y="1"/>
                    <a:pt x="32" y="0"/>
                    <a:pt x="24" y="2"/>
                  </a:cubicBezTo>
                  <a:cubicBezTo>
                    <a:pt x="23" y="2"/>
                    <a:pt x="22" y="3"/>
                    <a:pt x="21" y="4"/>
                  </a:cubicBezTo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58">
              <a:extLst>
                <a:ext uri="{FF2B5EF4-FFF2-40B4-BE49-F238E27FC236}">
                  <a16:creationId xmlns:a16="http://schemas.microsoft.com/office/drawing/2014/main" id="{79860315-D302-4310-A6DB-A4CA46955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299"/>
              <a:ext cx="163" cy="168"/>
            </a:xfrm>
            <a:custGeom>
              <a:avLst/>
              <a:gdLst>
                <a:gd name="T0" fmla="*/ 33 w 65"/>
                <a:gd name="T1" fmla="*/ 35 h 63"/>
                <a:gd name="T2" fmla="*/ 238 w 65"/>
                <a:gd name="T3" fmla="*/ 56 h 63"/>
                <a:gd name="T4" fmla="*/ 364 w 65"/>
                <a:gd name="T5" fmla="*/ 56 h 63"/>
                <a:gd name="T6" fmla="*/ 522 w 65"/>
                <a:gd name="T7" fmla="*/ 35 h 63"/>
                <a:gd name="T8" fmla="*/ 963 w 65"/>
                <a:gd name="T9" fmla="*/ 77 h 63"/>
                <a:gd name="T10" fmla="*/ 1026 w 65"/>
                <a:gd name="T11" fmla="*/ 136 h 63"/>
                <a:gd name="T12" fmla="*/ 963 w 65"/>
                <a:gd name="T13" fmla="*/ 227 h 63"/>
                <a:gd name="T14" fmla="*/ 868 w 65"/>
                <a:gd name="T15" fmla="*/ 363 h 63"/>
                <a:gd name="T16" fmla="*/ 710 w 65"/>
                <a:gd name="T17" fmla="*/ 909 h 63"/>
                <a:gd name="T18" fmla="*/ 597 w 65"/>
                <a:gd name="T19" fmla="*/ 1195 h 63"/>
                <a:gd name="T20" fmla="*/ 441 w 65"/>
                <a:gd name="T21" fmla="*/ 931 h 63"/>
                <a:gd name="T22" fmla="*/ 313 w 65"/>
                <a:gd name="T23" fmla="*/ 627 h 63"/>
                <a:gd name="T24" fmla="*/ 95 w 65"/>
                <a:gd name="T25" fmla="*/ 227 h 63"/>
                <a:gd name="T26" fmla="*/ 20 w 65"/>
                <a:gd name="T27" fmla="*/ 136 h 63"/>
                <a:gd name="T28" fmla="*/ 50 w 65"/>
                <a:gd name="T29" fmla="*/ 56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63">
                  <a:moveTo>
                    <a:pt x="2" y="2"/>
                  </a:moveTo>
                  <a:cubicBezTo>
                    <a:pt x="6" y="4"/>
                    <a:pt x="11" y="3"/>
                    <a:pt x="15" y="3"/>
                  </a:cubicBezTo>
                  <a:cubicBezTo>
                    <a:pt x="18" y="3"/>
                    <a:pt x="20" y="3"/>
                    <a:pt x="23" y="3"/>
                  </a:cubicBezTo>
                  <a:cubicBezTo>
                    <a:pt x="26" y="3"/>
                    <a:pt x="29" y="2"/>
                    <a:pt x="33" y="2"/>
                  </a:cubicBezTo>
                  <a:cubicBezTo>
                    <a:pt x="42" y="2"/>
                    <a:pt x="53" y="0"/>
                    <a:pt x="61" y="4"/>
                  </a:cubicBezTo>
                  <a:cubicBezTo>
                    <a:pt x="63" y="4"/>
                    <a:pt x="65" y="4"/>
                    <a:pt x="65" y="7"/>
                  </a:cubicBezTo>
                  <a:cubicBezTo>
                    <a:pt x="65" y="8"/>
                    <a:pt x="62" y="11"/>
                    <a:pt x="61" y="12"/>
                  </a:cubicBezTo>
                  <a:cubicBezTo>
                    <a:pt x="59" y="14"/>
                    <a:pt x="57" y="17"/>
                    <a:pt x="55" y="19"/>
                  </a:cubicBezTo>
                  <a:cubicBezTo>
                    <a:pt x="49" y="28"/>
                    <a:pt x="46" y="37"/>
                    <a:pt x="45" y="48"/>
                  </a:cubicBezTo>
                  <a:cubicBezTo>
                    <a:pt x="44" y="52"/>
                    <a:pt x="43" y="63"/>
                    <a:pt x="38" y="63"/>
                  </a:cubicBezTo>
                  <a:cubicBezTo>
                    <a:pt x="33" y="63"/>
                    <a:pt x="30" y="53"/>
                    <a:pt x="28" y="49"/>
                  </a:cubicBezTo>
                  <a:cubicBezTo>
                    <a:pt x="26" y="43"/>
                    <a:pt x="23" y="38"/>
                    <a:pt x="20" y="33"/>
                  </a:cubicBezTo>
                  <a:cubicBezTo>
                    <a:pt x="16" y="25"/>
                    <a:pt x="11" y="18"/>
                    <a:pt x="6" y="12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5"/>
                    <a:pt x="1" y="3"/>
                    <a:pt x="3" y="3"/>
                  </a:cubicBezTo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Oval 59">
              <a:extLst>
                <a:ext uri="{FF2B5EF4-FFF2-40B4-BE49-F238E27FC236}">
                  <a16:creationId xmlns:a16="http://schemas.microsoft.com/office/drawing/2014/main" id="{F5C3385D-0C91-4849-AE30-6853EF53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20"/>
              <a:ext cx="43" cy="45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4" name="Oval 60">
              <a:extLst>
                <a:ext uri="{FF2B5EF4-FFF2-40B4-BE49-F238E27FC236}">
                  <a16:creationId xmlns:a16="http://schemas.microsoft.com/office/drawing/2014/main" id="{E63C1CB7-70B2-4C40-BD94-EE866A472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360"/>
              <a:ext cx="15" cy="24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5" name="Oval 61">
              <a:extLst>
                <a:ext uri="{FF2B5EF4-FFF2-40B4-BE49-F238E27FC236}">
                  <a16:creationId xmlns:a16="http://schemas.microsoft.com/office/drawing/2014/main" id="{AA8F7FC3-5023-42F2-970A-B1DD0131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392"/>
              <a:ext cx="10" cy="1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6" name="Oval 62">
              <a:extLst>
                <a:ext uri="{FF2B5EF4-FFF2-40B4-BE49-F238E27FC236}">
                  <a16:creationId xmlns:a16="http://schemas.microsoft.com/office/drawing/2014/main" id="{17A75270-2F04-4911-B6BD-C7EA27A99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320"/>
              <a:ext cx="28" cy="40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7" name="Freeform 63">
              <a:extLst>
                <a:ext uri="{FF2B5EF4-FFF2-40B4-BE49-F238E27FC236}">
                  <a16:creationId xmlns:a16="http://schemas.microsoft.com/office/drawing/2014/main" id="{BABDC4C1-832E-4AD8-AFA4-0E3A10BD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307"/>
              <a:ext cx="190" cy="178"/>
            </a:xfrm>
            <a:custGeom>
              <a:avLst/>
              <a:gdLst>
                <a:gd name="T0" fmla="*/ 50 w 76"/>
                <a:gd name="T1" fmla="*/ 0 h 67"/>
                <a:gd name="T2" fmla="*/ 300 w 76"/>
                <a:gd name="T3" fmla="*/ 21 h 67"/>
                <a:gd name="T4" fmla="*/ 645 w 76"/>
                <a:gd name="T5" fmla="*/ 56 h 67"/>
                <a:gd name="T6" fmla="*/ 1063 w 76"/>
                <a:gd name="T7" fmla="*/ 170 h 67"/>
                <a:gd name="T8" fmla="*/ 1188 w 76"/>
                <a:gd name="T9" fmla="*/ 319 h 67"/>
                <a:gd name="T10" fmla="*/ 1125 w 76"/>
                <a:gd name="T11" fmla="*/ 622 h 67"/>
                <a:gd name="T12" fmla="*/ 1033 w 76"/>
                <a:gd name="T13" fmla="*/ 1087 h 67"/>
                <a:gd name="T14" fmla="*/ 800 w 76"/>
                <a:gd name="T15" fmla="*/ 1257 h 67"/>
                <a:gd name="T16" fmla="*/ 583 w 76"/>
                <a:gd name="T17" fmla="*/ 1201 h 67"/>
                <a:gd name="T18" fmla="*/ 238 w 76"/>
                <a:gd name="T19" fmla="*/ 805 h 67"/>
                <a:gd name="T20" fmla="*/ 63 w 76"/>
                <a:gd name="T21" fmla="*/ 205 h 67"/>
                <a:gd name="T22" fmla="*/ 50 w 76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" h="67">
                  <a:moveTo>
                    <a:pt x="3" y="0"/>
                  </a:moveTo>
                  <a:cubicBezTo>
                    <a:pt x="8" y="1"/>
                    <a:pt x="14" y="0"/>
                    <a:pt x="19" y="1"/>
                  </a:cubicBezTo>
                  <a:cubicBezTo>
                    <a:pt x="26" y="2"/>
                    <a:pt x="34" y="1"/>
                    <a:pt x="41" y="3"/>
                  </a:cubicBezTo>
                  <a:cubicBezTo>
                    <a:pt x="50" y="4"/>
                    <a:pt x="60" y="6"/>
                    <a:pt x="68" y="9"/>
                  </a:cubicBezTo>
                  <a:cubicBezTo>
                    <a:pt x="72" y="11"/>
                    <a:pt x="75" y="13"/>
                    <a:pt x="76" y="17"/>
                  </a:cubicBezTo>
                  <a:cubicBezTo>
                    <a:pt x="76" y="22"/>
                    <a:pt x="73" y="28"/>
                    <a:pt x="72" y="33"/>
                  </a:cubicBezTo>
                  <a:cubicBezTo>
                    <a:pt x="71" y="42"/>
                    <a:pt x="70" y="50"/>
                    <a:pt x="66" y="58"/>
                  </a:cubicBezTo>
                  <a:cubicBezTo>
                    <a:pt x="63" y="63"/>
                    <a:pt x="57" y="67"/>
                    <a:pt x="51" y="67"/>
                  </a:cubicBezTo>
                  <a:cubicBezTo>
                    <a:pt x="46" y="66"/>
                    <a:pt x="42" y="65"/>
                    <a:pt x="37" y="64"/>
                  </a:cubicBezTo>
                  <a:cubicBezTo>
                    <a:pt x="25" y="63"/>
                    <a:pt x="19" y="54"/>
                    <a:pt x="15" y="43"/>
                  </a:cubicBezTo>
                  <a:cubicBezTo>
                    <a:pt x="11" y="32"/>
                    <a:pt x="9" y="21"/>
                    <a:pt x="4" y="11"/>
                  </a:cubicBezTo>
                  <a:cubicBezTo>
                    <a:pt x="3" y="9"/>
                    <a:pt x="0" y="2"/>
                    <a:pt x="3" y="0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64">
              <a:extLst>
                <a:ext uri="{FF2B5EF4-FFF2-40B4-BE49-F238E27FC236}">
                  <a16:creationId xmlns:a16="http://schemas.microsoft.com/office/drawing/2014/main" id="{036A2103-8155-419F-A8D4-AA8B7D58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3845 w 246"/>
                <a:gd name="T1" fmla="*/ 1597 h 106"/>
                <a:gd name="T2" fmla="*/ 3500 w 246"/>
                <a:gd name="T3" fmla="*/ 1997 h 106"/>
                <a:gd name="T4" fmla="*/ 333 w 246"/>
                <a:gd name="T5" fmla="*/ 1997 h 106"/>
                <a:gd name="T6" fmla="*/ 0 w 246"/>
                <a:gd name="T7" fmla="*/ 1597 h 106"/>
                <a:gd name="T8" fmla="*/ 0 w 246"/>
                <a:gd name="T9" fmla="*/ 662 h 106"/>
                <a:gd name="T10" fmla="*/ 333 w 246"/>
                <a:gd name="T11" fmla="*/ 264 h 106"/>
                <a:gd name="T12" fmla="*/ 3500 w 246"/>
                <a:gd name="T13" fmla="*/ 264 h 106"/>
                <a:gd name="T14" fmla="*/ 3845 w 246"/>
                <a:gd name="T15" fmla="*/ 662 h 106"/>
                <a:gd name="T16" fmla="*/ 3845 w 246"/>
                <a:gd name="T17" fmla="*/ 159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1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4"/>
                    <a:pt x="3" y="17"/>
                    <a:pt x="21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4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65">
              <a:extLst>
                <a:ext uri="{FF2B5EF4-FFF2-40B4-BE49-F238E27FC236}">
                  <a16:creationId xmlns:a16="http://schemas.microsoft.com/office/drawing/2014/main" id="{FFCF05E3-72A9-467D-A14F-B7301BD0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309"/>
              <a:ext cx="140" cy="168"/>
            </a:xfrm>
            <a:custGeom>
              <a:avLst/>
              <a:gdLst>
                <a:gd name="T0" fmla="*/ 813 w 56"/>
                <a:gd name="T1" fmla="*/ 0 h 63"/>
                <a:gd name="T2" fmla="*/ 613 w 56"/>
                <a:gd name="T3" fmla="*/ 0 h 63"/>
                <a:gd name="T4" fmla="*/ 375 w 56"/>
                <a:gd name="T5" fmla="*/ 35 h 63"/>
                <a:gd name="T6" fmla="*/ 50 w 56"/>
                <a:gd name="T7" fmla="*/ 77 h 63"/>
                <a:gd name="T8" fmla="*/ 145 w 56"/>
                <a:gd name="T9" fmla="*/ 149 h 63"/>
                <a:gd name="T10" fmla="*/ 300 w 56"/>
                <a:gd name="T11" fmla="*/ 285 h 63"/>
                <a:gd name="T12" fmla="*/ 520 w 56"/>
                <a:gd name="T13" fmla="*/ 931 h 63"/>
                <a:gd name="T14" fmla="*/ 688 w 56"/>
                <a:gd name="T15" fmla="*/ 1059 h 63"/>
                <a:gd name="T16" fmla="*/ 720 w 56"/>
                <a:gd name="T17" fmla="*/ 797 h 63"/>
                <a:gd name="T18" fmla="*/ 770 w 56"/>
                <a:gd name="T19" fmla="*/ 568 h 63"/>
                <a:gd name="T20" fmla="*/ 863 w 56"/>
                <a:gd name="T21" fmla="*/ 77 h 63"/>
                <a:gd name="T22" fmla="*/ 833 w 56"/>
                <a:gd name="T23" fmla="*/ 0 h 63"/>
                <a:gd name="T24" fmla="*/ 813 w 5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3">
                  <a:moveTo>
                    <a:pt x="52" y="0"/>
                  </a:moveTo>
                  <a:cubicBezTo>
                    <a:pt x="48" y="0"/>
                    <a:pt x="43" y="0"/>
                    <a:pt x="39" y="0"/>
                  </a:cubicBezTo>
                  <a:cubicBezTo>
                    <a:pt x="34" y="0"/>
                    <a:pt x="29" y="1"/>
                    <a:pt x="24" y="2"/>
                  </a:cubicBezTo>
                  <a:cubicBezTo>
                    <a:pt x="17" y="3"/>
                    <a:pt x="10" y="2"/>
                    <a:pt x="3" y="4"/>
                  </a:cubicBezTo>
                  <a:cubicBezTo>
                    <a:pt x="0" y="7"/>
                    <a:pt x="8" y="8"/>
                    <a:pt x="9" y="8"/>
                  </a:cubicBezTo>
                  <a:cubicBezTo>
                    <a:pt x="13" y="9"/>
                    <a:pt x="17" y="11"/>
                    <a:pt x="19" y="15"/>
                  </a:cubicBezTo>
                  <a:cubicBezTo>
                    <a:pt x="25" y="26"/>
                    <a:pt x="29" y="37"/>
                    <a:pt x="33" y="49"/>
                  </a:cubicBezTo>
                  <a:cubicBezTo>
                    <a:pt x="35" y="52"/>
                    <a:pt x="41" y="63"/>
                    <a:pt x="44" y="56"/>
                  </a:cubicBezTo>
                  <a:cubicBezTo>
                    <a:pt x="46" y="52"/>
                    <a:pt x="46" y="46"/>
                    <a:pt x="46" y="42"/>
                  </a:cubicBezTo>
                  <a:cubicBezTo>
                    <a:pt x="47" y="38"/>
                    <a:pt x="48" y="34"/>
                    <a:pt x="49" y="30"/>
                  </a:cubicBezTo>
                  <a:cubicBezTo>
                    <a:pt x="52" y="22"/>
                    <a:pt x="56" y="13"/>
                    <a:pt x="55" y="4"/>
                  </a:cubicBezTo>
                  <a:cubicBezTo>
                    <a:pt x="55" y="3"/>
                    <a:pt x="54" y="1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66">
              <a:extLst>
                <a:ext uri="{FF2B5EF4-FFF2-40B4-BE49-F238E27FC236}">
                  <a16:creationId xmlns:a16="http://schemas.microsoft.com/office/drawing/2014/main" id="{B8AD0AEC-E340-401C-8536-F33EDD93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89"/>
              <a:ext cx="172" cy="104"/>
            </a:xfrm>
            <a:custGeom>
              <a:avLst/>
              <a:gdLst>
                <a:gd name="T0" fmla="*/ 12 w 69"/>
                <a:gd name="T1" fmla="*/ 661 h 39"/>
                <a:gd name="T2" fmla="*/ 262 w 69"/>
                <a:gd name="T3" fmla="*/ 363 h 39"/>
                <a:gd name="T4" fmla="*/ 496 w 69"/>
                <a:gd name="T5" fmla="*/ 115 h 39"/>
                <a:gd name="T6" fmla="*/ 853 w 69"/>
                <a:gd name="T7" fmla="*/ 397 h 39"/>
                <a:gd name="T8" fmla="*/ 1069 w 69"/>
                <a:gd name="T9" fmla="*/ 627 h 39"/>
                <a:gd name="T10" fmla="*/ 808 w 69"/>
                <a:gd name="T11" fmla="*/ 648 h 39"/>
                <a:gd name="T12" fmla="*/ 509 w 69"/>
                <a:gd name="T13" fmla="*/ 627 h 39"/>
                <a:gd name="T14" fmla="*/ 249 w 69"/>
                <a:gd name="T15" fmla="*/ 661 h 39"/>
                <a:gd name="T16" fmla="*/ 0 w 69"/>
                <a:gd name="T17" fmla="*/ 704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9">
                  <a:moveTo>
                    <a:pt x="1" y="35"/>
                  </a:moveTo>
                  <a:cubicBezTo>
                    <a:pt x="4" y="39"/>
                    <a:pt x="15" y="23"/>
                    <a:pt x="17" y="19"/>
                  </a:cubicBezTo>
                  <a:cubicBezTo>
                    <a:pt x="21" y="13"/>
                    <a:pt x="22" y="0"/>
                    <a:pt x="32" y="6"/>
                  </a:cubicBezTo>
                  <a:cubicBezTo>
                    <a:pt x="40" y="10"/>
                    <a:pt x="48" y="16"/>
                    <a:pt x="55" y="21"/>
                  </a:cubicBezTo>
                  <a:cubicBezTo>
                    <a:pt x="59" y="25"/>
                    <a:pt x="67" y="29"/>
                    <a:pt x="69" y="33"/>
                  </a:cubicBezTo>
                  <a:cubicBezTo>
                    <a:pt x="65" y="35"/>
                    <a:pt x="57" y="34"/>
                    <a:pt x="52" y="34"/>
                  </a:cubicBezTo>
                  <a:cubicBezTo>
                    <a:pt x="45" y="34"/>
                    <a:pt x="39" y="33"/>
                    <a:pt x="33" y="33"/>
                  </a:cubicBezTo>
                  <a:cubicBezTo>
                    <a:pt x="27" y="34"/>
                    <a:pt x="22" y="35"/>
                    <a:pt x="16" y="35"/>
                  </a:cubicBezTo>
                  <a:cubicBezTo>
                    <a:pt x="13" y="36"/>
                    <a:pt x="2" y="39"/>
                    <a:pt x="0" y="37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67">
              <a:extLst>
                <a:ext uri="{FF2B5EF4-FFF2-40B4-BE49-F238E27FC236}">
                  <a16:creationId xmlns:a16="http://schemas.microsoft.com/office/drawing/2014/main" id="{DA48ED58-E79A-4DAB-BF9D-F851E380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309"/>
              <a:ext cx="250" cy="27"/>
            </a:xfrm>
            <a:custGeom>
              <a:avLst/>
              <a:gdLst>
                <a:gd name="T0" fmla="*/ 0 w 100"/>
                <a:gd name="T1" fmla="*/ 159 h 10"/>
                <a:gd name="T2" fmla="*/ 175 w 100"/>
                <a:gd name="T3" fmla="*/ 116 h 10"/>
                <a:gd name="T4" fmla="*/ 363 w 100"/>
                <a:gd name="T5" fmla="*/ 81 h 10"/>
                <a:gd name="T6" fmla="*/ 813 w 100"/>
                <a:gd name="T7" fmla="*/ 22 h 10"/>
                <a:gd name="T8" fmla="*/ 1563 w 100"/>
                <a:gd name="T9" fmla="*/ 22 h 10"/>
                <a:gd name="T10" fmla="*/ 1333 w 100"/>
                <a:gd name="T11" fmla="*/ 38 h 10"/>
                <a:gd name="T12" fmla="*/ 958 w 100"/>
                <a:gd name="T13" fmla="*/ 81 h 10"/>
                <a:gd name="T14" fmla="*/ 520 w 100"/>
                <a:gd name="T15" fmla="*/ 138 h 10"/>
                <a:gd name="T16" fmla="*/ 20 w 100"/>
                <a:gd name="T17" fmla="*/ 159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10">
                  <a:moveTo>
                    <a:pt x="0" y="8"/>
                  </a:moveTo>
                  <a:cubicBezTo>
                    <a:pt x="4" y="8"/>
                    <a:pt x="7" y="6"/>
                    <a:pt x="11" y="6"/>
                  </a:cubicBezTo>
                  <a:cubicBezTo>
                    <a:pt x="15" y="5"/>
                    <a:pt x="19" y="5"/>
                    <a:pt x="23" y="4"/>
                  </a:cubicBezTo>
                  <a:cubicBezTo>
                    <a:pt x="32" y="3"/>
                    <a:pt x="42" y="3"/>
                    <a:pt x="52" y="1"/>
                  </a:cubicBezTo>
                  <a:cubicBezTo>
                    <a:pt x="68" y="0"/>
                    <a:pt x="84" y="0"/>
                    <a:pt x="100" y="1"/>
                  </a:cubicBezTo>
                  <a:cubicBezTo>
                    <a:pt x="96" y="3"/>
                    <a:pt x="89" y="2"/>
                    <a:pt x="85" y="2"/>
                  </a:cubicBezTo>
                  <a:cubicBezTo>
                    <a:pt x="77" y="3"/>
                    <a:pt x="69" y="4"/>
                    <a:pt x="61" y="4"/>
                  </a:cubicBezTo>
                  <a:cubicBezTo>
                    <a:pt x="52" y="4"/>
                    <a:pt x="42" y="6"/>
                    <a:pt x="33" y="7"/>
                  </a:cubicBezTo>
                  <a:cubicBezTo>
                    <a:pt x="22" y="8"/>
                    <a:pt x="1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68">
              <a:extLst>
                <a:ext uri="{FF2B5EF4-FFF2-40B4-BE49-F238E27FC236}">
                  <a16:creationId xmlns:a16="http://schemas.microsoft.com/office/drawing/2014/main" id="{E912A62E-011B-4B84-BE72-B9D6F9AC5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317"/>
              <a:ext cx="4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3" name="Oval 69">
              <a:extLst>
                <a:ext uri="{FF2B5EF4-FFF2-40B4-BE49-F238E27FC236}">
                  <a16:creationId xmlns:a16="http://schemas.microsoft.com/office/drawing/2014/main" id="{3B2272AB-F394-45DF-A28D-922B5958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325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4" name="Oval 70">
              <a:extLst>
                <a:ext uri="{FF2B5EF4-FFF2-40B4-BE49-F238E27FC236}">
                  <a16:creationId xmlns:a16="http://schemas.microsoft.com/office/drawing/2014/main" id="{B2273029-4E79-4543-9A40-533FEF7A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320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5" name="Oval 71">
              <a:extLst>
                <a:ext uri="{FF2B5EF4-FFF2-40B4-BE49-F238E27FC236}">
                  <a16:creationId xmlns:a16="http://schemas.microsoft.com/office/drawing/2014/main" id="{BE836C3B-2876-4D1A-A42E-C0E0272F3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336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6" name="Freeform 72">
              <a:extLst>
                <a:ext uri="{FF2B5EF4-FFF2-40B4-BE49-F238E27FC236}">
                  <a16:creationId xmlns:a16="http://schemas.microsoft.com/office/drawing/2014/main" id="{84A296AB-30B5-4204-9C10-C2E08DF12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301"/>
              <a:ext cx="187" cy="32"/>
            </a:xfrm>
            <a:custGeom>
              <a:avLst/>
              <a:gdLst>
                <a:gd name="T0" fmla="*/ 12 w 75"/>
                <a:gd name="T1" fmla="*/ 56 h 12"/>
                <a:gd name="T2" fmla="*/ 30 w 75"/>
                <a:gd name="T3" fmla="*/ 56 h 12"/>
                <a:gd name="T4" fmla="*/ 137 w 75"/>
                <a:gd name="T5" fmla="*/ 56 h 12"/>
                <a:gd name="T6" fmla="*/ 279 w 75"/>
                <a:gd name="T7" fmla="*/ 56 h 12"/>
                <a:gd name="T8" fmla="*/ 591 w 75"/>
                <a:gd name="T9" fmla="*/ 77 h 12"/>
                <a:gd name="T10" fmla="*/ 870 w 75"/>
                <a:gd name="T11" fmla="*/ 149 h 12"/>
                <a:gd name="T12" fmla="*/ 1162 w 75"/>
                <a:gd name="T13" fmla="*/ 227 h 12"/>
                <a:gd name="T14" fmla="*/ 1025 w 75"/>
                <a:gd name="T15" fmla="*/ 192 h 12"/>
                <a:gd name="T16" fmla="*/ 746 w 75"/>
                <a:gd name="T17" fmla="*/ 136 h 12"/>
                <a:gd name="T18" fmla="*/ 342 w 75"/>
                <a:gd name="T19" fmla="*/ 77 h 12"/>
                <a:gd name="T20" fmla="*/ 12 w 75"/>
                <a:gd name="T21" fmla="*/ 5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12">
                  <a:moveTo>
                    <a:pt x="1" y="3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2" y="3"/>
                    <a:pt x="15" y="3"/>
                    <a:pt x="18" y="3"/>
                  </a:cubicBezTo>
                  <a:cubicBezTo>
                    <a:pt x="25" y="3"/>
                    <a:pt x="32" y="4"/>
                    <a:pt x="38" y="4"/>
                  </a:cubicBezTo>
                  <a:cubicBezTo>
                    <a:pt x="45" y="5"/>
                    <a:pt x="50" y="7"/>
                    <a:pt x="56" y="8"/>
                  </a:cubicBezTo>
                  <a:cubicBezTo>
                    <a:pt x="62" y="9"/>
                    <a:pt x="69" y="9"/>
                    <a:pt x="75" y="12"/>
                  </a:cubicBezTo>
                  <a:cubicBezTo>
                    <a:pt x="72" y="12"/>
                    <a:pt x="69" y="10"/>
                    <a:pt x="66" y="10"/>
                  </a:cubicBezTo>
                  <a:cubicBezTo>
                    <a:pt x="60" y="9"/>
                    <a:pt x="54" y="8"/>
                    <a:pt x="48" y="7"/>
                  </a:cubicBezTo>
                  <a:cubicBezTo>
                    <a:pt x="39" y="7"/>
                    <a:pt x="30" y="5"/>
                    <a:pt x="22" y="4"/>
                  </a:cubicBezTo>
                  <a:cubicBezTo>
                    <a:pt x="18" y="4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73">
              <a:extLst>
                <a:ext uri="{FF2B5EF4-FFF2-40B4-BE49-F238E27FC236}">
                  <a16:creationId xmlns:a16="http://schemas.microsoft.com/office/drawing/2014/main" id="{F9F455CC-69D5-43FD-A473-17AA9400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480"/>
              <a:ext cx="237" cy="29"/>
            </a:xfrm>
            <a:custGeom>
              <a:avLst/>
              <a:gdLst>
                <a:gd name="T0" fmla="*/ 62 w 95"/>
                <a:gd name="T1" fmla="*/ 34 h 11"/>
                <a:gd name="T2" fmla="*/ 230 w 95"/>
                <a:gd name="T3" fmla="*/ 55 h 11"/>
                <a:gd name="T4" fmla="*/ 561 w 95"/>
                <a:gd name="T5" fmla="*/ 76 h 11"/>
                <a:gd name="T6" fmla="*/ 965 w 95"/>
                <a:gd name="T7" fmla="*/ 124 h 11"/>
                <a:gd name="T8" fmla="*/ 1474 w 95"/>
                <a:gd name="T9" fmla="*/ 145 h 11"/>
                <a:gd name="T10" fmla="*/ 1133 w 95"/>
                <a:gd name="T11" fmla="*/ 76 h 11"/>
                <a:gd name="T12" fmla="*/ 684 w 95"/>
                <a:gd name="T13" fmla="*/ 21 h 11"/>
                <a:gd name="T14" fmla="*/ 249 w 95"/>
                <a:gd name="T15" fmla="*/ 21 h 11"/>
                <a:gd name="T16" fmla="*/ 0 w 95"/>
                <a:gd name="T17" fmla="*/ 2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1">
                  <a:moveTo>
                    <a:pt x="4" y="2"/>
                  </a:moveTo>
                  <a:cubicBezTo>
                    <a:pt x="7" y="3"/>
                    <a:pt x="12" y="3"/>
                    <a:pt x="15" y="3"/>
                  </a:cubicBezTo>
                  <a:cubicBezTo>
                    <a:pt x="22" y="4"/>
                    <a:pt x="29" y="4"/>
                    <a:pt x="36" y="4"/>
                  </a:cubicBezTo>
                  <a:cubicBezTo>
                    <a:pt x="45" y="3"/>
                    <a:pt x="54" y="6"/>
                    <a:pt x="62" y="7"/>
                  </a:cubicBezTo>
                  <a:cubicBezTo>
                    <a:pt x="72" y="8"/>
                    <a:pt x="86" y="11"/>
                    <a:pt x="95" y="8"/>
                  </a:cubicBezTo>
                  <a:cubicBezTo>
                    <a:pt x="89" y="5"/>
                    <a:pt x="81" y="4"/>
                    <a:pt x="73" y="4"/>
                  </a:cubicBezTo>
                  <a:cubicBezTo>
                    <a:pt x="64" y="2"/>
                    <a:pt x="54" y="1"/>
                    <a:pt x="44" y="1"/>
                  </a:cubicBezTo>
                  <a:cubicBezTo>
                    <a:pt x="35" y="1"/>
                    <a:pt x="26" y="1"/>
                    <a:pt x="16" y="1"/>
                  </a:cubicBezTo>
                  <a:cubicBezTo>
                    <a:pt x="12" y="1"/>
                    <a:pt x="5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Oval 74">
              <a:extLst>
                <a:ext uri="{FF2B5EF4-FFF2-40B4-BE49-F238E27FC236}">
                  <a16:creationId xmlns:a16="http://schemas.microsoft.com/office/drawing/2014/main" id="{694F6990-1F31-48C3-8FD8-CB91910F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317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9" name="Oval 75">
              <a:extLst>
                <a:ext uri="{FF2B5EF4-FFF2-40B4-BE49-F238E27FC236}">
                  <a16:creationId xmlns:a16="http://schemas.microsoft.com/office/drawing/2014/main" id="{D53D80F5-2E62-4AFA-B0DC-EF977AE39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331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0" name="Oval 76">
              <a:extLst>
                <a:ext uri="{FF2B5EF4-FFF2-40B4-BE49-F238E27FC236}">
                  <a16:creationId xmlns:a16="http://schemas.microsoft.com/office/drawing/2014/main" id="{CE00A090-6AA4-4DE9-9E49-4AEC3CC7D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472"/>
              <a:ext cx="42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1" name="Oval 77">
              <a:extLst>
                <a:ext uri="{FF2B5EF4-FFF2-40B4-BE49-F238E27FC236}">
                  <a16:creationId xmlns:a16="http://schemas.microsoft.com/office/drawing/2014/main" id="{B6F900D5-7829-41E1-868D-EE0FA0F9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477"/>
              <a:ext cx="1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2" name="Freeform 78">
              <a:extLst>
                <a:ext uri="{FF2B5EF4-FFF2-40B4-BE49-F238E27FC236}">
                  <a16:creationId xmlns:a16="http://schemas.microsoft.com/office/drawing/2014/main" id="{4C84D780-C7CE-4526-9BC6-2AEB9E66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80"/>
              <a:ext cx="215" cy="21"/>
            </a:xfrm>
            <a:custGeom>
              <a:avLst/>
              <a:gdLst>
                <a:gd name="T0" fmla="*/ 50 w 86"/>
                <a:gd name="T1" fmla="*/ 123 h 8"/>
                <a:gd name="T2" fmla="*/ 0 w 86"/>
                <a:gd name="T3" fmla="*/ 123 h 8"/>
                <a:gd name="T4" fmla="*/ 363 w 86"/>
                <a:gd name="T5" fmla="*/ 89 h 8"/>
                <a:gd name="T6" fmla="*/ 783 w 86"/>
                <a:gd name="T7" fmla="*/ 34 h 8"/>
                <a:gd name="T8" fmla="*/ 1345 w 86"/>
                <a:gd name="T9" fmla="*/ 21 h 8"/>
                <a:gd name="T10" fmla="*/ 1158 w 86"/>
                <a:gd name="T11" fmla="*/ 21 h 8"/>
                <a:gd name="T12" fmla="*/ 895 w 86"/>
                <a:gd name="T13" fmla="*/ 34 h 8"/>
                <a:gd name="T14" fmla="*/ 488 w 86"/>
                <a:gd name="T15" fmla="*/ 76 h 8"/>
                <a:gd name="T16" fmla="*/ 188 w 86"/>
                <a:gd name="T17" fmla="*/ 123 h 8"/>
                <a:gd name="T18" fmla="*/ 20 w 86"/>
                <a:gd name="T19" fmla="*/ 12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">
                  <a:moveTo>
                    <a:pt x="3" y="7"/>
                  </a:moveTo>
                  <a:cubicBezTo>
                    <a:pt x="2" y="7"/>
                    <a:pt x="1" y="6"/>
                    <a:pt x="0" y="7"/>
                  </a:cubicBezTo>
                  <a:cubicBezTo>
                    <a:pt x="7" y="8"/>
                    <a:pt x="15" y="6"/>
                    <a:pt x="23" y="5"/>
                  </a:cubicBezTo>
                  <a:cubicBezTo>
                    <a:pt x="32" y="4"/>
                    <a:pt x="41" y="3"/>
                    <a:pt x="50" y="2"/>
                  </a:cubicBezTo>
                  <a:cubicBezTo>
                    <a:pt x="62" y="1"/>
                    <a:pt x="74" y="1"/>
                    <a:pt x="86" y="1"/>
                  </a:cubicBezTo>
                  <a:cubicBezTo>
                    <a:pt x="82" y="0"/>
                    <a:pt x="78" y="1"/>
                    <a:pt x="74" y="1"/>
                  </a:cubicBezTo>
                  <a:cubicBezTo>
                    <a:pt x="69" y="2"/>
                    <a:pt x="63" y="2"/>
                    <a:pt x="57" y="2"/>
                  </a:cubicBezTo>
                  <a:cubicBezTo>
                    <a:pt x="48" y="3"/>
                    <a:pt x="40" y="3"/>
                    <a:pt x="31" y="4"/>
                  </a:cubicBezTo>
                  <a:cubicBezTo>
                    <a:pt x="25" y="5"/>
                    <a:pt x="19" y="6"/>
                    <a:pt x="12" y="7"/>
                  </a:cubicBezTo>
                  <a:cubicBezTo>
                    <a:pt x="9" y="7"/>
                    <a:pt x="5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79">
              <a:extLst>
                <a:ext uri="{FF2B5EF4-FFF2-40B4-BE49-F238E27FC236}">
                  <a16:creationId xmlns:a16="http://schemas.microsoft.com/office/drawing/2014/main" id="{D6F53C60-2F7A-4D40-84CA-A98F1E4DB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341"/>
              <a:ext cx="15" cy="126"/>
            </a:xfrm>
            <a:custGeom>
              <a:avLst/>
              <a:gdLst>
                <a:gd name="T0" fmla="*/ 0 w 6"/>
                <a:gd name="T1" fmla="*/ 21 h 47"/>
                <a:gd name="T2" fmla="*/ 20 w 6"/>
                <a:gd name="T3" fmla="*/ 0 h 47"/>
                <a:gd name="T4" fmla="*/ 50 w 6"/>
                <a:gd name="T5" fmla="*/ 504 h 47"/>
                <a:gd name="T6" fmla="*/ 83 w 6"/>
                <a:gd name="T7" fmla="*/ 906 h 47"/>
                <a:gd name="T8" fmla="*/ 33 w 6"/>
                <a:gd name="T9" fmla="*/ 2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4" y="6"/>
                    <a:pt x="3" y="19"/>
                    <a:pt x="3" y="26"/>
                  </a:cubicBezTo>
                  <a:cubicBezTo>
                    <a:pt x="4" y="33"/>
                    <a:pt x="4" y="40"/>
                    <a:pt x="5" y="47"/>
                  </a:cubicBezTo>
                  <a:cubicBezTo>
                    <a:pt x="6" y="32"/>
                    <a:pt x="4" y="15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80">
              <a:extLst>
                <a:ext uri="{FF2B5EF4-FFF2-40B4-BE49-F238E27FC236}">
                  <a16:creationId xmlns:a16="http://schemas.microsoft.com/office/drawing/2014/main" id="{0DCC320F-168B-499F-84C5-EE7559F3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347"/>
              <a:ext cx="10" cy="112"/>
            </a:xfrm>
            <a:custGeom>
              <a:avLst/>
              <a:gdLst>
                <a:gd name="T0" fmla="*/ 33 w 4"/>
                <a:gd name="T1" fmla="*/ 21 h 42"/>
                <a:gd name="T2" fmla="*/ 20 w 4"/>
                <a:gd name="T3" fmla="*/ 0 h 42"/>
                <a:gd name="T4" fmla="*/ 63 w 4"/>
                <a:gd name="T5" fmla="*/ 797 h 42"/>
                <a:gd name="T6" fmla="*/ 20 w 4"/>
                <a:gd name="T7" fmla="*/ 363 h 42"/>
                <a:gd name="T8" fmla="*/ 0 w 4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2">
                  <a:moveTo>
                    <a:pt x="2" y="1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4"/>
                    <a:pt x="3" y="28"/>
                    <a:pt x="4" y="42"/>
                  </a:cubicBezTo>
                  <a:cubicBezTo>
                    <a:pt x="1" y="36"/>
                    <a:pt x="1" y="26"/>
                    <a:pt x="1" y="19"/>
                  </a:cubicBezTo>
                  <a:cubicBezTo>
                    <a:pt x="1" y="14"/>
                    <a:pt x="2" y="6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81">
              <a:extLst>
                <a:ext uri="{FF2B5EF4-FFF2-40B4-BE49-F238E27FC236}">
                  <a16:creationId xmlns:a16="http://schemas.microsoft.com/office/drawing/2014/main" id="{441D1430-7DE7-4070-BDB7-4BD09B0A5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352"/>
              <a:ext cx="13" cy="123"/>
            </a:xfrm>
            <a:custGeom>
              <a:avLst/>
              <a:gdLst>
                <a:gd name="T0" fmla="*/ 55 w 5"/>
                <a:gd name="T1" fmla="*/ 21 h 46"/>
                <a:gd name="T2" fmla="*/ 55 w 5"/>
                <a:gd name="T3" fmla="*/ 171 h 46"/>
                <a:gd name="T4" fmla="*/ 68 w 5"/>
                <a:gd name="T5" fmla="*/ 537 h 46"/>
                <a:gd name="T6" fmla="*/ 68 w 5"/>
                <a:gd name="T7" fmla="*/ 880 h 46"/>
                <a:gd name="T8" fmla="*/ 34 w 5"/>
                <a:gd name="T9" fmla="*/ 5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3" y="1"/>
                  </a:moveTo>
                  <a:cubicBezTo>
                    <a:pt x="4" y="0"/>
                    <a:pt x="3" y="7"/>
                    <a:pt x="3" y="9"/>
                  </a:cubicBezTo>
                  <a:cubicBezTo>
                    <a:pt x="4" y="16"/>
                    <a:pt x="4" y="22"/>
                    <a:pt x="4" y="28"/>
                  </a:cubicBezTo>
                  <a:cubicBezTo>
                    <a:pt x="5" y="34"/>
                    <a:pt x="5" y="40"/>
                    <a:pt x="4" y="46"/>
                  </a:cubicBezTo>
                  <a:cubicBezTo>
                    <a:pt x="0" y="34"/>
                    <a:pt x="2" y="16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82">
              <a:extLst>
                <a:ext uri="{FF2B5EF4-FFF2-40B4-BE49-F238E27FC236}">
                  <a16:creationId xmlns:a16="http://schemas.microsoft.com/office/drawing/2014/main" id="{6F04E960-D8A8-4C48-A28D-E6606A43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352"/>
              <a:ext cx="10" cy="72"/>
            </a:xfrm>
            <a:custGeom>
              <a:avLst/>
              <a:gdLst>
                <a:gd name="T0" fmla="*/ 0 w 4"/>
                <a:gd name="T1" fmla="*/ 0 h 27"/>
                <a:gd name="T2" fmla="*/ 33 w 4"/>
                <a:gd name="T3" fmla="*/ 512 h 27"/>
                <a:gd name="T4" fmla="*/ 0 w 4"/>
                <a:gd name="T5" fmla="*/ 21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4" y="5"/>
                    <a:pt x="2" y="19"/>
                    <a:pt x="2" y="27"/>
                  </a:cubicBezTo>
                  <a:cubicBezTo>
                    <a:pt x="3" y="18"/>
                    <a:pt x="0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83">
              <a:extLst>
                <a:ext uri="{FF2B5EF4-FFF2-40B4-BE49-F238E27FC236}">
                  <a16:creationId xmlns:a16="http://schemas.microsoft.com/office/drawing/2014/main" id="{B646B94E-CAB2-4251-916D-4E4642C1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5526 w 353"/>
                <a:gd name="T1" fmla="*/ 7048 h 392"/>
                <a:gd name="T2" fmla="*/ 175 w 353"/>
                <a:gd name="T3" fmla="*/ 7120 h 392"/>
                <a:gd name="T4" fmla="*/ 0 w 353"/>
                <a:gd name="T5" fmla="*/ 6894 h 392"/>
                <a:gd name="T6" fmla="*/ 0 w 353"/>
                <a:gd name="T7" fmla="*/ 227 h 392"/>
                <a:gd name="T8" fmla="*/ 175 w 353"/>
                <a:gd name="T9" fmla="*/ 21 h 392"/>
                <a:gd name="T10" fmla="*/ 5526 w 353"/>
                <a:gd name="T11" fmla="*/ 2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84">
              <a:extLst>
                <a:ext uri="{FF2B5EF4-FFF2-40B4-BE49-F238E27FC236}">
                  <a16:creationId xmlns:a16="http://schemas.microsoft.com/office/drawing/2014/main" id="{9F9320D5-F082-4873-B21A-AB5D4D6E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55"/>
              <a:ext cx="947" cy="1778"/>
            </a:xfrm>
            <a:custGeom>
              <a:avLst/>
              <a:gdLst>
                <a:gd name="T0" fmla="*/ 4495 w 379"/>
                <a:gd name="T1" fmla="*/ 21 h 667"/>
                <a:gd name="T2" fmla="*/ 5899 w 379"/>
                <a:gd name="T3" fmla="*/ 3639 h 667"/>
                <a:gd name="T4" fmla="*/ 5899 w 379"/>
                <a:gd name="T5" fmla="*/ 11305 h 667"/>
                <a:gd name="T6" fmla="*/ 5007 w 379"/>
                <a:gd name="T7" fmla="*/ 12385 h 667"/>
                <a:gd name="T8" fmla="*/ 905 w 379"/>
                <a:gd name="T9" fmla="*/ 12385 h 667"/>
                <a:gd name="T10" fmla="*/ 12 w 379"/>
                <a:gd name="T11" fmla="*/ 11305 h 667"/>
                <a:gd name="T12" fmla="*/ 12 w 379"/>
                <a:gd name="T13" fmla="*/ 3639 h 667"/>
                <a:gd name="T14" fmla="*/ 1529 w 379"/>
                <a:gd name="T15" fmla="*/ 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9" h="667">
                  <a:moveTo>
                    <a:pt x="288" y="1"/>
                  </a:moveTo>
                  <a:cubicBezTo>
                    <a:pt x="287" y="135"/>
                    <a:pt x="379" y="110"/>
                    <a:pt x="378" y="192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8" y="629"/>
                    <a:pt x="353" y="654"/>
                    <a:pt x="321" y="654"/>
                  </a:cubicBezTo>
                  <a:cubicBezTo>
                    <a:pt x="321" y="654"/>
                    <a:pt x="164" y="667"/>
                    <a:pt x="58" y="654"/>
                  </a:cubicBezTo>
                  <a:cubicBezTo>
                    <a:pt x="17" y="650"/>
                    <a:pt x="1" y="629"/>
                    <a:pt x="1" y="597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0" y="119"/>
                    <a:pt x="97" y="122"/>
                    <a:pt x="98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85">
              <a:extLst>
                <a:ext uri="{FF2B5EF4-FFF2-40B4-BE49-F238E27FC236}">
                  <a16:creationId xmlns:a16="http://schemas.microsoft.com/office/drawing/2014/main" id="{1FCA717C-DCEE-4DB0-B9E8-0F2E9E8D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152"/>
              <a:ext cx="277" cy="971"/>
            </a:xfrm>
            <a:custGeom>
              <a:avLst/>
              <a:gdLst>
                <a:gd name="T0" fmla="*/ 1383 w 111"/>
                <a:gd name="T1" fmla="*/ 149 h 364"/>
                <a:gd name="T2" fmla="*/ 759 w 111"/>
                <a:gd name="T3" fmla="*/ 136 h 364"/>
                <a:gd name="T4" fmla="*/ 354 w 111"/>
                <a:gd name="T5" fmla="*/ 93 h 364"/>
                <a:gd name="T6" fmla="*/ 92 w 111"/>
                <a:gd name="T7" fmla="*/ 419 h 364"/>
                <a:gd name="T8" fmla="*/ 92 w 111"/>
                <a:gd name="T9" fmla="*/ 1651 h 364"/>
                <a:gd name="T10" fmla="*/ 105 w 111"/>
                <a:gd name="T11" fmla="*/ 4519 h 364"/>
                <a:gd name="T12" fmla="*/ 75 w 111"/>
                <a:gd name="T13" fmla="*/ 6490 h 364"/>
                <a:gd name="T14" fmla="*/ 262 w 111"/>
                <a:gd name="T15" fmla="*/ 6888 h 364"/>
                <a:gd name="T16" fmla="*/ 636 w 111"/>
                <a:gd name="T17" fmla="*/ 6760 h 364"/>
                <a:gd name="T18" fmla="*/ 1028 w 111"/>
                <a:gd name="T19" fmla="*/ 6717 h 364"/>
                <a:gd name="T20" fmla="*/ 1570 w 111"/>
                <a:gd name="T21" fmla="*/ 6205 h 364"/>
                <a:gd name="T22" fmla="*/ 1570 w 111"/>
                <a:gd name="T23" fmla="*/ 3799 h 364"/>
                <a:gd name="T24" fmla="*/ 1650 w 111"/>
                <a:gd name="T25" fmla="*/ 888 h 364"/>
                <a:gd name="T26" fmla="*/ 1370 w 111"/>
                <a:gd name="T27" fmla="*/ 149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364">
                  <a:moveTo>
                    <a:pt x="89" y="8"/>
                  </a:moveTo>
                  <a:cubicBezTo>
                    <a:pt x="76" y="7"/>
                    <a:pt x="62" y="8"/>
                    <a:pt x="49" y="7"/>
                  </a:cubicBezTo>
                  <a:cubicBezTo>
                    <a:pt x="40" y="6"/>
                    <a:pt x="31" y="5"/>
                    <a:pt x="23" y="5"/>
                  </a:cubicBezTo>
                  <a:cubicBezTo>
                    <a:pt x="12" y="5"/>
                    <a:pt x="9" y="11"/>
                    <a:pt x="6" y="22"/>
                  </a:cubicBezTo>
                  <a:cubicBezTo>
                    <a:pt x="2" y="43"/>
                    <a:pt x="6" y="66"/>
                    <a:pt x="6" y="87"/>
                  </a:cubicBezTo>
                  <a:cubicBezTo>
                    <a:pt x="7" y="138"/>
                    <a:pt x="11" y="187"/>
                    <a:pt x="7" y="238"/>
                  </a:cubicBezTo>
                  <a:cubicBezTo>
                    <a:pt x="5" y="271"/>
                    <a:pt x="0" y="308"/>
                    <a:pt x="5" y="342"/>
                  </a:cubicBezTo>
                  <a:cubicBezTo>
                    <a:pt x="7" y="351"/>
                    <a:pt x="7" y="361"/>
                    <a:pt x="17" y="363"/>
                  </a:cubicBezTo>
                  <a:cubicBezTo>
                    <a:pt x="24" y="364"/>
                    <a:pt x="35" y="359"/>
                    <a:pt x="41" y="356"/>
                  </a:cubicBezTo>
                  <a:cubicBezTo>
                    <a:pt x="52" y="352"/>
                    <a:pt x="56" y="353"/>
                    <a:pt x="66" y="354"/>
                  </a:cubicBezTo>
                  <a:cubicBezTo>
                    <a:pt x="87" y="356"/>
                    <a:pt x="99" y="350"/>
                    <a:pt x="101" y="327"/>
                  </a:cubicBezTo>
                  <a:cubicBezTo>
                    <a:pt x="105" y="285"/>
                    <a:pt x="99" y="242"/>
                    <a:pt x="101" y="200"/>
                  </a:cubicBezTo>
                  <a:cubicBezTo>
                    <a:pt x="103" y="150"/>
                    <a:pt x="111" y="97"/>
                    <a:pt x="106" y="47"/>
                  </a:cubicBezTo>
                  <a:cubicBezTo>
                    <a:pt x="106" y="40"/>
                    <a:pt x="101" y="0"/>
                    <a:pt x="88" y="8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86">
              <a:extLst>
                <a:ext uri="{FF2B5EF4-FFF2-40B4-BE49-F238E27FC236}">
                  <a16:creationId xmlns:a16="http://schemas.microsoft.com/office/drawing/2014/main" id="{A145D145-1849-44D5-A001-2849EFB5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165"/>
              <a:ext cx="242" cy="958"/>
            </a:xfrm>
            <a:custGeom>
              <a:avLst/>
              <a:gdLst>
                <a:gd name="T0" fmla="*/ 0 w 97"/>
                <a:gd name="T1" fmla="*/ 77 h 359"/>
                <a:gd name="T2" fmla="*/ 808 w 97"/>
                <a:gd name="T3" fmla="*/ 93 h 359"/>
                <a:gd name="T4" fmla="*/ 1474 w 97"/>
                <a:gd name="T5" fmla="*/ 21 h 359"/>
                <a:gd name="T6" fmla="*/ 1462 w 97"/>
                <a:gd name="T7" fmla="*/ 1516 h 359"/>
                <a:gd name="T8" fmla="*/ 1462 w 97"/>
                <a:gd name="T9" fmla="*/ 3688 h 359"/>
                <a:gd name="T10" fmla="*/ 1474 w 97"/>
                <a:gd name="T11" fmla="*/ 5420 h 359"/>
                <a:gd name="T12" fmla="*/ 1474 w 97"/>
                <a:gd name="T13" fmla="*/ 6047 h 359"/>
                <a:gd name="T14" fmla="*/ 1462 w 97"/>
                <a:gd name="T15" fmla="*/ 6594 h 359"/>
                <a:gd name="T16" fmla="*/ 1120 w 97"/>
                <a:gd name="T17" fmla="*/ 6730 h 359"/>
                <a:gd name="T18" fmla="*/ 529 w 97"/>
                <a:gd name="T19" fmla="*/ 6709 h 359"/>
                <a:gd name="T20" fmla="*/ 387 w 97"/>
                <a:gd name="T21" fmla="*/ 5489 h 359"/>
                <a:gd name="T22" fmla="*/ 312 w 97"/>
                <a:gd name="T23" fmla="*/ 3533 h 359"/>
                <a:gd name="T24" fmla="*/ 249 w 97"/>
                <a:gd name="T25" fmla="*/ 1959 h 359"/>
                <a:gd name="T26" fmla="*/ 167 w 97"/>
                <a:gd name="T27" fmla="*/ 1025 h 359"/>
                <a:gd name="T28" fmla="*/ 42 w 97"/>
                <a:gd name="T29" fmla="*/ 115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359">
                  <a:moveTo>
                    <a:pt x="0" y="4"/>
                  </a:moveTo>
                  <a:cubicBezTo>
                    <a:pt x="16" y="9"/>
                    <a:pt x="36" y="6"/>
                    <a:pt x="52" y="5"/>
                  </a:cubicBezTo>
                  <a:cubicBezTo>
                    <a:pt x="65" y="4"/>
                    <a:pt x="82" y="0"/>
                    <a:pt x="95" y="1"/>
                  </a:cubicBezTo>
                  <a:cubicBezTo>
                    <a:pt x="96" y="27"/>
                    <a:pt x="94" y="54"/>
                    <a:pt x="94" y="80"/>
                  </a:cubicBezTo>
                  <a:cubicBezTo>
                    <a:pt x="94" y="118"/>
                    <a:pt x="94" y="156"/>
                    <a:pt x="94" y="194"/>
                  </a:cubicBezTo>
                  <a:cubicBezTo>
                    <a:pt x="94" y="224"/>
                    <a:pt x="94" y="255"/>
                    <a:pt x="95" y="285"/>
                  </a:cubicBezTo>
                  <a:cubicBezTo>
                    <a:pt x="95" y="297"/>
                    <a:pt x="96" y="307"/>
                    <a:pt x="95" y="318"/>
                  </a:cubicBezTo>
                  <a:cubicBezTo>
                    <a:pt x="94" y="326"/>
                    <a:pt x="97" y="340"/>
                    <a:pt x="94" y="347"/>
                  </a:cubicBezTo>
                  <a:cubicBezTo>
                    <a:pt x="91" y="356"/>
                    <a:pt x="81" y="354"/>
                    <a:pt x="72" y="354"/>
                  </a:cubicBezTo>
                  <a:cubicBezTo>
                    <a:pt x="61" y="354"/>
                    <a:pt x="44" y="359"/>
                    <a:pt x="34" y="353"/>
                  </a:cubicBezTo>
                  <a:cubicBezTo>
                    <a:pt x="16" y="344"/>
                    <a:pt x="25" y="305"/>
                    <a:pt x="25" y="289"/>
                  </a:cubicBezTo>
                  <a:cubicBezTo>
                    <a:pt x="24" y="254"/>
                    <a:pt x="20" y="220"/>
                    <a:pt x="20" y="186"/>
                  </a:cubicBezTo>
                  <a:cubicBezTo>
                    <a:pt x="20" y="158"/>
                    <a:pt x="18" y="131"/>
                    <a:pt x="16" y="103"/>
                  </a:cubicBezTo>
                  <a:cubicBezTo>
                    <a:pt x="14" y="87"/>
                    <a:pt x="11" y="70"/>
                    <a:pt x="11" y="54"/>
                  </a:cubicBezTo>
                  <a:cubicBezTo>
                    <a:pt x="11" y="36"/>
                    <a:pt x="7" y="22"/>
                    <a:pt x="3" y="6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87">
              <a:extLst>
                <a:ext uri="{FF2B5EF4-FFF2-40B4-BE49-F238E27FC236}">
                  <a16:creationId xmlns:a16="http://schemas.microsoft.com/office/drawing/2014/main" id="{CA7B672A-8790-4CA1-B3DD-D50827A7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288"/>
              <a:ext cx="60" cy="571"/>
            </a:xfrm>
            <a:custGeom>
              <a:avLst/>
              <a:gdLst>
                <a:gd name="T0" fmla="*/ 208 w 24"/>
                <a:gd name="T1" fmla="*/ 0 h 214"/>
                <a:gd name="T2" fmla="*/ 220 w 24"/>
                <a:gd name="T3" fmla="*/ 776 h 214"/>
                <a:gd name="T4" fmla="*/ 270 w 24"/>
                <a:gd name="T5" fmla="*/ 1900 h 214"/>
                <a:gd name="T6" fmla="*/ 300 w 24"/>
                <a:gd name="T7" fmla="*/ 2983 h 214"/>
                <a:gd name="T8" fmla="*/ 283 w 24"/>
                <a:gd name="T9" fmla="*/ 4066 h 214"/>
                <a:gd name="T10" fmla="*/ 50 w 24"/>
                <a:gd name="T11" fmla="*/ 3004 h 214"/>
                <a:gd name="T12" fmla="*/ 0 w 24"/>
                <a:gd name="T13" fmla="*/ 1745 h 214"/>
                <a:gd name="T14" fmla="*/ 63 w 24"/>
                <a:gd name="T15" fmla="*/ 568 h 214"/>
                <a:gd name="T16" fmla="*/ 113 w 24"/>
                <a:gd name="T17" fmla="*/ 35 h 214"/>
                <a:gd name="T18" fmla="*/ 158 w 24"/>
                <a:gd name="T19" fmla="*/ 35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14">
                  <a:moveTo>
                    <a:pt x="13" y="0"/>
                  </a:moveTo>
                  <a:cubicBezTo>
                    <a:pt x="9" y="12"/>
                    <a:pt x="13" y="28"/>
                    <a:pt x="14" y="41"/>
                  </a:cubicBezTo>
                  <a:cubicBezTo>
                    <a:pt x="15" y="60"/>
                    <a:pt x="15" y="80"/>
                    <a:pt x="17" y="100"/>
                  </a:cubicBezTo>
                  <a:cubicBezTo>
                    <a:pt x="19" y="119"/>
                    <a:pt x="18" y="138"/>
                    <a:pt x="19" y="157"/>
                  </a:cubicBezTo>
                  <a:cubicBezTo>
                    <a:pt x="21" y="176"/>
                    <a:pt x="24" y="196"/>
                    <a:pt x="18" y="214"/>
                  </a:cubicBezTo>
                  <a:cubicBezTo>
                    <a:pt x="6" y="213"/>
                    <a:pt x="4" y="167"/>
                    <a:pt x="3" y="158"/>
                  </a:cubicBezTo>
                  <a:cubicBezTo>
                    <a:pt x="0" y="136"/>
                    <a:pt x="0" y="114"/>
                    <a:pt x="0" y="92"/>
                  </a:cubicBezTo>
                  <a:cubicBezTo>
                    <a:pt x="0" y="71"/>
                    <a:pt x="3" y="51"/>
                    <a:pt x="4" y="30"/>
                  </a:cubicBezTo>
                  <a:cubicBezTo>
                    <a:pt x="4" y="21"/>
                    <a:pt x="3" y="10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Oval 88">
              <a:extLst>
                <a:ext uri="{FF2B5EF4-FFF2-40B4-BE49-F238E27FC236}">
                  <a16:creationId xmlns:a16="http://schemas.microsoft.com/office/drawing/2014/main" id="{76987243-46CF-47AB-89F8-92A443FC4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139"/>
              <a:ext cx="37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3" name="Oval 89">
              <a:extLst>
                <a:ext uri="{FF2B5EF4-FFF2-40B4-BE49-F238E27FC236}">
                  <a16:creationId xmlns:a16="http://schemas.microsoft.com/office/drawing/2014/main" id="{3C77447C-6B38-4AE6-986F-30BC3070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3149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4" name="Oval 90">
              <a:extLst>
                <a:ext uri="{FF2B5EF4-FFF2-40B4-BE49-F238E27FC236}">
                  <a16:creationId xmlns:a16="http://schemas.microsoft.com/office/drawing/2014/main" id="{3248F50E-086F-408C-B118-DD3EE00C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144"/>
              <a:ext cx="4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5" name="Oval 91">
              <a:extLst>
                <a:ext uri="{FF2B5EF4-FFF2-40B4-BE49-F238E27FC236}">
                  <a16:creationId xmlns:a16="http://schemas.microsoft.com/office/drawing/2014/main" id="{382A316D-A08D-480B-A832-4C4BE9B2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141"/>
              <a:ext cx="4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6" name="Oval 92">
              <a:extLst>
                <a:ext uri="{FF2B5EF4-FFF2-40B4-BE49-F238E27FC236}">
                  <a16:creationId xmlns:a16="http://schemas.microsoft.com/office/drawing/2014/main" id="{7E3A56E5-69B9-424F-8E7B-54441F88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36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7" name="Oval 93">
              <a:extLst>
                <a:ext uri="{FF2B5EF4-FFF2-40B4-BE49-F238E27FC236}">
                  <a16:creationId xmlns:a16="http://schemas.microsoft.com/office/drawing/2014/main" id="{9DE9F9D5-50AA-404E-965C-5BAC93EB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33"/>
              <a:ext cx="38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8" name="Oval 94">
              <a:extLst>
                <a:ext uri="{FF2B5EF4-FFF2-40B4-BE49-F238E27FC236}">
                  <a16:creationId xmlns:a16="http://schemas.microsoft.com/office/drawing/2014/main" id="{6DD78D84-66DD-4177-91F3-025BCD6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139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9" name="Oval 95">
              <a:extLst>
                <a:ext uri="{FF2B5EF4-FFF2-40B4-BE49-F238E27FC236}">
                  <a16:creationId xmlns:a16="http://schemas.microsoft.com/office/drawing/2014/main" id="{48FA92C3-5533-4E7C-8550-F1CCAA903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139"/>
              <a:ext cx="20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20" name="Oval 96">
              <a:extLst>
                <a:ext uri="{FF2B5EF4-FFF2-40B4-BE49-F238E27FC236}">
                  <a16:creationId xmlns:a16="http://schemas.microsoft.com/office/drawing/2014/main" id="{EEADCFA5-3760-43B4-B2D3-1294A5993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125"/>
              <a:ext cx="1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3555" name="Group 97">
            <a:extLst>
              <a:ext uri="{FF2B5EF4-FFF2-40B4-BE49-F238E27FC236}">
                <a16:creationId xmlns:a16="http://schemas.microsoft.com/office/drawing/2014/main" id="{9992C831-8D96-4CE0-86D6-44E33524CA2A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962400"/>
            <a:ext cx="4495800" cy="1506538"/>
            <a:chOff x="665" y="1827"/>
            <a:chExt cx="1590" cy="533"/>
          </a:xfrm>
        </p:grpSpPr>
        <p:sp>
          <p:nvSpPr>
            <p:cNvPr id="23556" name="Freeform 98">
              <a:extLst>
                <a:ext uri="{FF2B5EF4-FFF2-40B4-BE49-F238E27FC236}">
                  <a16:creationId xmlns:a16="http://schemas.microsoft.com/office/drawing/2014/main" id="{4DC549C8-8D85-45CC-A263-4665E73A8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13"/>
              <a:ext cx="155" cy="347"/>
            </a:xfrm>
            <a:custGeom>
              <a:avLst/>
              <a:gdLst>
                <a:gd name="T0" fmla="*/ 238 w 62"/>
                <a:gd name="T1" fmla="*/ 56 h 130"/>
                <a:gd name="T2" fmla="*/ 50 w 62"/>
                <a:gd name="T3" fmla="*/ 934 h 130"/>
                <a:gd name="T4" fmla="*/ 283 w 62"/>
                <a:gd name="T5" fmla="*/ 854 h 130"/>
                <a:gd name="T6" fmla="*/ 500 w 62"/>
                <a:gd name="T7" fmla="*/ 1255 h 130"/>
                <a:gd name="T8" fmla="*/ 458 w 62"/>
                <a:gd name="T9" fmla="*/ 1732 h 130"/>
                <a:gd name="T10" fmla="*/ 220 w 62"/>
                <a:gd name="T11" fmla="*/ 1810 h 130"/>
                <a:gd name="T12" fmla="*/ 708 w 62"/>
                <a:gd name="T13" fmla="*/ 2437 h 130"/>
                <a:gd name="T14" fmla="*/ 833 w 62"/>
                <a:gd name="T15" fmla="*/ 1140 h 130"/>
                <a:gd name="T16" fmla="*/ 238 w 62"/>
                <a:gd name="T17" fmla="*/ 5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99">
              <a:extLst>
                <a:ext uri="{FF2B5EF4-FFF2-40B4-BE49-F238E27FC236}">
                  <a16:creationId xmlns:a16="http://schemas.microsoft.com/office/drawing/2014/main" id="{E1BB2BA9-9CDE-476C-9FA9-ED9D887F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003"/>
              <a:ext cx="153" cy="352"/>
            </a:xfrm>
            <a:custGeom>
              <a:avLst/>
              <a:gdLst>
                <a:gd name="T0" fmla="*/ 692 w 61"/>
                <a:gd name="T1" fmla="*/ 2445 h 132"/>
                <a:gd name="T2" fmla="*/ 818 w 61"/>
                <a:gd name="T3" fmla="*/ 1139 h 132"/>
                <a:gd name="T4" fmla="*/ 221 w 61"/>
                <a:gd name="T5" fmla="*/ 56 h 132"/>
                <a:gd name="T6" fmla="*/ 0 w 61"/>
                <a:gd name="T7" fmla="*/ 136 h 132"/>
                <a:gd name="T8" fmla="*/ 597 w 61"/>
                <a:gd name="T9" fmla="*/ 1216 h 132"/>
                <a:gd name="T10" fmla="*/ 472 w 61"/>
                <a:gd name="T11" fmla="*/ 2504 h 132"/>
                <a:gd name="T12" fmla="*/ 692 w 61"/>
                <a:gd name="T13" fmla="*/ 2445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100">
              <a:extLst>
                <a:ext uri="{FF2B5EF4-FFF2-40B4-BE49-F238E27FC236}">
                  <a16:creationId xmlns:a16="http://schemas.microsoft.com/office/drawing/2014/main" id="{478EAB05-3631-4796-B39A-BD5ED44E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75"/>
              <a:ext cx="835" cy="376"/>
            </a:xfrm>
            <a:custGeom>
              <a:avLst/>
              <a:gdLst>
                <a:gd name="T0" fmla="*/ 4845 w 334"/>
                <a:gd name="T1" fmla="*/ 21 h 141"/>
                <a:gd name="T2" fmla="*/ 0 w 334"/>
                <a:gd name="T3" fmla="*/ 1459 h 141"/>
                <a:gd name="T4" fmla="*/ 175 w 334"/>
                <a:gd name="T5" fmla="*/ 2048 h 141"/>
                <a:gd name="T6" fmla="*/ 250 w 334"/>
                <a:gd name="T7" fmla="*/ 2675 h 141"/>
                <a:gd name="T8" fmla="*/ 5095 w 334"/>
                <a:gd name="T9" fmla="*/ 1229 h 141"/>
                <a:gd name="T10" fmla="*/ 5158 w 334"/>
                <a:gd name="T11" fmla="*/ 568 h 141"/>
                <a:gd name="T12" fmla="*/ 4845 w 334"/>
                <a:gd name="T13" fmla="*/ 2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101">
              <a:extLst>
                <a:ext uri="{FF2B5EF4-FFF2-40B4-BE49-F238E27FC236}">
                  <a16:creationId xmlns:a16="http://schemas.microsoft.com/office/drawing/2014/main" id="{5AB055FA-648B-4595-8464-1635960D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131"/>
              <a:ext cx="133" cy="149"/>
            </a:xfrm>
            <a:custGeom>
              <a:avLst/>
              <a:gdLst>
                <a:gd name="T0" fmla="*/ 555 w 53"/>
                <a:gd name="T1" fmla="*/ 21 h 56"/>
                <a:gd name="T2" fmla="*/ 0 w 53"/>
                <a:gd name="T3" fmla="*/ 192 h 56"/>
                <a:gd name="T4" fmla="*/ 125 w 53"/>
                <a:gd name="T5" fmla="*/ 580 h 56"/>
                <a:gd name="T6" fmla="*/ 176 w 53"/>
                <a:gd name="T7" fmla="*/ 1054 h 56"/>
                <a:gd name="T8" fmla="*/ 725 w 53"/>
                <a:gd name="T9" fmla="*/ 886 h 56"/>
                <a:gd name="T10" fmla="*/ 775 w 53"/>
                <a:gd name="T11" fmla="*/ 418 h 56"/>
                <a:gd name="T12" fmla="*/ 555 w 5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2">
              <a:extLst>
                <a:ext uri="{FF2B5EF4-FFF2-40B4-BE49-F238E27FC236}">
                  <a16:creationId xmlns:a16="http://schemas.microsoft.com/office/drawing/2014/main" id="{53D108A6-1FDB-4566-BDA0-EF51DA51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20"/>
              <a:ext cx="102" cy="227"/>
            </a:xfrm>
            <a:custGeom>
              <a:avLst/>
              <a:gdLst>
                <a:gd name="T0" fmla="*/ 92 w 41"/>
                <a:gd name="T1" fmla="*/ 876 h 85"/>
                <a:gd name="T2" fmla="*/ 167 w 41"/>
                <a:gd name="T3" fmla="*/ 35 h 85"/>
                <a:gd name="T4" fmla="*/ 557 w 41"/>
                <a:gd name="T5" fmla="*/ 742 h 85"/>
                <a:gd name="T6" fmla="*/ 478 w 41"/>
                <a:gd name="T7" fmla="*/ 1584 h 85"/>
                <a:gd name="T8" fmla="*/ 92 w 41"/>
                <a:gd name="T9" fmla="*/ 87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03">
              <a:extLst>
                <a:ext uri="{FF2B5EF4-FFF2-40B4-BE49-F238E27FC236}">
                  <a16:creationId xmlns:a16="http://schemas.microsoft.com/office/drawing/2014/main" id="{CCB7358B-CCDB-462B-8CC3-42AE59D0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09"/>
              <a:ext cx="63" cy="83"/>
            </a:xfrm>
            <a:custGeom>
              <a:avLst/>
              <a:gdLst>
                <a:gd name="T0" fmla="*/ 242 w 25"/>
                <a:gd name="T1" fmla="*/ 21 h 31"/>
                <a:gd name="T2" fmla="*/ 0 w 25"/>
                <a:gd name="T3" fmla="*/ 78 h 31"/>
                <a:gd name="T4" fmla="*/ 83 w 25"/>
                <a:gd name="T5" fmla="*/ 329 h 31"/>
                <a:gd name="T6" fmla="*/ 113 w 25"/>
                <a:gd name="T7" fmla="*/ 594 h 31"/>
                <a:gd name="T8" fmla="*/ 338 w 25"/>
                <a:gd name="T9" fmla="*/ 538 h 31"/>
                <a:gd name="T10" fmla="*/ 368 w 25"/>
                <a:gd name="T11" fmla="*/ 252 h 31"/>
                <a:gd name="T12" fmla="*/ 242 w 2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04">
              <a:extLst>
                <a:ext uri="{FF2B5EF4-FFF2-40B4-BE49-F238E27FC236}">
                  <a16:creationId xmlns:a16="http://schemas.microsoft.com/office/drawing/2014/main" id="{27A1745C-B759-43ED-B1F6-E3547D2A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27"/>
              <a:ext cx="430" cy="120"/>
            </a:xfrm>
            <a:custGeom>
              <a:avLst/>
              <a:gdLst>
                <a:gd name="T0" fmla="*/ 2688 w 172"/>
                <a:gd name="T1" fmla="*/ 0 h 45"/>
                <a:gd name="T2" fmla="*/ 0 w 172"/>
                <a:gd name="T3" fmla="*/ 797 h 45"/>
                <a:gd name="T4" fmla="*/ 0 w 172"/>
                <a:gd name="T5" fmla="*/ 819 h 45"/>
                <a:gd name="T6" fmla="*/ 20 w 172"/>
                <a:gd name="T7" fmla="*/ 853 h 45"/>
                <a:gd name="T8" fmla="*/ 2500 w 172"/>
                <a:gd name="T9" fmla="*/ 93 h 45"/>
                <a:gd name="T10" fmla="*/ 2688 w 1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45">
                  <a:moveTo>
                    <a:pt x="17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60" y="5"/>
                    <a:pt x="160" y="5"/>
                    <a:pt x="160" y="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09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05">
              <a:extLst>
                <a:ext uri="{FF2B5EF4-FFF2-40B4-BE49-F238E27FC236}">
                  <a16:creationId xmlns:a16="http://schemas.microsoft.com/office/drawing/2014/main" id="{292E285E-0EC5-4318-AE81-BCD837C0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880"/>
              <a:ext cx="65" cy="165"/>
            </a:xfrm>
            <a:custGeom>
              <a:avLst/>
              <a:gdLst>
                <a:gd name="T0" fmla="*/ 95 w 26"/>
                <a:gd name="T1" fmla="*/ 0 h 62"/>
                <a:gd name="T2" fmla="*/ 95 w 26"/>
                <a:gd name="T3" fmla="*/ 0 h 62"/>
                <a:gd name="T4" fmla="*/ 83 w 26"/>
                <a:gd name="T5" fmla="*/ 0 h 62"/>
                <a:gd name="T6" fmla="*/ 20 w 26"/>
                <a:gd name="T7" fmla="*/ 93 h 62"/>
                <a:gd name="T8" fmla="*/ 0 w 26"/>
                <a:gd name="T9" fmla="*/ 303 h 62"/>
                <a:gd name="T10" fmla="*/ 33 w 26"/>
                <a:gd name="T11" fmla="*/ 639 h 62"/>
                <a:gd name="T12" fmla="*/ 20 w 26"/>
                <a:gd name="T13" fmla="*/ 639 h 62"/>
                <a:gd name="T14" fmla="*/ 20 w 26"/>
                <a:gd name="T15" fmla="*/ 639 h 62"/>
                <a:gd name="T16" fmla="*/ 33 w 26"/>
                <a:gd name="T17" fmla="*/ 639 h 62"/>
                <a:gd name="T18" fmla="*/ 158 w 26"/>
                <a:gd name="T19" fmla="*/ 1035 h 62"/>
                <a:gd name="T20" fmla="*/ 300 w 26"/>
                <a:gd name="T21" fmla="*/ 1168 h 62"/>
                <a:gd name="T22" fmla="*/ 313 w 26"/>
                <a:gd name="T23" fmla="*/ 1168 h 62"/>
                <a:gd name="T24" fmla="*/ 313 w 26"/>
                <a:gd name="T25" fmla="*/ 1168 h 62"/>
                <a:gd name="T26" fmla="*/ 395 w 26"/>
                <a:gd name="T27" fmla="*/ 1091 h 62"/>
                <a:gd name="T28" fmla="*/ 408 w 26"/>
                <a:gd name="T29" fmla="*/ 865 h 62"/>
                <a:gd name="T30" fmla="*/ 408 w 26"/>
                <a:gd name="T31" fmla="*/ 793 h 62"/>
                <a:gd name="T32" fmla="*/ 408 w 26"/>
                <a:gd name="T33" fmla="*/ 793 h 62"/>
                <a:gd name="T34" fmla="*/ 395 w 26"/>
                <a:gd name="T35" fmla="*/ 793 h 62"/>
                <a:gd name="T36" fmla="*/ 283 w 26"/>
                <a:gd name="T37" fmla="*/ 567 h 62"/>
                <a:gd name="T38" fmla="*/ 300 w 26"/>
                <a:gd name="T39" fmla="*/ 303 h 62"/>
                <a:gd name="T40" fmla="*/ 300 w 26"/>
                <a:gd name="T41" fmla="*/ 303 h 62"/>
                <a:gd name="T42" fmla="*/ 250 w 26"/>
                <a:gd name="T43" fmla="*/ 149 h 62"/>
                <a:gd name="T44" fmla="*/ 95 w 26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06">
              <a:extLst>
                <a:ext uri="{FF2B5EF4-FFF2-40B4-BE49-F238E27FC236}">
                  <a16:creationId xmlns:a16="http://schemas.microsoft.com/office/drawing/2014/main" id="{05430FE1-45E8-4682-BEF6-A28991B3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923"/>
              <a:ext cx="25" cy="69"/>
            </a:xfrm>
            <a:custGeom>
              <a:avLst/>
              <a:gdLst>
                <a:gd name="T0" fmla="*/ 50 w 10"/>
                <a:gd name="T1" fmla="*/ 0 h 26"/>
                <a:gd name="T2" fmla="*/ 50 w 10"/>
                <a:gd name="T3" fmla="*/ 0 h 26"/>
                <a:gd name="T4" fmla="*/ 33 w 10"/>
                <a:gd name="T5" fmla="*/ 260 h 26"/>
                <a:gd name="T6" fmla="*/ 145 w 10"/>
                <a:gd name="T7" fmla="*/ 486 h 26"/>
                <a:gd name="T8" fmla="*/ 158 w 10"/>
                <a:gd name="T9" fmla="*/ 486 h 26"/>
                <a:gd name="T10" fmla="*/ 158 w 10"/>
                <a:gd name="T11" fmla="*/ 486 h 26"/>
                <a:gd name="T12" fmla="*/ 125 w 10"/>
                <a:gd name="T13" fmla="*/ 247 h 26"/>
                <a:gd name="T14" fmla="*/ 50 w 1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07">
              <a:extLst>
                <a:ext uri="{FF2B5EF4-FFF2-40B4-BE49-F238E27FC236}">
                  <a16:creationId xmlns:a16="http://schemas.microsoft.com/office/drawing/2014/main" id="{6E946D07-26EA-47C1-A3E5-EF0CE9D9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061"/>
              <a:ext cx="213" cy="158"/>
            </a:xfrm>
            <a:custGeom>
              <a:avLst/>
              <a:gdLst>
                <a:gd name="T0" fmla="*/ 0 w 85"/>
                <a:gd name="T1" fmla="*/ 345 h 59"/>
                <a:gd name="T2" fmla="*/ 1100 w 85"/>
                <a:gd name="T3" fmla="*/ 0 h 59"/>
                <a:gd name="T4" fmla="*/ 1275 w 85"/>
                <a:gd name="T5" fmla="*/ 846 h 59"/>
                <a:gd name="T6" fmla="*/ 754 w 85"/>
                <a:gd name="T7" fmla="*/ 983 h 59"/>
                <a:gd name="T8" fmla="*/ 346 w 85"/>
                <a:gd name="T9" fmla="*/ 1077 h 59"/>
                <a:gd name="T10" fmla="*/ 188 w 85"/>
                <a:gd name="T11" fmla="*/ 1133 h 59"/>
                <a:gd name="T12" fmla="*/ 0 w 85"/>
                <a:gd name="T13" fmla="*/ 34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08">
              <a:extLst>
                <a:ext uri="{FF2B5EF4-FFF2-40B4-BE49-F238E27FC236}">
                  <a16:creationId xmlns:a16="http://schemas.microsoft.com/office/drawing/2014/main" id="{2E3660D1-DF45-4576-9EC2-1262838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120"/>
              <a:ext cx="193" cy="96"/>
            </a:xfrm>
            <a:custGeom>
              <a:avLst/>
              <a:gdLst>
                <a:gd name="T0" fmla="*/ 0 w 77"/>
                <a:gd name="T1" fmla="*/ 0 h 36"/>
                <a:gd name="T2" fmla="*/ 113 w 77"/>
                <a:gd name="T3" fmla="*/ 683 h 36"/>
                <a:gd name="T4" fmla="*/ 1213 w 77"/>
                <a:gd name="T5" fmla="*/ 397 h 36"/>
                <a:gd name="T6" fmla="*/ 251 w 77"/>
                <a:gd name="T7" fmla="*/ 477 h 36"/>
                <a:gd name="T8" fmla="*/ 0 w 7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09">
              <a:extLst>
                <a:ext uri="{FF2B5EF4-FFF2-40B4-BE49-F238E27FC236}">
                  <a16:creationId xmlns:a16="http://schemas.microsoft.com/office/drawing/2014/main" id="{C7ECE9F2-597B-4D33-8948-A5FACA161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027"/>
              <a:ext cx="100" cy="184"/>
            </a:xfrm>
            <a:custGeom>
              <a:avLst/>
              <a:gdLst>
                <a:gd name="T0" fmla="*/ 238 w 40"/>
                <a:gd name="T1" fmla="*/ 1309 h 69"/>
                <a:gd name="T2" fmla="*/ 300 w 40"/>
                <a:gd name="T3" fmla="*/ 661 h 69"/>
                <a:gd name="T4" fmla="*/ 0 w 40"/>
                <a:gd name="T5" fmla="*/ 93 h 69"/>
                <a:gd name="T6" fmla="*/ 250 w 40"/>
                <a:gd name="T7" fmla="*/ 21 h 69"/>
                <a:gd name="T8" fmla="*/ 563 w 40"/>
                <a:gd name="T9" fmla="*/ 589 h 69"/>
                <a:gd name="T10" fmla="*/ 500 w 40"/>
                <a:gd name="T11" fmla="*/ 1229 h 69"/>
                <a:gd name="T12" fmla="*/ 238 w 40"/>
                <a:gd name="T13" fmla="*/ 130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10">
              <a:extLst>
                <a:ext uri="{FF2B5EF4-FFF2-40B4-BE49-F238E27FC236}">
                  <a16:creationId xmlns:a16="http://schemas.microsoft.com/office/drawing/2014/main" id="{9B139844-C833-4D3D-AD07-ADAE4971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0"/>
              <a:ext cx="93" cy="75"/>
            </a:xfrm>
            <a:custGeom>
              <a:avLst/>
              <a:gdLst>
                <a:gd name="T0" fmla="*/ 0 w 37"/>
                <a:gd name="T1" fmla="*/ 0 h 28"/>
                <a:gd name="T2" fmla="*/ 63 w 37"/>
                <a:gd name="T3" fmla="*/ 538 h 28"/>
                <a:gd name="T4" fmla="*/ 588 w 37"/>
                <a:gd name="T5" fmla="*/ 402 h 28"/>
                <a:gd name="T6" fmla="*/ 146 w 37"/>
                <a:gd name="T7" fmla="*/ 287 h 28"/>
                <a:gd name="T8" fmla="*/ 0 w 3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11">
              <a:extLst>
                <a:ext uri="{FF2B5EF4-FFF2-40B4-BE49-F238E27FC236}">
                  <a16:creationId xmlns:a16="http://schemas.microsoft.com/office/drawing/2014/main" id="{21D0161C-8E35-4C0E-9208-E8E5A3D6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09"/>
              <a:ext cx="113" cy="232"/>
            </a:xfrm>
            <a:custGeom>
              <a:avLst/>
              <a:gdLst>
                <a:gd name="T0" fmla="*/ 555 w 45"/>
                <a:gd name="T1" fmla="*/ 1571 h 87"/>
                <a:gd name="T2" fmla="*/ 630 w 45"/>
                <a:gd name="T3" fmla="*/ 739 h 87"/>
                <a:gd name="T4" fmla="*/ 239 w 45"/>
                <a:gd name="T5" fmla="*/ 35 h 87"/>
                <a:gd name="T6" fmla="*/ 0 w 45"/>
                <a:gd name="T7" fmla="*/ 115 h 87"/>
                <a:gd name="T8" fmla="*/ 397 w 45"/>
                <a:gd name="T9" fmla="*/ 819 h 87"/>
                <a:gd name="T10" fmla="*/ 316 w 45"/>
                <a:gd name="T11" fmla="*/ 1651 h 87"/>
                <a:gd name="T12" fmla="*/ 555 w 45"/>
                <a:gd name="T13" fmla="*/ 157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12">
              <a:extLst>
                <a:ext uri="{FF2B5EF4-FFF2-40B4-BE49-F238E27FC236}">
                  <a16:creationId xmlns:a16="http://schemas.microsoft.com/office/drawing/2014/main" id="{E09E5BCB-43ED-44D1-A8BA-4188F43A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60"/>
              <a:ext cx="50" cy="45"/>
            </a:xfrm>
            <a:custGeom>
              <a:avLst/>
              <a:gdLst>
                <a:gd name="T0" fmla="*/ 313 w 20"/>
                <a:gd name="T1" fmla="*/ 225 h 17"/>
                <a:gd name="T2" fmla="*/ 238 w 20"/>
                <a:gd name="T3" fmla="*/ 0 h 17"/>
                <a:gd name="T4" fmla="*/ 0 w 20"/>
                <a:gd name="T5" fmla="*/ 56 h 17"/>
                <a:gd name="T6" fmla="*/ 83 w 20"/>
                <a:gd name="T7" fmla="*/ 315 h 17"/>
                <a:gd name="T8" fmla="*/ 313 w 20"/>
                <a:gd name="T9" fmla="*/ 22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13">
              <a:extLst>
                <a:ext uri="{FF2B5EF4-FFF2-40B4-BE49-F238E27FC236}">
                  <a16:creationId xmlns:a16="http://schemas.microsoft.com/office/drawing/2014/main" id="{D118EE32-E4E5-4B79-ADB4-D45DBBC8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57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27 w 1"/>
                <a:gd name="T5" fmla="*/ 56 h 3"/>
                <a:gd name="T6" fmla="*/ 27 w 1"/>
                <a:gd name="T7" fmla="*/ 56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14">
              <a:extLst>
                <a:ext uri="{FF2B5EF4-FFF2-40B4-BE49-F238E27FC236}">
                  <a16:creationId xmlns:a16="http://schemas.microsoft.com/office/drawing/2014/main" id="{7AD36596-8A8E-4CBF-B6E2-A2645FD8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7"/>
              <a:ext cx="40" cy="18"/>
            </a:xfrm>
            <a:custGeom>
              <a:avLst/>
              <a:gdLst>
                <a:gd name="T0" fmla="*/ 220 w 16"/>
                <a:gd name="T1" fmla="*/ 0 h 7"/>
                <a:gd name="T2" fmla="*/ 0 w 16"/>
                <a:gd name="T3" fmla="*/ 67 h 7"/>
                <a:gd name="T4" fmla="*/ 20 w 16"/>
                <a:gd name="T5" fmla="*/ 118 h 7"/>
                <a:gd name="T6" fmla="*/ 250 w 16"/>
                <a:gd name="T7" fmla="*/ 33 h 7"/>
                <a:gd name="T8" fmla="*/ 220 w 1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115">
              <a:extLst>
                <a:ext uri="{FF2B5EF4-FFF2-40B4-BE49-F238E27FC236}">
                  <a16:creationId xmlns:a16="http://schemas.microsoft.com/office/drawing/2014/main" id="{49FBB7CD-0AC8-40B5-8133-1D964D0FC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211"/>
              <a:ext cx="1" cy="2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574" name="Freeform 116">
              <a:extLst>
                <a:ext uri="{FF2B5EF4-FFF2-40B4-BE49-F238E27FC236}">
                  <a16:creationId xmlns:a16="http://schemas.microsoft.com/office/drawing/2014/main" id="{B66058E1-573C-47BC-B70D-8114024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2203"/>
              <a:ext cx="43" cy="26"/>
            </a:xfrm>
            <a:custGeom>
              <a:avLst/>
              <a:gdLst>
                <a:gd name="T0" fmla="*/ 243 w 17"/>
                <a:gd name="T1" fmla="*/ 0 h 10"/>
                <a:gd name="T2" fmla="*/ 0 w 17"/>
                <a:gd name="T3" fmla="*/ 68 h 10"/>
                <a:gd name="T4" fmla="*/ 20 w 17"/>
                <a:gd name="T5" fmla="*/ 143 h 10"/>
                <a:gd name="T6" fmla="*/ 33 w 17"/>
                <a:gd name="T7" fmla="*/ 177 h 10"/>
                <a:gd name="T8" fmla="*/ 276 w 17"/>
                <a:gd name="T9" fmla="*/ 109 h 10"/>
                <a:gd name="T10" fmla="*/ 255 w 17"/>
                <a:gd name="T11" fmla="*/ 68 h 10"/>
                <a:gd name="T12" fmla="*/ 255 w 17"/>
                <a:gd name="T13" fmla="*/ 68 h 10"/>
                <a:gd name="T14" fmla="*/ 255 w 17"/>
                <a:gd name="T15" fmla="*/ 55 h 10"/>
                <a:gd name="T16" fmla="*/ 243 w 17"/>
                <a:gd name="T17" fmla="*/ 34 h 10"/>
                <a:gd name="T18" fmla="*/ 243 w 1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17">
              <a:extLst>
                <a:ext uri="{FF2B5EF4-FFF2-40B4-BE49-F238E27FC236}">
                  <a16:creationId xmlns:a16="http://schemas.microsoft.com/office/drawing/2014/main" id="{3ED70D6D-0814-4A13-9A42-90A4B67D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096"/>
              <a:ext cx="48" cy="45"/>
            </a:xfrm>
            <a:custGeom>
              <a:avLst/>
              <a:gdLst>
                <a:gd name="T0" fmla="*/ 222 w 19"/>
                <a:gd name="T1" fmla="*/ 0 h 17"/>
                <a:gd name="T2" fmla="*/ 0 w 19"/>
                <a:gd name="T3" fmla="*/ 56 h 17"/>
                <a:gd name="T4" fmla="*/ 83 w 19"/>
                <a:gd name="T5" fmla="*/ 315 h 17"/>
                <a:gd name="T6" fmla="*/ 306 w 19"/>
                <a:gd name="T7" fmla="*/ 238 h 17"/>
                <a:gd name="T8" fmla="*/ 222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18">
              <a:extLst>
                <a:ext uri="{FF2B5EF4-FFF2-40B4-BE49-F238E27FC236}">
                  <a16:creationId xmlns:a16="http://schemas.microsoft.com/office/drawing/2014/main" id="{0F77C75F-658D-48BD-90D8-54E74A6AA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119">
              <a:extLst>
                <a:ext uri="{FF2B5EF4-FFF2-40B4-BE49-F238E27FC236}">
                  <a16:creationId xmlns:a16="http://schemas.microsoft.com/office/drawing/2014/main" id="{16A588DA-900E-4F1B-865B-428D038A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20">
              <a:extLst>
                <a:ext uri="{FF2B5EF4-FFF2-40B4-BE49-F238E27FC236}">
                  <a16:creationId xmlns:a16="http://schemas.microsoft.com/office/drawing/2014/main" id="{E8178FB1-DE93-4216-B033-378F7D0A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83"/>
              <a:ext cx="35" cy="16"/>
            </a:xfrm>
            <a:custGeom>
              <a:avLst/>
              <a:gdLst>
                <a:gd name="T0" fmla="*/ 208 w 14"/>
                <a:gd name="T1" fmla="*/ 0 h 6"/>
                <a:gd name="T2" fmla="*/ 0 w 14"/>
                <a:gd name="T3" fmla="*/ 77 h 6"/>
                <a:gd name="T4" fmla="*/ 20 w 14"/>
                <a:gd name="T5" fmla="*/ 115 h 6"/>
                <a:gd name="T6" fmla="*/ 220 w 14"/>
                <a:gd name="T7" fmla="*/ 56 h 6"/>
                <a:gd name="T8" fmla="*/ 208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121">
              <a:extLst>
                <a:ext uri="{FF2B5EF4-FFF2-40B4-BE49-F238E27FC236}">
                  <a16:creationId xmlns:a16="http://schemas.microsoft.com/office/drawing/2014/main" id="{8F7B4F4D-EB5A-459C-9D58-6AB7D2E27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20 w 2"/>
                <a:gd name="T1" fmla="*/ 56 h 6"/>
                <a:gd name="T2" fmla="*/ 33 w 2"/>
                <a:gd name="T3" fmla="*/ 115 h 6"/>
                <a:gd name="T4" fmla="*/ 33 w 2"/>
                <a:gd name="T5" fmla="*/ 115 h 6"/>
                <a:gd name="T6" fmla="*/ 20 w 2"/>
                <a:gd name="T7" fmla="*/ 56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21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22">
              <a:extLst>
                <a:ext uri="{FF2B5EF4-FFF2-40B4-BE49-F238E27FC236}">
                  <a16:creationId xmlns:a16="http://schemas.microsoft.com/office/drawing/2014/main" id="{BF28F29F-8238-4BAD-8BA8-33D6C246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33 w 2"/>
                <a:gd name="T5" fmla="*/ 115 h 6"/>
                <a:gd name="T6" fmla="*/ 33 w 2"/>
                <a:gd name="T7" fmla="*/ 115 h 6"/>
                <a:gd name="T8" fmla="*/ 20 w 2"/>
                <a:gd name="T9" fmla="*/ 56 h 6"/>
                <a:gd name="T10" fmla="*/ 0 w 2"/>
                <a:gd name="T11" fmla="*/ 21 h 6"/>
                <a:gd name="T12" fmla="*/ 0 w 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123">
              <a:extLst>
                <a:ext uri="{FF2B5EF4-FFF2-40B4-BE49-F238E27FC236}">
                  <a16:creationId xmlns:a16="http://schemas.microsoft.com/office/drawing/2014/main" id="{73865DD7-33C9-4AF8-8DC3-93DC9E01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1"/>
              <a:ext cx="33" cy="24"/>
            </a:xfrm>
            <a:custGeom>
              <a:avLst/>
              <a:gdLst>
                <a:gd name="T0" fmla="*/ 180 w 13"/>
                <a:gd name="T1" fmla="*/ 0 h 9"/>
                <a:gd name="T2" fmla="*/ 0 w 13"/>
                <a:gd name="T3" fmla="*/ 56 h 9"/>
                <a:gd name="T4" fmla="*/ 0 w 13"/>
                <a:gd name="T5" fmla="*/ 77 h 9"/>
                <a:gd name="T6" fmla="*/ 20 w 13"/>
                <a:gd name="T7" fmla="*/ 115 h 9"/>
                <a:gd name="T8" fmla="*/ 33 w 13"/>
                <a:gd name="T9" fmla="*/ 171 h 9"/>
                <a:gd name="T10" fmla="*/ 213 w 13"/>
                <a:gd name="T11" fmla="*/ 115 h 9"/>
                <a:gd name="T12" fmla="*/ 18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124">
              <a:extLst>
                <a:ext uri="{FF2B5EF4-FFF2-40B4-BE49-F238E27FC236}">
                  <a16:creationId xmlns:a16="http://schemas.microsoft.com/office/drawing/2014/main" id="{FD3BD16D-9802-4E99-AD86-32D50FE8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139"/>
              <a:ext cx="10" cy="18"/>
            </a:xfrm>
            <a:custGeom>
              <a:avLst/>
              <a:gdLst>
                <a:gd name="T0" fmla="*/ 50 w 4"/>
                <a:gd name="T1" fmla="*/ 21 h 7"/>
                <a:gd name="T2" fmla="*/ 50 w 4"/>
                <a:gd name="T3" fmla="*/ 54 h 7"/>
                <a:gd name="T4" fmla="*/ 50 w 4"/>
                <a:gd name="T5" fmla="*/ 33 h 7"/>
                <a:gd name="T6" fmla="*/ 50 w 4"/>
                <a:gd name="T7" fmla="*/ 21 h 7"/>
                <a:gd name="T8" fmla="*/ 50 w 4"/>
                <a:gd name="T9" fmla="*/ 0 h 7"/>
                <a:gd name="T10" fmla="*/ 0 w 4"/>
                <a:gd name="T11" fmla="*/ 21 h 7"/>
                <a:gd name="T12" fmla="*/ 33 w 4"/>
                <a:gd name="T13" fmla="*/ 118 h 7"/>
                <a:gd name="T14" fmla="*/ 63 w 4"/>
                <a:gd name="T15" fmla="*/ 118 h 7"/>
                <a:gd name="T16" fmla="*/ 50 w 4"/>
                <a:gd name="T17" fmla="*/ 21 h 7"/>
                <a:gd name="T18" fmla="*/ 50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125">
              <a:extLst>
                <a:ext uri="{FF2B5EF4-FFF2-40B4-BE49-F238E27FC236}">
                  <a16:creationId xmlns:a16="http://schemas.microsoft.com/office/drawing/2014/main" id="{957EC734-2529-4B9D-9E20-511FCB8A1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141"/>
              <a:ext cx="3" cy="16"/>
            </a:xfrm>
            <a:custGeom>
              <a:avLst/>
              <a:gdLst>
                <a:gd name="T0" fmla="*/ 0 w 1"/>
                <a:gd name="T1" fmla="*/ 0 h 6"/>
                <a:gd name="T2" fmla="*/ 27 w 1"/>
                <a:gd name="T3" fmla="*/ 115 h 6"/>
                <a:gd name="T4" fmla="*/ 27 w 1"/>
                <a:gd name="T5" fmla="*/ 93 h 6"/>
                <a:gd name="T6" fmla="*/ 27 w 1"/>
                <a:gd name="T7" fmla="*/ 56 h 6"/>
                <a:gd name="T8" fmla="*/ 0 w 1"/>
                <a:gd name="T9" fmla="*/ 35 h 6"/>
                <a:gd name="T10" fmla="*/ 0 w 1"/>
                <a:gd name="T11" fmla="*/ 0 h 6"/>
                <a:gd name="T12" fmla="*/ 0 w 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126">
              <a:extLst>
                <a:ext uri="{FF2B5EF4-FFF2-40B4-BE49-F238E27FC236}">
                  <a16:creationId xmlns:a16="http://schemas.microsoft.com/office/drawing/2014/main" id="{9637D501-CD85-49B7-A194-0B9B3231C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061"/>
              <a:ext cx="5" cy="11"/>
            </a:xfrm>
            <a:custGeom>
              <a:avLst/>
              <a:gdLst>
                <a:gd name="T0" fmla="*/ 33 w 2"/>
                <a:gd name="T1" fmla="*/ 83 h 4"/>
                <a:gd name="T2" fmla="*/ 33 w 2"/>
                <a:gd name="T3" fmla="*/ 83 h 4"/>
                <a:gd name="T4" fmla="*/ 33 w 2"/>
                <a:gd name="T5" fmla="*/ 83 h 4"/>
                <a:gd name="T6" fmla="*/ 0 w 2"/>
                <a:gd name="T7" fmla="*/ 0 h 4"/>
                <a:gd name="T8" fmla="*/ 0 w 2"/>
                <a:gd name="T9" fmla="*/ 0 h 4"/>
                <a:gd name="T10" fmla="*/ 33 w 2"/>
                <a:gd name="T11" fmla="*/ 83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127">
              <a:extLst>
                <a:ext uri="{FF2B5EF4-FFF2-40B4-BE49-F238E27FC236}">
                  <a16:creationId xmlns:a16="http://schemas.microsoft.com/office/drawing/2014/main" id="{1247EB31-3C9D-4D88-9334-1B70EC81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48"/>
              <a:ext cx="60" cy="56"/>
            </a:xfrm>
            <a:custGeom>
              <a:avLst/>
              <a:gdLst>
                <a:gd name="T0" fmla="*/ 250 w 24"/>
                <a:gd name="T1" fmla="*/ 0 h 21"/>
                <a:gd name="T2" fmla="*/ 0 w 24"/>
                <a:gd name="T3" fmla="*/ 56 h 21"/>
                <a:gd name="T4" fmla="*/ 20 w 24"/>
                <a:gd name="T5" fmla="*/ 93 h 21"/>
                <a:gd name="T6" fmla="*/ 50 w 24"/>
                <a:gd name="T7" fmla="*/ 171 h 21"/>
                <a:gd name="T8" fmla="*/ 50 w 24"/>
                <a:gd name="T9" fmla="*/ 171 h 21"/>
                <a:gd name="T10" fmla="*/ 50 w 24"/>
                <a:gd name="T11" fmla="*/ 171 h 21"/>
                <a:gd name="T12" fmla="*/ 125 w 24"/>
                <a:gd name="T13" fmla="*/ 397 h 21"/>
                <a:gd name="T14" fmla="*/ 375 w 24"/>
                <a:gd name="T15" fmla="*/ 307 h 21"/>
                <a:gd name="T16" fmla="*/ 250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128">
              <a:extLst>
                <a:ext uri="{FF2B5EF4-FFF2-40B4-BE49-F238E27FC236}">
                  <a16:creationId xmlns:a16="http://schemas.microsoft.com/office/drawing/2014/main" id="{3F5DB989-A9FA-4BC5-9237-5664284C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48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56 w 3"/>
                <a:gd name="T5" fmla="*/ 56 h 3"/>
                <a:gd name="T6" fmla="*/ 56 w 3"/>
                <a:gd name="T7" fmla="*/ 56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129">
              <a:extLst>
                <a:ext uri="{FF2B5EF4-FFF2-40B4-BE49-F238E27FC236}">
                  <a16:creationId xmlns:a16="http://schemas.microsoft.com/office/drawing/2014/main" id="{B5EF5ADB-3AC4-460D-A9EC-C5972FEA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37"/>
              <a:ext cx="48" cy="19"/>
            </a:xfrm>
            <a:custGeom>
              <a:avLst/>
              <a:gdLst>
                <a:gd name="T0" fmla="*/ 255 w 19"/>
                <a:gd name="T1" fmla="*/ 0 h 7"/>
                <a:gd name="T2" fmla="*/ 0 w 19"/>
                <a:gd name="T3" fmla="*/ 81 h 7"/>
                <a:gd name="T4" fmla="*/ 51 w 19"/>
                <a:gd name="T5" fmla="*/ 141 h 7"/>
                <a:gd name="T6" fmla="*/ 306 w 19"/>
                <a:gd name="T7" fmla="*/ 60 h 7"/>
                <a:gd name="T8" fmla="*/ 255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130">
              <a:extLst>
                <a:ext uri="{FF2B5EF4-FFF2-40B4-BE49-F238E27FC236}">
                  <a16:creationId xmlns:a16="http://schemas.microsoft.com/office/drawing/2014/main" id="{40806292-0EA3-40DD-99D7-1F90DE67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1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33 w 2"/>
                <a:gd name="T3" fmla="*/ 88 h 5"/>
                <a:gd name="T4" fmla="*/ 33 w 2"/>
                <a:gd name="T5" fmla="*/ 88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131">
              <a:extLst>
                <a:ext uri="{FF2B5EF4-FFF2-40B4-BE49-F238E27FC236}">
                  <a16:creationId xmlns:a16="http://schemas.microsoft.com/office/drawing/2014/main" id="{5AED8351-6DAC-45ED-9B0F-B2EDAD5F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99"/>
              <a:ext cx="45" cy="34"/>
            </a:xfrm>
            <a:custGeom>
              <a:avLst/>
              <a:gdLst>
                <a:gd name="T0" fmla="*/ 250 w 18"/>
                <a:gd name="T1" fmla="*/ 0 h 13"/>
                <a:gd name="T2" fmla="*/ 0 w 18"/>
                <a:gd name="T3" fmla="*/ 68 h 13"/>
                <a:gd name="T4" fmla="*/ 0 w 18"/>
                <a:gd name="T5" fmla="*/ 144 h 13"/>
                <a:gd name="T6" fmla="*/ 0 w 18"/>
                <a:gd name="T7" fmla="*/ 144 h 13"/>
                <a:gd name="T8" fmla="*/ 33 w 18"/>
                <a:gd name="T9" fmla="*/ 233 h 13"/>
                <a:gd name="T10" fmla="*/ 283 w 18"/>
                <a:gd name="T11" fmla="*/ 144 h 13"/>
                <a:gd name="T12" fmla="*/ 270 w 18"/>
                <a:gd name="T13" fmla="*/ 68 h 13"/>
                <a:gd name="T14" fmla="*/ 270 w 18"/>
                <a:gd name="T15" fmla="*/ 68 h 13"/>
                <a:gd name="T16" fmla="*/ 270 w 18"/>
                <a:gd name="T17" fmla="*/ 68 h 13"/>
                <a:gd name="T18" fmla="*/ 250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132">
              <a:extLst>
                <a:ext uri="{FF2B5EF4-FFF2-40B4-BE49-F238E27FC236}">
                  <a16:creationId xmlns:a16="http://schemas.microsoft.com/office/drawing/2014/main" id="{8C92B0D5-A907-4AC4-AF44-5DF49CE1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7"/>
              <a:ext cx="157" cy="40"/>
            </a:xfrm>
            <a:custGeom>
              <a:avLst/>
              <a:gdLst>
                <a:gd name="T0" fmla="*/ 0 w 63"/>
                <a:gd name="T1" fmla="*/ 285 h 15"/>
                <a:gd name="T2" fmla="*/ 974 w 63"/>
                <a:gd name="T3" fmla="*/ 0 h 15"/>
                <a:gd name="T4" fmla="*/ 0 w 63"/>
                <a:gd name="T5" fmla="*/ 28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133">
              <a:extLst>
                <a:ext uri="{FF2B5EF4-FFF2-40B4-BE49-F238E27FC236}">
                  <a16:creationId xmlns:a16="http://schemas.microsoft.com/office/drawing/2014/main" id="{A4182DC3-6ADC-47E5-A68E-3D7E90B2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2139"/>
              <a:ext cx="107" cy="64"/>
            </a:xfrm>
            <a:custGeom>
              <a:avLst/>
              <a:gdLst>
                <a:gd name="T0" fmla="*/ 341 w 43"/>
                <a:gd name="T1" fmla="*/ 93 h 24"/>
                <a:gd name="T2" fmla="*/ 495 w 43"/>
                <a:gd name="T3" fmla="*/ 77 h 24"/>
                <a:gd name="T4" fmla="*/ 570 w 43"/>
                <a:gd name="T5" fmla="*/ 192 h 24"/>
                <a:gd name="T6" fmla="*/ 662 w 43"/>
                <a:gd name="T7" fmla="*/ 456 h 24"/>
                <a:gd name="T8" fmla="*/ 465 w 43"/>
                <a:gd name="T9" fmla="*/ 21 h 24"/>
                <a:gd name="T10" fmla="*/ 0 w 43"/>
                <a:gd name="T11" fmla="*/ 171 h 24"/>
                <a:gd name="T12" fmla="*/ 341 w 43"/>
                <a:gd name="T13" fmla="*/ 9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134">
              <a:extLst>
                <a:ext uri="{FF2B5EF4-FFF2-40B4-BE49-F238E27FC236}">
                  <a16:creationId xmlns:a16="http://schemas.microsoft.com/office/drawing/2014/main" id="{18542166-4884-4F87-962A-DC1BFE67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25"/>
              <a:ext cx="70" cy="208"/>
            </a:xfrm>
            <a:custGeom>
              <a:avLst/>
              <a:gdLst>
                <a:gd name="T0" fmla="*/ 0 w 28"/>
                <a:gd name="T1" fmla="*/ 35 h 78"/>
                <a:gd name="T2" fmla="*/ 0 w 28"/>
                <a:gd name="T3" fmla="*/ 35 h 78"/>
                <a:gd name="T4" fmla="*/ 333 w 28"/>
                <a:gd name="T5" fmla="*/ 704 h 78"/>
                <a:gd name="T6" fmla="*/ 270 w 28"/>
                <a:gd name="T7" fmla="*/ 1480 h 78"/>
                <a:gd name="T8" fmla="*/ 300 w 28"/>
                <a:gd name="T9" fmla="*/ 1480 h 78"/>
                <a:gd name="T10" fmla="*/ 363 w 28"/>
                <a:gd name="T11" fmla="*/ 683 h 78"/>
                <a:gd name="T12" fmla="*/ 0 w 28"/>
                <a:gd name="T13" fmla="*/ 3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135">
              <a:extLst>
                <a:ext uri="{FF2B5EF4-FFF2-40B4-BE49-F238E27FC236}">
                  <a16:creationId xmlns:a16="http://schemas.microsoft.com/office/drawing/2014/main" id="{6DFB798F-40B1-4264-965C-BFD69E43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021"/>
              <a:ext cx="112" cy="328"/>
            </a:xfrm>
            <a:custGeom>
              <a:avLst/>
              <a:gdLst>
                <a:gd name="T0" fmla="*/ 0 w 45"/>
                <a:gd name="T1" fmla="*/ 35 h 123"/>
                <a:gd name="T2" fmla="*/ 0 w 45"/>
                <a:gd name="T3" fmla="*/ 56 h 123"/>
                <a:gd name="T4" fmla="*/ 528 w 45"/>
                <a:gd name="T5" fmla="*/ 1080 h 123"/>
                <a:gd name="T6" fmla="*/ 416 w 45"/>
                <a:gd name="T7" fmla="*/ 2333 h 123"/>
                <a:gd name="T8" fmla="*/ 465 w 45"/>
                <a:gd name="T9" fmla="*/ 2333 h 123"/>
                <a:gd name="T10" fmla="*/ 587 w 45"/>
                <a:gd name="T11" fmla="*/ 1080 h 123"/>
                <a:gd name="T12" fmla="*/ 0 w 45"/>
                <a:gd name="T13" fmla="*/ 35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36">
              <a:extLst>
                <a:ext uri="{FF2B5EF4-FFF2-40B4-BE49-F238E27FC236}">
                  <a16:creationId xmlns:a16="http://schemas.microsoft.com/office/drawing/2014/main" id="{8C8CC601-89D2-4050-A9B4-6E17DA35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920"/>
              <a:ext cx="40" cy="43"/>
            </a:xfrm>
            <a:custGeom>
              <a:avLst/>
              <a:gdLst>
                <a:gd name="T0" fmla="*/ 220 w 16"/>
                <a:gd name="T1" fmla="*/ 312 h 16"/>
                <a:gd name="T2" fmla="*/ 175 w 16"/>
                <a:gd name="T3" fmla="*/ 0 h 16"/>
                <a:gd name="T4" fmla="*/ 0 w 16"/>
                <a:gd name="T5" fmla="*/ 59 h 16"/>
                <a:gd name="T6" fmla="*/ 220 w 1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137">
              <a:extLst>
                <a:ext uri="{FF2B5EF4-FFF2-40B4-BE49-F238E27FC236}">
                  <a16:creationId xmlns:a16="http://schemas.microsoft.com/office/drawing/2014/main" id="{1942E48A-9D89-46E7-B62F-D55DD4AF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6"/>
              <a:ext cx="145" cy="341"/>
            </a:xfrm>
            <a:custGeom>
              <a:avLst/>
              <a:gdLst>
                <a:gd name="T0" fmla="*/ 220 w 58"/>
                <a:gd name="T1" fmla="*/ 35 h 128"/>
                <a:gd name="T2" fmla="*/ 208 w 58"/>
                <a:gd name="T3" fmla="*/ 21 h 128"/>
                <a:gd name="T4" fmla="*/ 50 w 58"/>
                <a:gd name="T5" fmla="*/ 226 h 128"/>
                <a:gd name="T6" fmla="*/ 0 w 58"/>
                <a:gd name="T7" fmla="*/ 661 h 128"/>
                <a:gd name="T8" fmla="*/ 20 w 58"/>
                <a:gd name="T9" fmla="*/ 908 h 128"/>
                <a:gd name="T10" fmla="*/ 20 w 58"/>
                <a:gd name="T11" fmla="*/ 930 h 128"/>
                <a:gd name="T12" fmla="*/ 33 w 58"/>
                <a:gd name="T13" fmla="*/ 930 h 128"/>
                <a:gd name="T14" fmla="*/ 283 w 58"/>
                <a:gd name="T15" fmla="*/ 853 h 128"/>
                <a:gd name="T16" fmla="*/ 283 w 58"/>
                <a:gd name="T17" fmla="*/ 853 h 128"/>
                <a:gd name="T18" fmla="*/ 395 w 58"/>
                <a:gd name="T19" fmla="*/ 964 h 128"/>
                <a:gd name="T20" fmla="*/ 488 w 58"/>
                <a:gd name="T21" fmla="*/ 1228 h 128"/>
                <a:gd name="T22" fmla="*/ 500 w 58"/>
                <a:gd name="T23" fmla="*/ 1476 h 128"/>
                <a:gd name="T24" fmla="*/ 488 w 58"/>
                <a:gd name="T25" fmla="*/ 1625 h 128"/>
                <a:gd name="T26" fmla="*/ 438 w 58"/>
                <a:gd name="T27" fmla="*/ 1681 h 128"/>
                <a:gd name="T28" fmla="*/ 208 w 58"/>
                <a:gd name="T29" fmla="*/ 1761 h 128"/>
                <a:gd name="T30" fmla="*/ 188 w 58"/>
                <a:gd name="T31" fmla="*/ 1761 h 128"/>
                <a:gd name="T32" fmla="*/ 188 w 58"/>
                <a:gd name="T33" fmla="*/ 1774 h 128"/>
                <a:gd name="T34" fmla="*/ 408 w 58"/>
                <a:gd name="T35" fmla="*/ 2251 h 128"/>
                <a:gd name="T36" fmla="*/ 658 w 58"/>
                <a:gd name="T37" fmla="*/ 2419 h 128"/>
                <a:gd name="T38" fmla="*/ 688 w 58"/>
                <a:gd name="T39" fmla="*/ 2419 h 128"/>
                <a:gd name="T40" fmla="*/ 845 w 58"/>
                <a:gd name="T41" fmla="*/ 2214 h 128"/>
                <a:gd name="T42" fmla="*/ 908 w 58"/>
                <a:gd name="T43" fmla="*/ 1774 h 128"/>
                <a:gd name="T44" fmla="*/ 833 w 58"/>
                <a:gd name="T45" fmla="*/ 1100 h 128"/>
                <a:gd name="T46" fmla="*/ 583 w 58"/>
                <a:gd name="T47" fmla="*/ 320 h 128"/>
                <a:gd name="T48" fmla="*/ 250 w 58"/>
                <a:gd name="T49" fmla="*/ 0 h 128"/>
                <a:gd name="T50" fmla="*/ 208 w 58"/>
                <a:gd name="T51" fmla="*/ 21 h 128"/>
                <a:gd name="T52" fmla="*/ 220 w 58"/>
                <a:gd name="T53" fmla="*/ 35 h 128"/>
                <a:gd name="T54" fmla="*/ 220 w 58"/>
                <a:gd name="T55" fmla="*/ 56 h 128"/>
                <a:gd name="T56" fmla="*/ 250 w 58"/>
                <a:gd name="T57" fmla="*/ 35 h 128"/>
                <a:gd name="T58" fmla="*/ 550 w 58"/>
                <a:gd name="T59" fmla="*/ 341 h 128"/>
                <a:gd name="T60" fmla="*/ 800 w 58"/>
                <a:gd name="T61" fmla="*/ 1114 h 128"/>
                <a:gd name="T62" fmla="*/ 875 w 58"/>
                <a:gd name="T63" fmla="*/ 1774 h 128"/>
                <a:gd name="T64" fmla="*/ 833 w 58"/>
                <a:gd name="T65" fmla="*/ 2193 h 128"/>
                <a:gd name="T66" fmla="*/ 688 w 58"/>
                <a:gd name="T67" fmla="*/ 2384 h 128"/>
                <a:gd name="T68" fmla="*/ 658 w 58"/>
                <a:gd name="T69" fmla="*/ 2384 h 128"/>
                <a:gd name="T70" fmla="*/ 438 w 58"/>
                <a:gd name="T71" fmla="*/ 2230 h 128"/>
                <a:gd name="T72" fmla="*/ 220 w 58"/>
                <a:gd name="T73" fmla="*/ 1761 h 128"/>
                <a:gd name="T74" fmla="*/ 208 w 58"/>
                <a:gd name="T75" fmla="*/ 1774 h 128"/>
                <a:gd name="T76" fmla="*/ 208 w 58"/>
                <a:gd name="T77" fmla="*/ 1796 h 128"/>
                <a:gd name="T78" fmla="*/ 458 w 58"/>
                <a:gd name="T79" fmla="*/ 1718 h 128"/>
                <a:gd name="T80" fmla="*/ 520 w 58"/>
                <a:gd name="T81" fmla="*/ 1646 h 128"/>
                <a:gd name="T82" fmla="*/ 533 w 58"/>
                <a:gd name="T83" fmla="*/ 1476 h 128"/>
                <a:gd name="T84" fmla="*/ 500 w 58"/>
                <a:gd name="T85" fmla="*/ 1228 h 128"/>
                <a:gd name="T86" fmla="*/ 408 w 58"/>
                <a:gd name="T87" fmla="*/ 930 h 128"/>
                <a:gd name="T88" fmla="*/ 283 w 58"/>
                <a:gd name="T89" fmla="*/ 815 h 128"/>
                <a:gd name="T90" fmla="*/ 270 w 58"/>
                <a:gd name="T91" fmla="*/ 815 h 128"/>
                <a:gd name="T92" fmla="*/ 20 w 58"/>
                <a:gd name="T93" fmla="*/ 887 h 128"/>
                <a:gd name="T94" fmla="*/ 33 w 58"/>
                <a:gd name="T95" fmla="*/ 908 h 128"/>
                <a:gd name="T96" fmla="*/ 50 w 58"/>
                <a:gd name="T97" fmla="*/ 908 h 128"/>
                <a:gd name="T98" fmla="*/ 33 w 58"/>
                <a:gd name="T99" fmla="*/ 661 h 128"/>
                <a:gd name="T100" fmla="*/ 83 w 58"/>
                <a:gd name="T101" fmla="*/ 248 h 128"/>
                <a:gd name="T102" fmla="*/ 220 w 58"/>
                <a:gd name="T103" fmla="*/ 56 h 128"/>
                <a:gd name="T104" fmla="*/ 220 w 58"/>
                <a:gd name="T105" fmla="*/ 35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138">
              <a:extLst>
                <a:ext uri="{FF2B5EF4-FFF2-40B4-BE49-F238E27FC236}">
                  <a16:creationId xmlns:a16="http://schemas.microsoft.com/office/drawing/2014/main" id="{46257379-588B-44DF-9147-84D5B483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139">
              <a:extLst>
                <a:ext uri="{FF2B5EF4-FFF2-40B4-BE49-F238E27FC236}">
                  <a16:creationId xmlns:a16="http://schemas.microsoft.com/office/drawing/2014/main" id="{07D53819-5D46-40F3-8030-05186BE4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140">
              <a:extLst>
                <a:ext uri="{FF2B5EF4-FFF2-40B4-BE49-F238E27FC236}">
                  <a16:creationId xmlns:a16="http://schemas.microsoft.com/office/drawing/2014/main" id="{98188506-A9D4-47B7-8234-021ECB4E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141">
              <a:extLst>
                <a:ext uri="{FF2B5EF4-FFF2-40B4-BE49-F238E27FC236}">
                  <a16:creationId xmlns:a16="http://schemas.microsoft.com/office/drawing/2014/main" id="{48725986-46D4-4377-8AF5-20C62A38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142">
              <a:extLst>
                <a:ext uri="{FF2B5EF4-FFF2-40B4-BE49-F238E27FC236}">
                  <a16:creationId xmlns:a16="http://schemas.microsoft.com/office/drawing/2014/main" id="{20B13607-0CE5-4082-B09E-E82278BE5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" y="1875"/>
              <a:ext cx="65" cy="176"/>
            </a:xfrm>
            <a:custGeom>
              <a:avLst/>
              <a:gdLst>
                <a:gd name="T0" fmla="*/ 408 w 26"/>
                <a:gd name="T1" fmla="*/ 832 h 66"/>
                <a:gd name="T2" fmla="*/ 395 w 26"/>
                <a:gd name="T3" fmla="*/ 832 h 66"/>
                <a:gd name="T4" fmla="*/ 395 w 26"/>
                <a:gd name="T5" fmla="*/ 909 h 66"/>
                <a:gd name="T6" fmla="*/ 300 w 26"/>
                <a:gd name="T7" fmla="*/ 1229 h 66"/>
                <a:gd name="T8" fmla="*/ 238 w 26"/>
                <a:gd name="T9" fmla="*/ 1251 h 66"/>
                <a:gd name="T10" fmla="*/ 283 w 26"/>
                <a:gd name="T11" fmla="*/ 1251 h 66"/>
                <a:gd name="T12" fmla="*/ 300 w 26"/>
                <a:gd name="T13" fmla="*/ 1251 h 66"/>
                <a:gd name="T14" fmla="*/ 375 w 26"/>
                <a:gd name="T15" fmla="*/ 1139 h 66"/>
                <a:gd name="T16" fmla="*/ 408 w 26"/>
                <a:gd name="T17" fmla="*/ 909 h 66"/>
                <a:gd name="T18" fmla="*/ 408 w 26"/>
                <a:gd name="T19" fmla="*/ 832 h 66"/>
                <a:gd name="T20" fmla="*/ 63 w 26"/>
                <a:gd name="T21" fmla="*/ 0 h 66"/>
                <a:gd name="T22" fmla="*/ 50 w 26"/>
                <a:gd name="T23" fmla="*/ 0 h 66"/>
                <a:gd name="T24" fmla="*/ 0 w 26"/>
                <a:gd name="T25" fmla="*/ 35 h 66"/>
                <a:gd name="T26" fmla="*/ 50 w 26"/>
                <a:gd name="T27" fmla="*/ 21 h 66"/>
                <a:gd name="T28" fmla="*/ 50 w 26"/>
                <a:gd name="T29" fmla="*/ 21 h 66"/>
                <a:gd name="T30" fmla="*/ 63 w 26"/>
                <a:gd name="T31" fmla="*/ 21 h 66"/>
                <a:gd name="T32" fmla="*/ 63 w 26"/>
                <a:gd name="T33" fmla="*/ 21 h 66"/>
                <a:gd name="T34" fmla="*/ 63 w 26"/>
                <a:gd name="T35" fmla="*/ 21 h 66"/>
                <a:gd name="T36" fmla="*/ 83 w 26"/>
                <a:gd name="T37" fmla="*/ 21 h 66"/>
                <a:gd name="T38" fmla="*/ 283 w 26"/>
                <a:gd name="T39" fmla="*/ 320 h 66"/>
                <a:gd name="T40" fmla="*/ 300 w 26"/>
                <a:gd name="T41" fmla="*/ 320 h 66"/>
                <a:gd name="T42" fmla="*/ 238 w 26"/>
                <a:gd name="T43" fmla="*/ 171 h 66"/>
                <a:gd name="T44" fmla="*/ 63 w 26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143">
              <a:extLst>
                <a:ext uri="{FF2B5EF4-FFF2-40B4-BE49-F238E27FC236}">
                  <a16:creationId xmlns:a16="http://schemas.microsoft.com/office/drawing/2014/main" id="{A2806DA6-1368-4DFB-8338-5660F7D4E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4"/>
            </a:xfrm>
            <a:custGeom>
              <a:avLst/>
              <a:gdLst>
                <a:gd name="T0" fmla="*/ 63 w 30"/>
                <a:gd name="T1" fmla="*/ 675 h 65"/>
                <a:gd name="T2" fmla="*/ 50 w 30"/>
                <a:gd name="T3" fmla="*/ 675 h 65"/>
                <a:gd name="T4" fmla="*/ 188 w 30"/>
                <a:gd name="T5" fmla="*/ 1098 h 65"/>
                <a:gd name="T6" fmla="*/ 313 w 30"/>
                <a:gd name="T7" fmla="*/ 1247 h 65"/>
                <a:gd name="T8" fmla="*/ 375 w 30"/>
                <a:gd name="T9" fmla="*/ 1226 h 65"/>
                <a:gd name="T10" fmla="*/ 470 w 30"/>
                <a:gd name="T11" fmla="*/ 902 h 65"/>
                <a:gd name="T12" fmla="*/ 375 w 30"/>
                <a:gd name="T13" fmla="*/ 1226 h 65"/>
                <a:gd name="T14" fmla="*/ 363 w 30"/>
                <a:gd name="T15" fmla="*/ 1226 h 65"/>
                <a:gd name="T16" fmla="*/ 63 w 30"/>
                <a:gd name="T17" fmla="*/ 675 h 65"/>
                <a:gd name="T18" fmla="*/ 63 w 30"/>
                <a:gd name="T19" fmla="*/ 675 h 65"/>
                <a:gd name="T20" fmla="*/ 125 w 30"/>
                <a:gd name="T21" fmla="*/ 0 h 65"/>
                <a:gd name="T22" fmla="*/ 83 w 30"/>
                <a:gd name="T23" fmla="*/ 21 h 65"/>
                <a:gd name="T24" fmla="*/ 33 w 30"/>
                <a:gd name="T25" fmla="*/ 94 h 65"/>
                <a:gd name="T26" fmla="*/ 20 w 30"/>
                <a:gd name="T27" fmla="*/ 329 h 65"/>
                <a:gd name="T28" fmla="*/ 50 w 30"/>
                <a:gd name="T29" fmla="*/ 675 h 65"/>
                <a:gd name="T30" fmla="*/ 63 w 30"/>
                <a:gd name="T31" fmla="*/ 675 h 65"/>
                <a:gd name="T32" fmla="*/ 125 w 30"/>
                <a:gd name="T33" fmla="*/ 0 h 65"/>
                <a:gd name="T34" fmla="*/ 145 w 30"/>
                <a:gd name="T35" fmla="*/ 0 h 65"/>
                <a:gd name="T36" fmla="*/ 145 w 30"/>
                <a:gd name="T37" fmla="*/ 0 h 65"/>
                <a:gd name="T38" fmla="*/ 158 w 30"/>
                <a:gd name="T39" fmla="*/ 0 h 65"/>
                <a:gd name="T40" fmla="*/ 145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144">
              <a:extLst>
                <a:ext uri="{FF2B5EF4-FFF2-40B4-BE49-F238E27FC236}">
                  <a16:creationId xmlns:a16="http://schemas.microsoft.com/office/drawing/2014/main" id="{5449958E-AFA9-40B9-A97A-85F336EAE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" y="1955"/>
              <a:ext cx="2" cy="10"/>
            </a:xfrm>
            <a:custGeom>
              <a:avLst/>
              <a:gdLst>
                <a:gd name="T0" fmla="*/ 8 w 1"/>
                <a:gd name="T1" fmla="*/ 63 h 4"/>
                <a:gd name="T2" fmla="*/ 8 w 1"/>
                <a:gd name="T3" fmla="*/ 63 h 4"/>
                <a:gd name="T4" fmla="*/ 8 w 1"/>
                <a:gd name="T5" fmla="*/ 63 h 4"/>
                <a:gd name="T6" fmla="*/ 0 w 1"/>
                <a:gd name="T7" fmla="*/ 0 h 4"/>
                <a:gd name="T8" fmla="*/ 8 w 1"/>
                <a:gd name="T9" fmla="*/ 63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145">
              <a:extLst>
                <a:ext uri="{FF2B5EF4-FFF2-40B4-BE49-F238E27FC236}">
                  <a16:creationId xmlns:a16="http://schemas.microsoft.com/office/drawing/2014/main" id="{6D62F4DE-F19F-4B40-B564-35F06126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0"/>
              <a:ext cx="20" cy="72"/>
            </a:xfrm>
            <a:custGeom>
              <a:avLst/>
              <a:gdLst>
                <a:gd name="T0" fmla="*/ 20 w 8"/>
                <a:gd name="T1" fmla="*/ 0 h 27"/>
                <a:gd name="T2" fmla="*/ 0 w 8"/>
                <a:gd name="T3" fmla="*/ 0 h 27"/>
                <a:gd name="T4" fmla="*/ 83 w 8"/>
                <a:gd name="T5" fmla="*/ 248 h 27"/>
                <a:gd name="T6" fmla="*/ 83 w 8"/>
                <a:gd name="T7" fmla="*/ 248 h 27"/>
                <a:gd name="T8" fmla="*/ 95 w 8"/>
                <a:gd name="T9" fmla="*/ 320 h 27"/>
                <a:gd name="T10" fmla="*/ 95 w 8"/>
                <a:gd name="T11" fmla="*/ 320 h 27"/>
                <a:gd name="T12" fmla="*/ 95 w 8"/>
                <a:gd name="T13" fmla="*/ 320 h 27"/>
                <a:gd name="T14" fmla="*/ 113 w 8"/>
                <a:gd name="T15" fmla="*/ 512 h 27"/>
                <a:gd name="T16" fmla="*/ 125 w 8"/>
                <a:gd name="T17" fmla="*/ 512 h 27"/>
                <a:gd name="T18" fmla="*/ 95 w 8"/>
                <a:gd name="T19" fmla="*/ 248 h 27"/>
                <a:gd name="T20" fmla="*/ 20 w 8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146">
              <a:extLst>
                <a:ext uri="{FF2B5EF4-FFF2-40B4-BE49-F238E27FC236}">
                  <a16:creationId xmlns:a16="http://schemas.microsoft.com/office/drawing/2014/main" id="{0F33AA59-A442-497A-B4C7-0FFA5DF53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77"/>
              <a:ext cx="37" cy="43"/>
            </a:xfrm>
            <a:custGeom>
              <a:avLst/>
              <a:gdLst>
                <a:gd name="T0" fmla="*/ 30 w 15"/>
                <a:gd name="T1" fmla="*/ 0 h 16"/>
                <a:gd name="T2" fmla="*/ 224 w 15"/>
                <a:gd name="T3" fmla="*/ 312 h 16"/>
                <a:gd name="T4" fmla="*/ 224 w 15"/>
                <a:gd name="T5" fmla="*/ 312 h 16"/>
                <a:gd name="T6" fmla="*/ 30 w 15"/>
                <a:gd name="T7" fmla="*/ 0 h 16"/>
                <a:gd name="T8" fmla="*/ 12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2 w 15"/>
                <a:gd name="T15" fmla="*/ 0 h 16"/>
                <a:gd name="T16" fmla="*/ 12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147">
              <a:extLst>
                <a:ext uri="{FF2B5EF4-FFF2-40B4-BE49-F238E27FC236}">
                  <a16:creationId xmlns:a16="http://schemas.microsoft.com/office/drawing/2014/main" id="{369A66A6-CD70-4B2A-9678-4A15C8541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1"/>
            </a:xfrm>
            <a:custGeom>
              <a:avLst/>
              <a:gdLst>
                <a:gd name="T0" fmla="*/ 83 w 30"/>
                <a:gd name="T1" fmla="*/ 671 h 64"/>
                <a:gd name="T2" fmla="*/ 63 w 30"/>
                <a:gd name="T3" fmla="*/ 671 h 64"/>
                <a:gd name="T4" fmla="*/ 63 w 30"/>
                <a:gd name="T5" fmla="*/ 671 h 64"/>
                <a:gd name="T6" fmla="*/ 363 w 30"/>
                <a:gd name="T7" fmla="*/ 1221 h 64"/>
                <a:gd name="T8" fmla="*/ 375 w 30"/>
                <a:gd name="T9" fmla="*/ 1221 h 64"/>
                <a:gd name="T10" fmla="*/ 470 w 30"/>
                <a:gd name="T11" fmla="*/ 900 h 64"/>
                <a:gd name="T12" fmla="*/ 470 w 30"/>
                <a:gd name="T13" fmla="*/ 820 h 64"/>
                <a:gd name="T14" fmla="*/ 470 w 30"/>
                <a:gd name="T15" fmla="*/ 820 h 64"/>
                <a:gd name="T16" fmla="*/ 470 w 30"/>
                <a:gd name="T17" fmla="*/ 799 h 64"/>
                <a:gd name="T18" fmla="*/ 458 w 30"/>
                <a:gd name="T19" fmla="*/ 820 h 64"/>
                <a:gd name="T20" fmla="*/ 458 w 30"/>
                <a:gd name="T21" fmla="*/ 900 h 64"/>
                <a:gd name="T22" fmla="*/ 438 w 30"/>
                <a:gd name="T23" fmla="*/ 1128 h 64"/>
                <a:gd name="T24" fmla="*/ 363 w 30"/>
                <a:gd name="T25" fmla="*/ 1200 h 64"/>
                <a:gd name="T26" fmla="*/ 363 w 30"/>
                <a:gd name="T27" fmla="*/ 1200 h 64"/>
                <a:gd name="T28" fmla="*/ 345 w 30"/>
                <a:gd name="T29" fmla="*/ 1200 h 64"/>
                <a:gd name="T30" fmla="*/ 208 w 30"/>
                <a:gd name="T31" fmla="*/ 1071 h 64"/>
                <a:gd name="T32" fmla="*/ 83 w 30"/>
                <a:gd name="T33" fmla="*/ 671 h 64"/>
                <a:gd name="T34" fmla="*/ 145 w 30"/>
                <a:gd name="T35" fmla="*/ 0 h 64"/>
                <a:gd name="T36" fmla="*/ 125 w 30"/>
                <a:gd name="T37" fmla="*/ 0 h 64"/>
                <a:gd name="T38" fmla="*/ 125 w 30"/>
                <a:gd name="T39" fmla="*/ 0 h 64"/>
                <a:gd name="T40" fmla="*/ 63 w 30"/>
                <a:gd name="T41" fmla="*/ 671 h 64"/>
                <a:gd name="T42" fmla="*/ 63 w 30"/>
                <a:gd name="T43" fmla="*/ 671 h 64"/>
                <a:gd name="T44" fmla="*/ 83 w 30"/>
                <a:gd name="T45" fmla="*/ 671 h 64"/>
                <a:gd name="T46" fmla="*/ 50 w 30"/>
                <a:gd name="T47" fmla="*/ 321 h 64"/>
                <a:gd name="T48" fmla="*/ 63 w 30"/>
                <a:gd name="T49" fmla="*/ 115 h 64"/>
                <a:gd name="T50" fmla="*/ 125 w 30"/>
                <a:gd name="T51" fmla="*/ 21 h 64"/>
                <a:gd name="T52" fmla="*/ 145 w 30"/>
                <a:gd name="T53" fmla="*/ 21 h 64"/>
                <a:gd name="T54" fmla="*/ 145 w 30"/>
                <a:gd name="T55" fmla="*/ 21 h 64"/>
                <a:gd name="T56" fmla="*/ 300 w 30"/>
                <a:gd name="T57" fmla="*/ 171 h 64"/>
                <a:gd name="T58" fmla="*/ 345 w 30"/>
                <a:gd name="T59" fmla="*/ 321 h 64"/>
                <a:gd name="T60" fmla="*/ 363 w 30"/>
                <a:gd name="T61" fmla="*/ 321 h 64"/>
                <a:gd name="T62" fmla="*/ 375 w 30"/>
                <a:gd name="T63" fmla="*/ 321 h 64"/>
                <a:gd name="T64" fmla="*/ 363 w 30"/>
                <a:gd name="T65" fmla="*/ 307 h 64"/>
                <a:gd name="T66" fmla="*/ 363 w 30"/>
                <a:gd name="T67" fmla="*/ 307 h 64"/>
                <a:gd name="T68" fmla="*/ 158 w 30"/>
                <a:gd name="T69" fmla="*/ 0 h 64"/>
                <a:gd name="T70" fmla="*/ 145 w 30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148">
              <a:extLst>
                <a:ext uri="{FF2B5EF4-FFF2-40B4-BE49-F238E27FC236}">
                  <a16:creationId xmlns:a16="http://schemas.microsoft.com/office/drawing/2014/main" id="{163367DB-B27F-44B8-9245-54CE9181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23"/>
              <a:ext cx="20" cy="69"/>
            </a:xfrm>
            <a:custGeom>
              <a:avLst/>
              <a:gdLst>
                <a:gd name="T0" fmla="*/ 20 w 8"/>
                <a:gd name="T1" fmla="*/ 0 h 26"/>
                <a:gd name="T2" fmla="*/ 0 w 8"/>
                <a:gd name="T3" fmla="*/ 0 h 26"/>
                <a:gd name="T4" fmla="*/ 83 w 8"/>
                <a:gd name="T5" fmla="*/ 247 h 26"/>
                <a:gd name="T6" fmla="*/ 113 w 8"/>
                <a:gd name="T7" fmla="*/ 486 h 26"/>
                <a:gd name="T8" fmla="*/ 125 w 8"/>
                <a:gd name="T9" fmla="*/ 464 h 26"/>
                <a:gd name="T10" fmla="*/ 113 w 8"/>
                <a:gd name="T11" fmla="*/ 295 h 26"/>
                <a:gd name="T12" fmla="*/ 113 w 8"/>
                <a:gd name="T13" fmla="*/ 295 h 26"/>
                <a:gd name="T14" fmla="*/ 113 w 8"/>
                <a:gd name="T15" fmla="*/ 295 h 26"/>
                <a:gd name="T16" fmla="*/ 95 w 8"/>
                <a:gd name="T17" fmla="*/ 226 h 26"/>
                <a:gd name="T18" fmla="*/ 95 w 8"/>
                <a:gd name="T19" fmla="*/ 226 h 26"/>
                <a:gd name="T20" fmla="*/ 33 w 8"/>
                <a:gd name="T21" fmla="*/ 0 h 26"/>
                <a:gd name="T22" fmla="*/ 20 w 8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149">
              <a:extLst>
                <a:ext uri="{FF2B5EF4-FFF2-40B4-BE49-F238E27FC236}">
                  <a16:creationId xmlns:a16="http://schemas.microsoft.com/office/drawing/2014/main" id="{C36106AA-8456-4766-A5D1-9EABC0B7B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1920"/>
              <a:ext cx="18" cy="72"/>
            </a:xfrm>
            <a:custGeom>
              <a:avLst/>
              <a:gdLst>
                <a:gd name="T0" fmla="*/ 100 w 7"/>
                <a:gd name="T1" fmla="*/ 320 h 27"/>
                <a:gd name="T2" fmla="*/ 100 w 7"/>
                <a:gd name="T3" fmla="*/ 320 h 27"/>
                <a:gd name="T4" fmla="*/ 118 w 7"/>
                <a:gd name="T5" fmla="*/ 491 h 27"/>
                <a:gd name="T6" fmla="*/ 118 w 7"/>
                <a:gd name="T7" fmla="*/ 512 h 27"/>
                <a:gd name="T8" fmla="*/ 118 w 7"/>
                <a:gd name="T9" fmla="*/ 512 h 27"/>
                <a:gd name="T10" fmla="*/ 100 w 7"/>
                <a:gd name="T11" fmla="*/ 320 h 27"/>
                <a:gd name="T12" fmla="*/ 100 w 7"/>
                <a:gd name="T13" fmla="*/ 320 h 27"/>
                <a:gd name="T14" fmla="*/ 100 w 7"/>
                <a:gd name="T15" fmla="*/ 320 h 27"/>
                <a:gd name="T16" fmla="*/ 100 w 7"/>
                <a:gd name="T17" fmla="*/ 320 h 27"/>
                <a:gd name="T18" fmla="*/ 100 w 7"/>
                <a:gd name="T19" fmla="*/ 320 h 27"/>
                <a:gd name="T20" fmla="*/ 100 w 7"/>
                <a:gd name="T21" fmla="*/ 320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21 w 7"/>
                <a:gd name="T29" fmla="*/ 21 h 27"/>
                <a:gd name="T30" fmla="*/ 85 w 7"/>
                <a:gd name="T31" fmla="*/ 248 h 27"/>
                <a:gd name="T32" fmla="*/ 85 w 7"/>
                <a:gd name="T33" fmla="*/ 248 h 27"/>
                <a:gd name="T34" fmla="*/ 85 w 7"/>
                <a:gd name="T35" fmla="*/ 248 h 27"/>
                <a:gd name="T36" fmla="*/ 85 w 7"/>
                <a:gd name="T37" fmla="*/ 248 h 27"/>
                <a:gd name="T38" fmla="*/ 0 w 7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150">
              <a:extLst>
                <a:ext uri="{FF2B5EF4-FFF2-40B4-BE49-F238E27FC236}">
                  <a16:creationId xmlns:a16="http://schemas.microsoft.com/office/drawing/2014/main" id="{A3998DB4-E015-4B83-9C94-EBAC7C5B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008"/>
              <a:ext cx="150" cy="349"/>
            </a:xfrm>
            <a:custGeom>
              <a:avLst/>
              <a:gdLst>
                <a:gd name="T0" fmla="*/ 720 w 60"/>
                <a:gd name="T1" fmla="*/ 2398 h 131"/>
                <a:gd name="T2" fmla="*/ 738 w 60"/>
                <a:gd name="T3" fmla="*/ 2419 h 131"/>
                <a:gd name="T4" fmla="*/ 895 w 60"/>
                <a:gd name="T5" fmla="*/ 2193 h 131"/>
                <a:gd name="T6" fmla="*/ 938 w 60"/>
                <a:gd name="T7" fmla="*/ 1761 h 131"/>
                <a:gd name="T8" fmla="*/ 863 w 60"/>
                <a:gd name="T9" fmla="*/ 1100 h 131"/>
                <a:gd name="T10" fmla="*/ 613 w 60"/>
                <a:gd name="T11" fmla="*/ 320 h 131"/>
                <a:gd name="T12" fmla="*/ 283 w 60"/>
                <a:gd name="T13" fmla="*/ 0 h 131"/>
                <a:gd name="T14" fmla="*/ 250 w 60"/>
                <a:gd name="T15" fmla="*/ 0 h 131"/>
                <a:gd name="T16" fmla="*/ 20 w 60"/>
                <a:gd name="T17" fmla="*/ 77 h 131"/>
                <a:gd name="T18" fmla="*/ 20 w 60"/>
                <a:gd name="T19" fmla="*/ 77 h 131"/>
                <a:gd name="T20" fmla="*/ 20 w 60"/>
                <a:gd name="T21" fmla="*/ 93 h 131"/>
                <a:gd name="T22" fmla="*/ 20 w 60"/>
                <a:gd name="T23" fmla="*/ 115 h 131"/>
                <a:gd name="T24" fmla="*/ 33 w 60"/>
                <a:gd name="T25" fmla="*/ 115 h 131"/>
                <a:gd name="T26" fmla="*/ 63 w 60"/>
                <a:gd name="T27" fmla="*/ 93 h 131"/>
                <a:gd name="T28" fmla="*/ 363 w 60"/>
                <a:gd name="T29" fmla="*/ 397 h 131"/>
                <a:gd name="T30" fmla="*/ 613 w 60"/>
                <a:gd name="T31" fmla="*/ 1172 h 131"/>
                <a:gd name="T32" fmla="*/ 688 w 60"/>
                <a:gd name="T33" fmla="*/ 1830 h 131"/>
                <a:gd name="T34" fmla="*/ 645 w 60"/>
                <a:gd name="T35" fmla="*/ 2251 h 131"/>
                <a:gd name="T36" fmla="*/ 500 w 60"/>
                <a:gd name="T37" fmla="*/ 2440 h 131"/>
                <a:gd name="T38" fmla="*/ 488 w 60"/>
                <a:gd name="T39" fmla="*/ 2456 h 131"/>
                <a:gd name="T40" fmla="*/ 488 w 60"/>
                <a:gd name="T41" fmla="*/ 2456 h 131"/>
                <a:gd name="T42" fmla="*/ 500 w 60"/>
                <a:gd name="T43" fmla="*/ 2478 h 131"/>
                <a:gd name="T44" fmla="*/ 500 w 60"/>
                <a:gd name="T45" fmla="*/ 2478 h 131"/>
                <a:gd name="T46" fmla="*/ 738 w 60"/>
                <a:gd name="T47" fmla="*/ 2419 h 131"/>
                <a:gd name="T48" fmla="*/ 720 w 60"/>
                <a:gd name="T49" fmla="*/ 2398 h 131"/>
                <a:gd name="T50" fmla="*/ 720 w 60"/>
                <a:gd name="T51" fmla="*/ 2384 h 131"/>
                <a:gd name="T52" fmla="*/ 500 w 60"/>
                <a:gd name="T53" fmla="*/ 2440 h 131"/>
                <a:gd name="T54" fmla="*/ 488 w 60"/>
                <a:gd name="T55" fmla="*/ 2456 h 131"/>
                <a:gd name="T56" fmla="*/ 500 w 60"/>
                <a:gd name="T57" fmla="*/ 2478 h 131"/>
                <a:gd name="T58" fmla="*/ 658 w 60"/>
                <a:gd name="T59" fmla="*/ 2272 h 131"/>
                <a:gd name="T60" fmla="*/ 720 w 60"/>
                <a:gd name="T61" fmla="*/ 1830 h 131"/>
                <a:gd name="T62" fmla="*/ 645 w 60"/>
                <a:gd name="T63" fmla="*/ 1156 h 131"/>
                <a:gd name="T64" fmla="*/ 395 w 60"/>
                <a:gd name="T65" fmla="*/ 376 h 131"/>
                <a:gd name="T66" fmla="*/ 63 w 60"/>
                <a:gd name="T67" fmla="*/ 56 h 131"/>
                <a:gd name="T68" fmla="*/ 20 w 60"/>
                <a:gd name="T69" fmla="*/ 77 h 131"/>
                <a:gd name="T70" fmla="*/ 20 w 60"/>
                <a:gd name="T71" fmla="*/ 93 h 131"/>
                <a:gd name="T72" fmla="*/ 33 w 60"/>
                <a:gd name="T73" fmla="*/ 115 h 131"/>
                <a:gd name="T74" fmla="*/ 250 w 60"/>
                <a:gd name="T75" fmla="*/ 35 h 131"/>
                <a:gd name="T76" fmla="*/ 283 w 60"/>
                <a:gd name="T77" fmla="*/ 35 h 131"/>
                <a:gd name="T78" fmla="*/ 583 w 60"/>
                <a:gd name="T79" fmla="*/ 341 h 131"/>
                <a:gd name="T80" fmla="*/ 845 w 60"/>
                <a:gd name="T81" fmla="*/ 1100 h 131"/>
                <a:gd name="T82" fmla="*/ 908 w 60"/>
                <a:gd name="T83" fmla="*/ 1761 h 131"/>
                <a:gd name="T84" fmla="*/ 863 w 60"/>
                <a:gd name="T85" fmla="*/ 2193 h 131"/>
                <a:gd name="T86" fmla="*/ 720 w 60"/>
                <a:gd name="T87" fmla="*/ 2384 h 131"/>
                <a:gd name="T88" fmla="*/ 720 w 60"/>
                <a:gd name="T89" fmla="*/ 2398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151">
              <a:extLst>
                <a:ext uri="{FF2B5EF4-FFF2-40B4-BE49-F238E27FC236}">
                  <a16:creationId xmlns:a16="http://schemas.microsoft.com/office/drawing/2014/main" id="{E7E4EEFB-1D87-4D02-8AF7-8B80DD5B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875"/>
              <a:ext cx="835" cy="378"/>
            </a:xfrm>
            <a:custGeom>
              <a:avLst/>
              <a:gdLst>
                <a:gd name="T0" fmla="*/ 4863 w 334"/>
                <a:gd name="T1" fmla="*/ 21 h 142"/>
                <a:gd name="T2" fmla="*/ 4863 w 334"/>
                <a:gd name="T3" fmla="*/ 0 h 142"/>
                <a:gd name="T4" fmla="*/ 20 w 334"/>
                <a:gd name="T5" fmla="*/ 1432 h 142"/>
                <a:gd name="T6" fmla="*/ 0 w 334"/>
                <a:gd name="T7" fmla="*/ 1453 h 142"/>
                <a:gd name="T8" fmla="*/ 0 w 334"/>
                <a:gd name="T9" fmla="*/ 1453 h 142"/>
                <a:gd name="T10" fmla="*/ 188 w 334"/>
                <a:gd name="T11" fmla="*/ 2034 h 142"/>
                <a:gd name="T12" fmla="*/ 250 w 334"/>
                <a:gd name="T13" fmla="*/ 2657 h 142"/>
                <a:gd name="T14" fmla="*/ 250 w 334"/>
                <a:gd name="T15" fmla="*/ 2678 h 142"/>
                <a:gd name="T16" fmla="*/ 270 w 334"/>
                <a:gd name="T17" fmla="*/ 2678 h 142"/>
                <a:gd name="T18" fmla="*/ 5113 w 334"/>
                <a:gd name="T19" fmla="*/ 1248 h 142"/>
                <a:gd name="T20" fmla="*/ 5188 w 334"/>
                <a:gd name="T21" fmla="*/ 1134 h 142"/>
                <a:gd name="T22" fmla="*/ 5220 w 334"/>
                <a:gd name="T23" fmla="*/ 908 h 142"/>
                <a:gd name="T24" fmla="*/ 5188 w 334"/>
                <a:gd name="T25" fmla="*/ 567 h 142"/>
                <a:gd name="T26" fmla="*/ 5050 w 334"/>
                <a:gd name="T27" fmla="*/ 170 h 142"/>
                <a:gd name="T28" fmla="*/ 4875 w 334"/>
                <a:gd name="T29" fmla="*/ 0 h 142"/>
                <a:gd name="T30" fmla="*/ 4863 w 334"/>
                <a:gd name="T31" fmla="*/ 0 h 142"/>
                <a:gd name="T32" fmla="*/ 4863 w 334"/>
                <a:gd name="T33" fmla="*/ 21 h 142"/>
                <a:gd name="T34" fmla="*/ 4863 w 334"/>
                <a:gd name="T35" fmla="*/ 35 h 142"/>
                <a:gd name="T36" fmla="*/ 4875 w 334"/>
                <a:gd name="T37" fmla="*/ 35 h 142"/>
                <a:gd name="T38" fmla="*/ 5033 w 334"/>
                <a:gd name="T39" fmla="*/ 192 h 142"/>
                <a:gd name="T40" fmla="*/ 5158 w 334"/>
                <a:gd name="T41" fmla="*/ 588 h 142"/>
                <a:gd name="T42" fmla="*/ 5188 w 334"/>
                <a:gd name="T43" fmla="*/ 908 h 142"/>
                <a:gd name="T44" fmla="*/ 5175 w 334"/>
                <a:gd name="T45" fmla="*/ 1134 h 142"/>
                <a:gd name="T46" fmla="*/ 5095 w 334"/>
                <a:gd name="T47" fmla="*/ 1206 h 142"/>
                <a:gd name="T48" fmla="*/ 270 w 334"/>
                <a:gd name="T49" fmla="*/ 2643 h 142"/>
                <a:gd name="T50" fmla="*/ 270 w 334"/>
                <a:gd name="T51" fmla="*/ 2657 h 142"/>
                <a:gd name="T52" fmla="*/ 283 w 334"/>
                <a:gd name="T53" fmla="*/ 2657 h 142"/>
                <a:gd name="T54" fmla="*/ 208 w 334"/>
                <a:gd name="T55" fmla="*/ 2034 h 142"/>
                <a:gd name="T56" fmla="*/ 33 w 334"/>
                <a:gd name="T57" fmla="*/ 1453 h 142"/>
                <a:gd name="T58" fmla="*/ 20 w 334"/>
                <a:gd name="T59" fmla="*/ 1453 h 142"/>
                <a:gd name="T60" fmla="*/ 33 w 334"/>
                <a:gd name="T61" fmla="*/ 1475 h 142"/>
                <a:gd name="T62" fmla="*/ 4863 w 334"/>
                <a:gd name="T63" fmla="*/ 35 h 142"/>
                <a:gd name="T64" fmla="*/ 4863 w 334"/>
                <a:gd name="T65" fmla="*/ 21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152">
              <a:extLst>
                <a:ext uri="{FF2B5EF4-FFF2-40B4-BE49-F238E27FC236}">
                  <a16:creationId xmlns:a16="http://schemas.microsoft.com/office/drawing/2014/main" id="{4C7167C4-EE49-4526-B73D-F805EEF2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09"/>
              <a:ext cx="65" cy="86"/>
            </a:xfrm>
            <a:custGeom>
              <a:avLst/>
              <a:gdLst>
                <a:gd name="T0" fmla="*/ 250 w 26"/>
                <a:gd name="T1" fmla="*/ 22 h 32"/>
                <a:gd name="T2" fmla="*/ 250 w 26"/>
                <a:gd name="T3" fmla="*/ 0 h 32"/>
                <a:gd name="T4" fmla="*/ 20 w 26"/>
                <a:gd name="T5" fmla="*/ 59 h 32"/>
                <a:gd name="T6" fmla="*/ 20 w 26"/>
                <a:gd name="T7" fmla="*/ 81 h 32"/>
                <a:gd name="T8" fmla="*/ 0 w 26"/>
                <a:gd name="T9" fmla="*/ 94 h 32"/>
                <a:gd name="T10" fmla="*/ 83 w 26"/>
                <a:gd name="T11" fmla="*/ 347 h 32"/>
                <a:gd name="T12" fmla="*/ 113 w 26"/>
                <a:gd name="T13" fmla="*/ 599 h 32"/>
                <a:gd name="T14" fmla="*/ 113 w 26"/>
                <a:gd name="T15" fmla="*/ 621 h 32"/>
                <a:gd name="T16" fmla="*/ 125 w 26"/>
                <a:gd name="T17" fmla="*/ 621 h 32"/>
                <a:gd name="T18" fmla="*/ 363 w 26"/>
                <a:gd name="T19" fmla="*/ 564 h 32"/>
                <a:gd name="T20" fmla="*/ 363 w 26"/>
                <a:gd name="T21" fmla="*/ 564 h 32"/>
                <a:gd name="T22" fmla="*/ 395 w 26"/>
                <a:gd name="T23" fmla="*/ 505 h 32"/>
                <a:gd name="T24" fmla="*/ 408 w 26"/>
                <a:gd name="T25" fmla="*/ 390 h 32"/>
                <a:gd name="T26" fmla="*/ 395 w 26"/>
                <a:gd name="T27" fmla="*/ 253 h 32"/>
                <a:gd name="T28" fmla="*/ 333 w 26"/>
                <a:gd name="T29" fmla="*/ 81 h 32"/>
                <a:gd name="T30" fmla="*/ 250 w 26"/>
                <a:gd name="T31" fmla="*/ 0 h 32"/>
                <a:gd name="T32" fmla="*/ 250 w 26"/>
                <a:gd name="T33" fmla="*/ 0 h 32"/>
                <a:gd name="T34" fmla="*/ 250 w 26"/>
                <a:gd name="T35" fmla="*/ 22 h 32"/>
                <a:gd name="T36" fmla="*/ 250 w 26"/>
                <a:gd name="T37" fmla="*/ 35 h 32"/>
                <a:gd name="T38" fmla="*/ 250 w 26"/>
                <a:gd name="T39" fmla="*/ 35 h 32"/>
                <a:gd name="T40" fmla="*/ 313 w 26"/>
                <a:gd name="T41" fmla="*/ 94 h 32"/>
                <a:gd name="T42" fmla="*/ 363 w 26"/>
                <a:gd name="T43" fmla="*/ 253 h 32"/>
                <a:gd name="T44" fmla="*/ 375 w 26"/>
                <a:gd name="T45" fmla="*/ 390 h 32"/>
                <a:gd name="T46" fmla="*/ 363 w 26"/>
                <a:gd name="T47" fmla="*/ 484 h 32"/>
                <a:gd name="T48" fmla="*/ 345 w 26"/>
                <a:gd name="T49" fmla="*/ 527 h 32"/>
                <a:gd name="T50" fmla="*/ 345 w 26"/>
                <a:gd name="T51" fmla="*/ 543 h 32"/>
                <a:gd name="T52" fmla="*/ 345 w 26"/>
                <a:gd name="T53" fmla="*/ 527 h 32"/>
                <a:gd name="T54" fmla="*/ 125 w 26"/>
                <a:gd name="T55" fmla="*/ 586 h 32"/>
                <a:gd name="T56" fmla="*/ 125 w 26"/>
                <a:gd name="T57" fmla="*/ 599 h 32"/>
                <a:gd name="T58" fmla="*/ 145 w 26"/>
                <a:gd name="T59" fmla="*/ 599 h 32"/>
                <a:gd name="T60" fmla="*/ 113 w 26"/>
                <a:gd name="T61" fmla="*/ 333 h 32"/>
                <a:gd name="T62" fmla="*/ 33 w 26"/>
                <a:gd name="T63" fmla="*/ 81 h 32"/>
                <a:gd name="T64" fmla="*/ 20 w 26"/>
                <a:gd name="T65" fmla="*/ 81 h 32"/>
                <a:gd name="T66" fmla="*/ 33 w 26"/>
                <a:gd name="T67" fmla="*/ 94 h 32"/>
                <a:gd name="T68" fmla="*/ 250 w 26"/>
                <a:gd name="T69" fmla="*/ 35 h 32"/>
                <a:gd name="T70" fmla="*/ 250 w 26"/>
                <a:gd name="T71" fmla="*/ 22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153">
              <a:extLst>
                <a:ext uri="{FF2B5EF4-FFF2-40B4-BE49-F238E27FC236}">
                  <a16:creationId xmlns:a16="http://schemas.microsoft.com/office/drawing/2014/main" id="{DEAA3358-F817-4562-9D82-DF93A597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131"/>
              <a:ext cx="132" cy="152"/>
            </a:xfrm>
            <a:custGeom>
              <a:avLst/>
              <a:gdLst>
                <a:gd name="T0" fmla="*/ 558 w 53"/>
                <a:gd name="T1" fmla="*/ 21 h 57"/>
                <a:gd name="T2" fmla="*/ 558 w 53"/>
                <a:gd name="T3" fmla="*/ 0 h 57"/>
                <a:gd name="T4" fmla="*/ 12 w 53"/>
                <a:gd name="T5" fmla="*/ 171 h 57"/>
                <a:gd name="T6" fmla="*/ 0 w 53"/>
                <a:gd name="T7" fmla="*/ 171 h 57"/>
                <a:gd name="T8" fmla="*/ 0 w 53"/>
                <a:gd name="T9" fmla="*/ 192 h 57"/>
                <a:gd name="T10" fmla="*/ 125 w 53"/>
                <a:gd name="T11" fmla="*/ 589 h 57"/>
                <a:gd name="T12" fmla="*/ 167 w 53"/>
                <a:gd name="T13" fmla="*/ 1003 h 57"/>
                <a:gd name="T14" fmla="*/ 167 w 53"/>
                <a:gd name="T15" fmla="*/ 1059 h 57"/>
                <a:gd name="T16" fmla="*/ 167 w 53"/>
                <a:gd name="T17" fmla="*/ 1080 h 57"/>
                <a:gd name="T18" fmla="*/ 187 w 53"/>
                <a:gd name="T19" fmla="*/ 1080 h 57"/>
                <a:gd name="T20" fmla="*/ 745 w 53"/>
                <a:gd name="T21" fmla="*/ 909 h 57"/>
                <a:gd name="T22" fmla="*/ 807 w 53"/>
                <a:gd name="T23" fmla="*/ 832 h 57"/>
                <a:gd name="T24" fmla="*/ 819 w 53"/>
                <a:gd name="T25" fmla="*/ 661 h 57"/>
                <a:gd name="T26" fmla="*/ 787 w 53"/>
                <a:gd name="T27" fmla="*/ 419 h 57"/>
                <a:gd name="T28" fmla="*/ 695 w 53"/>
                <a:gd name="T29" fmla="*/ 115 h 57"/>
                <a:gd name="T30" fmla="*/ 570 w 53"/>
                <a:gd name="T31" fmla="*/ 0 h 57"/>
                <a:gd name="T32" fmla="*/ 558 w 53"/>
                <a:gd name="T33" fmla="*/ 0 h 57"/>
                <a:gd name="T34" fmla="*/ 558 w 53"/>
                <a:gd name="T35" fmla="*/ 21 h 57"/>
                <a:gd name="T36" fmla="*/ 570 w 53"/>
                <a:gd name="T37" fmla="*/ 35 h 57"/>
                <a:gd name="T38" fmla="*/ 570 w 53"/>
                <a:gd name="T39" fmla="*/ 35 h 57"/>
                <a:gd name="T40" fmla="*/ 682 w 53"/>
                <a:gd name="T41" fmla="*/ 149 h 57"/>
                <a:gd name="T42" fmla="*/ 775 w 53"/>
                <a:gd name="T43" fmla="*/ 419 h 57"/>
                <a:gd name="T44" fmla="*/ 787 w 53"/>
                <a:gd name="T45" fmla="*/ 661 h 57"/>
                <a:gd name="T46" fmla="*/ 775 w 53"/>
                <a:gd name="T47" fmla="*/ 819 h 57"/>
                <a:gd name="T48" fmla="*/ 725 w 53"/>
                <a:gd name="T49" fmla="*/ 875 h 57"/>
                <a:gd name="T50" fmla="*/ 187 w 53"/>
                <a:gd name="T51" fmla="*/ 1045 h 57"/>
                <a:gd name="T52" fmla="*/ 187 w 53"/>
                <a:gd name="T53" fmla="*/ 1059 h 57"/>
                <a:gd name="T54" fmla="*/ 199 w 53"/>
                <a:gd name="T55" fmla="*/ 1059 h 57"/>
                <a:gd name="T56" fmla="*/ 199 w 53"/>
                <a:gd name="T57" fmla="*/ 1003 h 57"/>
                <a:gd name="T58" fmla="*/ 154 w 53"/>
                <a:gd name="T59" fmla="*/ 589 h 57"/>
                <a:gd name="T60" fmla="*/ 30 w 53"/>
                <a:gd name="T61" fmla="*/ 171 h 57"/>
                <a:gd name="T62" fmla="*/ 12 w 53"/>
                <a:gd name="T63" fmla="*/ 192 h 57"/>
                <a:gd name="T64" fmla="*/ 30 w 53"/>
                <a:gd name="T65" fmla="*/ 205 h 57"/>
                <a:gd name="T66" fmla="*/ 570 w 53"/>
                <a:gd name="T67" fmla="*/ 35 h 57"/>
                <a:gd name="T68" fmla="*/ 558 w 53"/>
                <a:gd name="T69" fmla="*/ 21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154">
              <a:extLst>
                <a:ext uri="{FF2B5EF4-FFF2-40B4-BE49-F238E27FC236}">
                  <a16:creationId xmlns:a16="http://schemas.microsoft.com/office/drawing/2014/main" id="{7BBA7B77-FA3F-466E-908C-1DB57317B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123"/>
              <a:ext cx="95" cy="221"/>
            </a:xfrm>
            <a:custGeom>
              <a:avLst/>
              <a:gdLst>
                <a:gd name="T0" fmla="*/ 63 w 38"/>
                <a:gd name="T1" fmla="*/ 852 h 83"/>
                <a:gd name="T2" fmla="*/ 83 w 38"/>
                <a:gd name="T3" fmla="*/ 852 h 83"/>
                <a:gd name="T4" fmla="*/ 33 w 38"/>
                <a:gd name="T5" fmla="*/ 418 h 83"/>
                <a:gd name="T6" fmla="*/ 63 w 38"/>
                <a:gd name="T7" fmla="*/ 149 h 83"/>
                <a:gd name="T8" fmla="*/ 145 w 38"/>
                <a:gd name="T9" fmla="*/ 35 h 83"/>
                <a:gd name="T10" fmla="*/ 158 w 38"/>
                <a:gd name="T11" fmla="*/ 35 h 83"/>
                <a:gd name="T12" fmla="*/ 345 w 38"/>
                <a:gd name="T13" fmla="*/ 226 h 83"/>
                <a:gd name="T14" fmla="*/ 520 w 38"/>
                <a:gd name="T15" fmla="*/ 716 h 83"/>
                <a:gd name="T16" fmla="*/ 563 w 38"/>
                <a:gd name="T17" fmla="*/ 1134 h 83"/>
                <a:gd name="T18" fmla="*/ 533 w 38"/>
                <a:gd name="T19" fmla="*/ 1398 h 83"/>
                <a:gd name="T20" fmla="*/ 438 w 38"/>
                <a:gd name="T21" fmla="*/ 1531 h 83"/>
                <a:gd name="T22" fmla="*/ 425 w 38"/>
                <a:gd name="T23" fmla="*/ 1531 h 83"/>
                <a:gd name="T24" fmla="*/ 238 w 38"/>
                <a:gd name="T25" fmla="*/ 1339 h 83"/>
                <a:gd name="T26" fmla="*/ 83 w 38"/>
                <a:gd name="T27" fmla="*/ 852 h 83"/>
                <a:gd name="T28" fmla="*/ 63 w 38"/>
                <a:gd name="T29" fmla="*/ 852 h 83"/>
                <a:gd name="T30" fmla="*/ 50 w 38"/>
                <a:gd name="T31" fmla="*/ 852 h 83"/>
                <a:gd name="T32" fmla="*/ 220 w 38"/>
                <a:gd name="T33" fmla="*/ 1361 h 83"/>
                <a:gd name="T34" fmla="*/ 425 w 38"/>
                <a:gd name="T35" fmla="*/ 1566 h 83"/>
                <a:gd name="T36" fmla="*/ 458 w 38"/>
                <a:gd name="T37" fmla="*/ 1566 h 83"/>
                <a:gd name="T38" fmla="*/ 563 w 38"/>
                <a:gd name="T39" fmla="*/ 1419 h 83"/>
                <a:gd name="T40" fmla="*/ 595 w 38"/>
                <a:gd name="T41" fmla="*/ 1134 h 83"/>
                <a:gd name="T42" fmla="*/ 550 w 38"/>
                <a:gd name="T43" fmla="*/ 703 h 83"/>
                <a:gd name="T44" fmla="*/ 375 w 38"/>
                <a:gd name="T45" fmla="*/ 205 h 83"/>
                <a:gd name="T46" fmla="*/ 158 w 38"/>
                <a:gd name="T47" fmla="*/ 0 h 83"/>
                <a:gd name="T48" fmla="*/ 145 w 38"/>
                <a:gd name="T49" fmla="*/ 0 h 83"/>
                <a:gd name="T50" fmla="*/ 33 w 38"/>
                <a:gd name="T51" fmla="*/ 136 h 83"/>
                <a:gd name="T52" fmla="*/ 0 w 38"/>
                <a:gd name="T53" fmla="*/ 418 h 83"/>
                <a:gd name="T54" fmla="*/ 50 w 38"/>
                <a:gd name="T55" fmla="*/ 852 h 83"/>
                <a:gd name="T56" fmla="*/ 63 w 38"/>
                <a:gd name="T57" fmla="*/ 852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155">
              <a:extLst>
                <a:ext uri="{FF2B5EF4-FFF2-40B4-BE49-F238E27FC236}">
                  <a16:creationId xmlns:a16="http://schemas.microsoft.com/office/drawing/2014/main" id="{8558607C-5ACC-4955-AF42-DA819F91B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5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156">
              <a:extLst>
                <a:ext uri="{FF2B5EF4-FFF2-40B4-BE49-F238E27FC236}">
                  <a16:creationId xmlns:a16="http://schemas.microsoft.com/office/drawing/2014/main" id="{5DAC9CAB-2DA8-4F93-9861-7B2FD58BF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056"/>
              <a:ext cx="48" cy="83"/>
            </a:xfrm>
            <a:custGeom>
              <a:avLst/>
              <a:gdLst>
                <a:gd name="T0" fmla="*/ 20 w 19"/>
                <a:gd name="T1" fmla="*/ 35 h 31"/>
                <a:gd name="T2" fmla="*/ 33 w 19"/>
                <a:gd name="T3" fmla="*/ 35 h 31"/>
                <a:gd name="T4" fmla="*/ 96 w 19"/>
                <a:gd name="T5" fmla="*/ 78 h 31"/>
                <a:gd name="T6" fmla="*/ 275 w 19"/>
                <a:gd name="T7" fmla="*/ 594 h 31"/>
                <a:gd name="T8" fmla="*/ 306 w 19"/>
                <a:gd name="T9" fmla="*/ 594 h 31"/>
                <a:gd name="T10" fmla="*/ 192 w 19"/>
                <a:gd name="T11" fmla="*/ 171 h 31"/>
                <a:gd name="T12" fmla="*/ 114 w 19"/>
                <a:gd name="T13" fmla="*/ 56 h 31"/>
                <a:gd name="T14" fmla="*/ 33 w 19"/>
                <a:gd name="T15" fmla="*/ 0 h 31"/>
                <a:gd name="T16" fmla="*/ 0 w 19"/>
                <a:gd name="T17" fmla="*/ 0 h 31"/>
                <a:gd name="T18" fmla="*/ 2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157">
              <a:extLst>
                <a:ext uri="{FF2B5EF4-FFF2-40B4-BE49-F238E27FC236}">
                  <a16:creationId xmlns:a16="http://schemas.microsoft.com/office/drawing/2014/main" id="{B77D5401-8B4A-4800-87AC-436E2385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40"/>
              <a:ext cx="45" cy="83"/>
            </a:xfrm>
            <a:custGeom>
              <a:avLst/>
              <a:gdLst>
                <a:gd name="T0" fmla="*/ 0 w 18"/>
                <a:gd name="T1" fmla="*/ 35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94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158">
              <a:extLst>
                <a:ext uri="{FF2B5EF4-FFF2-40B4-BE49-F238E27FC236}">
                  <a16:creationId xmlns:a16="http://schemas.microsoft.com/office/drawing/2014/main" id="{315F3B1E-7A1E-42F5-A4E5-D2221B193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2024"/>
              <a:ext cx="47" cy="83"/>
            </a:xfrm>
            <a:custGeom>
              <a:avLst/>
              <a:gdLst>
                <a:gd name="T0" fmla="*/ 0 w 19"/>
                <a:gd name="T1" fmla="*/ 21 h 31"/>
                <a:gd name="T2" fmla="*/ 12 w 19"/>
                <a:gd name="T3" fmla="*/ 21 h 31"/>
                <a:gd name="T4" fmla="*/ 153 w 19"/>
                <a:gd name="T5" fmla="*/ 193 h 31"/>
                <a:gd name="T6" fmla="*/ 275 w 19"/>
                <a:gd name="T7" fmla="*/ 594 h 31"/>
                <a:gd name="T8" fmla="*/ 287 w 19"/>
                <a:gd name="T9" fmla="*/ 573 h 31"/>
                <a:gd name="T10" fmla="*/ 166 w 19"/>
                <a:gd name="T11" fmla="*/ 171 h 31"/>
                <a:gd name="T12" fmla="*/ 12 w 19"/>
                <a:gd name="T13" fmla="*/ 0 h 31"/>
                <a:gd name="T14" fmla="*/ 0 w 19"/>
                <a:gd name="T15" fmla="*/ 0 h 31"/>
                <a:gd name="T16" fmla="*/ 0 w 19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159">
              <a:extLst>
                <a:ext uri="{FF2B5EF4-FFF2-40B4-BE49-F238E27FC236}">
                  <a16:creationId xmlns:a16="http://schemas.microsoft.com/office/drawing/2014/main" id="{6C2E6E73-D433-46E0-8123-0EA155638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008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45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58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160">
              <a:extLst>
                <a:ext uri="{FF2B5EF4-FFF2-40B4-BE49-F238E27FC236}">
                  <a16:creationId xmlns:a16="http://schemas.microsoft.com/office/drawing/2014/main" id="{07182B4F-21D4-4B7E-85FE-3F7AED4E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992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161">
              <a:extLst>
                <a:ext uri="{FF2B5EF4-FFF2-40B4-BE49-F238E27FC236}">
                  <a16:creationId xmlns:a16="http://schemas.microsoft.com/office/drawing/2014/main" id="{BED8E154-54FF-4ED1-AA51-325F9373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973"/>
              <a:ext cx="47" cy="83"/>
            </a:xfrm>
            <a:custGeom>
              <a:avLst/>
              <a:gdLst>
                <a:gd name="T0" fmla="*/ 0 w 19"/>
                <a:gd name="T1" fmla="*/ 35 h 31"/>
                <a:gd name="T2" fmla="*/ 12 w 19"/>
                <a:gd name="T3" fmla="*/ 35 h 31"/>
                <a:gd name="T4" fmla="*/ 74 w 19"/>
                <a:gd name="T5" fmla="*/ 78 h 31"/>
                <a:gd name="T6" fmla="*/ 257 w 19"/>
                <a:gd name="T7" fmla="*/ 594 h 31"/>
                <a:gd name="T8" fmla="*/ 287 w 19"/>
                <a:gd name="T9" fmla="*/ 594 h 31"/>
                <a:gd name="T10" fmla="*/ 183 w 19"/>
                <a:gd name="T11" fmla="*/ 171 h 31"/>
                <a:gd name="T12" fmla="*/ 104 w 19"/>
                <a:gd name="T13" fmla="*/ 56 h 31"/>
                <a:gd name="T14" fmla="*/ 12 w 19"/>
                <a:gd name="T15" fmla="*/ 0 h 31"/>
                <a:gd name="T16" fmla="*/ 0 w 19"/>
                <a:gd name="T17" fmla="*/ 0 h 31"/>
                <a:gd name="T18" fmla="*/ 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162">
              <a:extLst>
                <a:ext uri="{FF2B5EF4-FFF2-40B4-BE49-F238E27FC236}">
                  <a16:creationId xmlns:a16="http://schemas.microsoft.com/office/drawing/2014/main" id="{CA8ED345-0823-4589-A5A7-364797D6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957"/>
              <a:ext cx="45" cy="83"/>
            </a:xfrm>
            <a:custGeom>
              <a:avLst/>
              <a:gdLst>
                <a:gd name="T0" fmla="*/ 0 w 18"/>
                <a:gd name="T1" fmla="*/ 21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73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0 h 31"/>
                <a:gd name="T16" fmla="*/ 0 w 18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163">
              <a:extLst>
                <a:ext uri="{FF2B5EF4-FFF2-40B4-BE49-F238E27FC236}">
                  <a16:creationId xmlns:a16="http://schemas.microsoft.com/office/drawing/2014/main" id="{258795F6-B685-450A-878A-DE7507E8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941"/>
              <a:ext cx="48" cy="80"/>
            </a:xfrm>
            <a:custGeom>
              <a:avLst/>
              <a:gdLst>
                <a:gd name="T0" fmla="*/ 0 w 19"/>
                <a:gd name="T1" fmla="*/ 21 h 30"/>
                <a:gd name="T2" fmla="*/ 20 w 19"/>
                <a:gd name="T3" fmla="*/ 21 h 30"/>
                <a:gd name="T4" fmla="*/ 159 w 19"/>
                <a:gd name="T5" fmla="*/ 192 h 30"/>
                <a:gd name="T6" fmla="*/ 288 w 19"/>
                <a:gd name="T7" fmla="*/ 568 h 30"/>
                <a:gd name="T8" fmla="*/ 306 w 19"/>
                <a:gd name="T9" fmla="*/ 568 h 30"/>
                <a:gd name="T10" fmla="*/ 179 w 19"/>
                <a:gd name="T11" fmla="*/ 171 h 30"/>
                <a:gd name="T12" fmla="*/ 20 w 19"/>
                <a:gd name="T13" fmla="*/ 0 h 30"/>
                <a:gd name="T14" fmla="*/ 0 w 19"/>
                <a:gd name="T15" fmla="*/ 0 h 30"/>
                <a:gd name="T16" fmla="*/ 0 w 19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164">
              <a:extLst>
                <a:ext uri="{FF2B5EF4-FFF2-40B4-BE49-F238E27FC236}">
                  <a16:creationId xmlns:a16="http://schemas.microsoft.com/office/drawing/2014/main" id="{97417280-E298-405D-B2E1-7AAFE28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25"/>
              <a:ext cx="45" cy="80"/>
            </a:xfrm>
            <a:custGeom>
              <a:avLst/>
              <a:gdLst>
                <a:gd name="T0" fmla="*/ 20 w 18"/>
                <a:gd name="T1" fmla="*/ 21 h 30"/>
                <a:gd name="T2" fmla="*/ 33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33 w 18"/>
                <a:gd name="T13" fmla="*/ 0 h 30"/>
                <a:gd name="T14" fmla="*/ 0 w 18"/>
                <a:gd name="T15" fmla="*/ 0 h 30"/>
                <a:gd name="T16" fmla="*/ 2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165">
              <a:extLst>
                <a:ext uri="{FF2B5EF4-FFF2-40B4-BE49-F238E27FC236}">
                  <a16:creationId xmlns:a16="http://schemas.microsoft.com/office/drawing/2014/main" id="{BBA2EEC6-9196-4F59-8A6B-2C895583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907"/>
              <a:ext cx="45" cy="82"/>
            </a:xfrm>
            <a:custGeom>
              <a:avLst/>
              <a:gdLst>
                <a:gd name="T0" fmla="*/ 0 w 18"/>
                <a:gd name="T1" fmla="*/ 34 h 31"/>
                <a:gd name="T2" fmla="*/ 20 w 18"/>
                <a:gd name="T3" fmla="*/ 21 h 31"/>
                <a:gd name="T4" fmla="*/ 158 w 18"/>
                <a:gd name="T5" fmla="*/ 183 h 31"/>
                <a:gd name="T6" fmla="*/ 270 w 18"/>
                <a:gd name="T7" fmla="*/ 574 h 31"/>
                <a:gd name="T8" fmla="*/ 283 w 18"/>
                <a:gd name="T9" fmla="*/ 574 h 31"/>
                <a:gd name="T10" fmla="*/ 175 w 18"/>
                <a:gd name="T11" fmla="*/ 183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166">
              <a:extLst>
                <a:ext uri="{FF2B5EF4-FFF2-40B4-BE49-F238E27FC236}">
                  <a16:creationId xmlns:a16="http://schemas.microsoft.com/office/drawing/2014/main" id="{EB827E21-D092-42F9-973F-49B380E1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91"/>
              <a:ext cx="45" cy="80"/>
            </a:xfrm>
            <a:custGeom>
              <a:avLst/>
              <a:gdLst>
                <a:gd name="T0" fmla="*/ 0 w 18"/>
                <a:gd name="T1" fmla="*/ 35 h 30"/>
                <a:gd name="T2" fmla="*/ 20 w 18"/>
                <a:gd name="T3" fmla="*/ 35 h 30"/>
                <a:gd name="T4" fmla="*/ 83 w 18"/>
                <a:gd name="T5" fmla="*/ 77 h 30"/>
                <a:gd name="T6" fmla="*/ 25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95 w 18"/>
                <a:gd name="T13" fmla="*/ 56 h 30"/>
                <a:gd name="T14" fmla="*/ 20 w 18"/>
                <a:gd name="T15" fmla="*/ 0 h 30"/>
                <a:gd name="T16" fmla="*/ 0 w 18"/>
                <a:gd name="T17" fmla="*/ 0 h 30"/>
                <a:gd name="T18" fmla="*/ 0 w 18"/>
                <a:gd name="T19" fmla="*/ 3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167">
              <a:extLst>
                <a:ext uri="{FF2B5EF4-FFF2-40B4-BE49-F238E27FC236}">
                  <a16:creationId xmlns:a16="http://schemas.microsoft.com/office/drawing/2014/main" id="{F0DC5C42-A3E4-4BC0-BA23-978415EF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112"/>
              <a:ext cx="112" cy="232"/>
            </a:xfrm>
            <a:custGeom>
              <a:avLst/>
              <a:gdLst>
                <a:gd name="T0" fmla="*/ 558 w 45"/>
                <a:gd name="T1" fmla="*/ 1557 h 87"/>
                <a:gd name="T2" fmla="*/ 558 w 45"/>
                <a:gd name="T3" fmla="*/ 1571 h 87"/>
                <a:gd name="T4" fmla="*/ 662 w 45"/>
                <a:gd name="T5" fmla="*/ 1421 h 87"/>
                <a:gd name="T6" fmla="*/ 694 w 45"/>
                <a:gd name="T7" fmla="*/ 1160 h 87"/>
                <a:gd name="T8" fmla="*/ 650 w 45"/>
                <a:gd name="T9" fmla="*/ 717 h 87"/>
                <a:gd name="T10" fmla="*/ 478 w 45"/>
                <a:gd name="T11" fmla="*/ 205 h 87"/>
                <a:gd name="T12" fmla="*/ 261 w 45"/>
                <a:gd name="T13" fmla="*/ 0 h 87"/>
                <a:gd name="T14" fmla="*/ 249 w 45"/>
                <a:gd name="T15" fmla="*/ 0 h 87"/>
                <a:gd name="T16" fmla="*/ 12 w 45"/>
                <a:gd name="T17" fmla="*/ 77 h 87"/>
                <a:gd name="T18" fmla="*/ 0 w 45"/>
                <a:gd name="T19" fmla="*/ 93 h 87"/>
                <a:gd name="T20" fmla="*/ 12 w 45"/>
                <a:gd name="T21" fmla="*/ 115 h 87"/>
                <a:gd name="T22" fmla="*/ 30 w 45"/>
                <a:gd name="T23" fmla="*/ 115 h 87"/>
                <a:gd name="T24" fmla="*/ 217 w 45"/>
                <a:gd name="T25" fmla="*/ 307 h 87"/>
                <a:gd name="T26" fmla="*/ 383 w 45"/>
                <a:gd name="T27" fmla="*/ 797 h 87"/>
                <a:gd name="T28" fmla="*/ 433 w 45"/>
                <a:gd name="T29" fmla="*/ 1216 h 87"/>
                <a:gd name="T30" fmla="*/ 403 w 45"/>
                <a:gd name="T31" fmla="*/ 1480 h 87"/>
                <a:gd name="T32" fmla="*/ 309 w 45"/>
                <a:gd name="T33" fmla="*/ 1613 h 87"/>
                <a:gd name="T34" fmla="*/ 309 w 45"/>
                <a:gd name="T35" fmla="*/ 1629 h 87"/>
                <a:gd name="T36" fmla="*/ 321 w 45"/>
                <a:gd name="T37" fmla="*/ 1651 h 87"/>
                <a:gd name="T38" fmla="*/ 558 w 45"/>
                <a:gd name="T39" fmla="*/ 1571 h 87"/>
                <a:gd name="T40" fmla="*/ 558 w 45"/>
                <a:gd name="T41" fmla="*/ 1557 h 87"/>
                <a:gd name="T42" fmla="*/ 558 w 45"/>
                <a:gd name="T43" fmla="*/ 1536 h 87"/>
                <a:gd name="T44" fmla="*/ 309 w 45"/>
                <a:gd name="T45" fmla="*/ 1613 h 87"/>
                <a:gd name="T46" fmla="*/ 309 w 45"/>
                <a:gd name="T47" fmla="*/ 1613 h 87"/>
                <a:gd name="T48" fmla="*/ 309 w 45"/>
                <a:gd name="T49" fmla="*/ 1629 h 87"/>
                <a:gd name="T50" fmla="*/ 309 w 45"/>
                <a:gd name="T51" fmla="*/ 1651 h 87"/>
                <a:gd name="T52" fmla="*/ 321 w 45"/>
                <a:gd name="T53" fmla="*/ 1651 h 87"/>
                <a:gd name="T54" fmla="*/ 433 w 45"/>
                <a:gd name="T55" fmla="*/ 1501 h 87"/>
                <a:gd name="T56" fmla="*/ 465 w 45"/>
                <a:gd name="T57" fmla="*/ 1216 h 87"/>
                <a:gd name="T58" fmla="*/ 416 w 45"/>
                <a:gd name="T59" fmla="*/ 776 h 87"/>
                <a:gd name="T60" fmla="*/ 249 w 45"/>
                <a:gd name="T61" fmla="*/ 285 h 87"/>
                <a:gd name="T62" fmla="*/ 30 w 45"/>
                <a:gd name="T63" fmla="*/ 77 h 87"/>
                <a:gd name="T64" fmla="*/ 12 w 45"/>
                <a:gd name="T65" fmla="*/ 77 h 87"/>
                <a:gd name="T66" fmla="*/ 0 w 45"/>
                <a:gd name="T67" fmla="*/ 77 h 87"/>
                <a:gd name="T68" fmla="*/ 0 w 45"/>
                <a:gd name="T69" fmla="*/ 93 h 87"/>
                <a:gd name="T70" fmla="*/ 0 w 45"/>
                <a:gd name="T71" fmla="*/ 115 h 87"/>
                <a:gd name="T72" fmla="*/ 12 w 45"/>
                <a:gd name="T73" fmla="*/ 115 h 87"/>
                <a:gd name="T74" fmla="*/ 249 w 45"/>
                <a:gd name="T75" fmla="*/ 35 h 87"/>
                <a:gd name="T76" fmla="*/ 261 w 45"/>
                <a:gd name="T77" fmla="*/ 35 h 87"/>
                <a:gd name="T78" fmla="*/ 465 w 45"/>
                <a:gd name="T79" fmla="*/ 227 h 87"/>
                <a:gd name="T80" fmla="*/ 620 w 45"/>
                <a:gd name="T81" fmla="*/ 717 h 87"/>
                <a:gd name="T82" fmla="*/ 662 w 45"/>
                <a:gd name="T83" fmla="*/ 1160 h 87"/>
                <a:gd name="T84" fmla="*/ 632 w 45"/>
                <a:gd name="T85" fmla="*/ 1421 h 87"/>
                <a:gd name="T86" fmla="*/ 558 w 45"/>
                <a:gd name="T87" fmla="*/ 1536 h 87"/>
                <a:gd name="T88" fmla="*/ 558 w 45"/>
                <a:gd name="T89" fmla="*/ 155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168">
              <a:extLst>
                <a:ext uri="{FF2B5EF4-FFF2-40B4-BE49-F238E27FC236}">
                  <a16:creationId xmlns:a16="http://schemas.microsoft.com/office/drawing/2014/main" id="{B7436ABE-FEE7-4125-9531-41B71432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061"/>
              <a:ext cx="37" cy="38"/>
            </a:xfrm>
            <a:custGeom>
              <a:avLst/>
              <a:gdLst>
                <a:gd name="T0" fmla="*/ 30 w 15"/>
                <a:gd name="T1" fmla="*/ 220 h 14"/>
                <a:gd name="T2" fmla="*/ 62 w 15"/>
                <a:gd name="T3" fmla="*/ 38 h 14"/>
                <a:gd name="T4" fmla="*/ 195 w 15"/>
                <a:gd name="T5" fmla="*/ 60 h 14"/>
                <a:gd name="T6" fmla="*/ 165 w 15"/>
                <a:gd name="T7" fmla="*/ 244 h 14"/>
                <a:gd name="T8" fmla="*/ 30 w 15"/>
                <a:gd name="T9" fmla="*/ 2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169">
              <a:extLst>
                <a:ext uri="{FF2B5EF4-FFF2-40B4-BE49-F238E27FC236}">
                  <a16:creationId xmlns:a16="http://schemas.microsoft.com/office/drawing/2014/main" id="{C8DDE3AE-FCE5-423D-9CA2-3D5330E5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43"/>
              <a:ext cx="55" cy="58"/>
            </a:xfrm>
            <a:custGeom>
              <a:avLst/>
              <a:gdLst>
                <a:gd name="T0" fmla="*/ 50 w 22"/>
                <a:gd name="T1" fmla="*/ 314 h 22"/>
                <a:gd name="T2" fmla="*/ 83 w 22"/>
                <a:gd name="T3" fmla="*/ 55 h 22"/>
                <a:gd name="T4" fmla="*/ 300 w 22"/>
                <a:gd name="T5" fmla="*/ 90 h 22"/>
                <a:gd name="T6" fmla="*/ 270 w 22"/>
                <a:gd name="T7" fmla="*/ 348 h 22"/>
                <a:gd name="T8" fmla="*/ 50 w 22"/>
                <a:gd name="T9" fmla="*/ 31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B38759-7F0D-47F0-87D3-844BA0CCC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Ointment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D6F2D958-84FD-4B43-8D33-BD0DFD8871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43500" y="342900"/>
            <a:ext cx="1898650" cy="6699250"/>
            <a:chOff x="1826" y="476"/>
            <a:chExt cx="1400" cy="4940"/>
          </a:xfrm>
        </p:grpSpPr>
        <p:sp>
          <p:nvSpPr>
            <p:cNvPr id="24579" name="Freeform 4">
              <a:extLst>
                <a:ext uri="{FF2B5EF4-FFF2-40B4-BE49-F238E27FC236}">
                  <a16:creationId xmlns:a16="http://schemas.microsoft.com/office/drawing/2014/main" id="{603ECD6F-5257-4120-9784-75F7B8E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1085"/>
              <a:ext cx="1400" cy="4331"/>
            </a:xfrm>
            <a:custGeom>
              <a:avLst/>
              <a:gdLst>
                <a:gd name="T0" fmla="*/ 876 w 697"/>
                <a:gd name="T1" fmla="*/ 577 h 2163"/>
                <a:gd name="T2" fmla="*/ 4353 w 697"/>
                <a:gd name="T3" fmla="*/ 537 h 2163"/>
                <a:gd name="T4" fmla="*/ 5624 w 697"/>
                <a:gd name="T5" fmla="*/ 16691 h 2163"/>
                <a:gd name="T6" fmla="*/ 5648 w 697"/>
                <a:gd name="T7" fmla="*/ 17364 h 2163"/>
                <a:gd name="T8" fmla="*/ 0 w 697"/>
                <a:gd name="T9" fmla="*/ 17364 h 2163"/>
                <a:gd name="T10" fmla="*/ 16 w 697"/>
                <a:gd name="T11" fmla="*/ 16779 h 2163"/>
                <a:gd name="T12" fmla="*/ 876 w 697"/>
                <a:gd name="T13" fmla="*/ 577 h 2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7" h="2163">
                  <a:moveTo>
                    <a:pt x="108" y="72"/>
                  </a:moveTo>
                  <a:cubicBezTo>
                    <a:pt x="108" y="72"/>
                    <a:pt x="311" y="0"/>
                    <a:pt x="537" y="67"/>
                  </a:cubicBezTo>
                  <a:cubicBezTo>
                    <a:pt x="537" y="67"/>
                    <a:pt x="619" y="1876"/>
                    <a:pt x="694" y="2079"/>
                  </a:cubicBezTo>
                  <a:cubicBezTo>
                    <a:pt x="697" y="2163"/>
                    <a:pt x="697" y="2163"/>
                    <a:pt x="697" y="2163"/>
                  </a:cubicBezTo>
                  <a:cubicBezTo>
                    <a:pt x="0" y="2163"/>
                    <a:pt x="0" y="2163"/>
                    <a:pt x="0" y="2163"/>
                  </a:cubicBezTo>
                  <a:cubicBezTo>
                    <a:pt x="2" y="2090"/>
                    <a:pt x="2" y="2090"/>
                    <a:pt x="2" y="2090"/>
                  </a:cubicBezTo>
                  <a:cubicBezTo>
                    <a:pt x="2" y="2090"/>
                    <a:pt x="119" y="1372"/>
                    <a:pt x="108" y="72"/>
                  </a:cubicBezTo>
                  <a:close/>
                </a:path>
              </a:pathLst>
            </a:custGeom>
            <a:solidFill>
              <a:srgbClr val="D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Freeform 5">
              <a:extLst>
                <a:ext uri="{FF2B5EF4-FFF2-40B4-BE49-F238E27FC236}">
                  <a16:creationId xmlns:a16="http://schemas.microsoft.com/office/drawing/2014/main" id="{6850B32C-19F9-446F-A63F-45A72C9C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985"/>
              <a:ext cx="878" cy="248"/>
            </a:xfrm>
            <a:custGeom>
              <a:avLst/>
              <a:gdLst>
                <a:gd name="T0" fmla="*/ 1404 w 437"/>
                <a:gd name="T1" fmla="*/ 0 h 124"/>
                <a:gd name="T2" fmla="*/ 0 w 437"/>
                <a:gd name="T3" fmla="*/ 992 h 124"/>
                <a:gd name="T4" fmla="*/ 3544 w 437"/>
                <a:gd name="T5" fmla="*/ 976 h 124"/>
                <a:gd name="T6" fmla="*/ 2264 w 437"/>
                <a:gd name="T7" fmla="*/ 0 h 124"/>
                <a:gd name="T8" fmla="*/ 1404 w 43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24">
                  <a:moveTo>
                    <a:pt x="173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200" y="82"/>
                    <a:pt x="437" y="122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C3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6">
              <a:extLst>
                <a:ext uri="{FF2B5EF4-FFF2-40B4-BE49-F238E27FC236}">
                  <a16:creationId xmlns:a16="http://schemas.microsoft.com/office/drawing/2014/main" id="{CFB0A691-ACB0-4689-B300-1650AB16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6"/>
              <a:ext cx="426" cy="603"/>
            </a:xfrm>
            <a:custGeom>
              <a:avLst/>
              <a:gdLst>
                <a:gd name="T0" fmla="*/ 185 w 212"/>
                <a:gd name="T1" fmla="*/ 409 h 301"/>
                <a:gd name="T2" fmla="*/ 1575 w 212"/>
                <a:gd name="T3" fmla="*/ 409 h 301"/>
                <a:gd name="T4" fmla="*/ 1720 w 212"/>
                <a:gd name="T5" fmla="*/ 2043 h 301"/>
                <a:gd name="T6" fmla="*/ 0 w 212"/>
                <a:gd name="T7" fmla="*/ 2043 h 301"/>
                <a:gd name="T8" fmla="*/ 185 w 212"/>
                <a:gd name="T9" fmla="*/ 409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301">
                  <a:moveTo>
                    <a:pt x="23" y="51"/>
                  </a:moveTo>
                  <a:cubicBezTo>
                    <a:pt x="23" y="51"/>
                    <a:pt x="109" y="0"/>
                    <a:pt x="194" y="51"/>
                  </a:cubicBezTo>
                  <a:cubicBezTo>
                    <a:pt x="212" y="254"/>
                    <a:pt x="212" y="254"/>
                    <a:pt x="212" y="254"/>
                  </a:cubicBezTo>
                  <a:cubicBezTo>
                    <a:pt x="212" y="254"/>
                    <a:pt x="107" y="301"/>
                    <a:pt x="0" y="254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ED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7">
              <a:extLst>
                <a:ext uri="{FF2B5EF4-FFF2-40B4-BE49-F238E27FC236}">
                  <a16:creationId xmlns:a16="http://schemas.microsoft.com/office/drawing/2014/main" id="{1FD3B05E-61EA-47A4-A81C-D8D4FED5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476"/>
              <a:ext cx="424" cy="603"/>
            </a:xfrm>
            <a:custGeom>
              <a:avLst/>
              <a:gdLst>
                <a:gd name="T0" fmla="*/ 177 w 211"/>
                <a:gd name="T1" fmla="*/ 417 h 301"/>
                <a:gd name="T2" fmla="*/ 1567 w 211"/>
                <a:gd name="T3" fmla="*/ 417 h 301"/>
                <a:gd name="T4" fmla="*/ 1712 w 211"/>
                <a:gd name="T5" fmla="*/ 2043 h 301"/>
                <a:gd name="T6" fmla="*/ 0 w 211"/>
                <a:gd name="T7" fmla="*/ 2043 h 301"/>
                <a:gd name="T8" fmla="*/ 177 w 211"/>
                <a:gd name="T9" fmla="*/ 417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301">
                  <a:moveTo>
                    <a:pt x="22" y="52"/>
                  </a:moveTo>
                  <a:cubicBezTo>
                    <a:pt x="22" y="52"/>
                    <a:pt x="109" y="0"/>
                    <a:pt x="193" y="52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4"/>
                    <a:pt x="106" y="301"/>
                    <a:pt x="0" y="254"/>
                  </a:cubicBezTo>
                  <a:lnTo>
                    <a:pt x="22" y="52"/>
                  </a:ln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8">
              <a:extLst>
                <a:ext uri="{FF2B5EF4-FFF2-40B4-BE49-F238E27FC236}">
                  <a16:creationId xmlns:a16="http://schemas.microsoft.com/office/drawing/2014/main" id="{F071B557-875E-44D4-B8A8-0AABEE6CD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007"/>
              <a:ext cx="880" cy="226"/>
            </a:xfrm>
            <a:custGeom>
              <a:avLst/>
              <a:gdLst>
                <a:gd name="T0" fmla="*/ 1248 w 438"/>
                <a:gd name="T1" fmla="*/ 16 h 113"/>
                <a:gd name="T2" fmla="*/ 0 w 438"/>
                <a:gd name="T3" fmla="*/ 904 h 113"/>
                <a:gd name="T4" fmla="*/ 3552 w 438"/>
                <a:gd name="T5" fmla="*/ 888 h 113"/>
                <a:gd name="T6" fmla="*/ 2377 w 438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8" h="113">
                  <a:moveTo>
                    <a:pt x="154" y="2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00" y="71"/>
                    <a:pt x="438" y="111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9">
              <a:extLst>
                <a:ext uri="{FF2B5EF4-FFF2-40B4-BE49-F238E27FC236}">
                  <a16:creationId xmlns:a16="http://schemas.microsoft.com/office/drawing/2014/main" id="{1CBBAE7E-1C02-4873-B44A-C9AB7F6F3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1229"/>
              <a:ext cx="1400" cy="4185"/>
            </a:xfrm>
            <a:custGeom>
              <a:avLst/>
              <a:gdLst>
                <a:gd name="T0" fmla="*/ 4369 w 697"/>
                <a:gd name="T1" fmla="*/ 0 h 2090"/>
                <a:gd name="T2" fmla="*/ 5624 w 697"/>
                <a:gd name="T3" fmla="*/ 16115 h 2090"/>
                <a:gd name="T4" fmla="*/ 5648 w 697"/>
                <a:gd name="T5" fmla="*/ 16780 h 2090"/>
                <a:gd name="T6" fmla="*/ 0 w 697"/>
                <a:gd name="T7" fmla="*/ 16780 h 2090"/>
                <a:gd name="T8" fmla="*/ 16 w 697"/>
                <a:gd name="T9" fmla="*/ 16203 h 2090"/>
                <a:gd name="T10" fmla="*/ 876 w 697"/>
                <a:gd name="T11" fmla="*/ 0 h 20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7" h="2090">
                  <a:moveTo>
                    <a:pt x="539" y="0"/>
                  </a:moveTo>
                  <a:cubicBezTo>
                    <a:pt x="539" y="0"/>
                    <a:pt x="619" y="1804"/>
                    <a:pt x="694" y="2007"/>
                  </a:cubicBezTo>
                  <a:cubicBezTo>
                    <a:pt x="697" y="2090"/>
                    <a:pt x="697" y="2090"/>
                    <a:pt x="697" y="2090"/>
                  </a:cubicBezTo>
                  <a:cubicBezTo>
                    <a:pt x="0" y="2090"/>
                    <a:pt x="0" y="2090"/>
                    <a:pt x="0" y="2090"/>
                  </a:cubicBezTo>
                  <a:cubicBezTo>
                    <a:pt x="2" y="2018"/>
                    <a:pt x="2" y="2018"/>
                    <a:pt x="2" y="2018"/>
                  </a:cubicBezTo>
                  <a:cubicBezTo>
                    <a:pt x="2" y="2018"/>
                    <a:pt x="119" y="1300"/>
                    <a:pt x="108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0">
              <a:extLst>
                <a:ext uri="{FF2B5EF4-FFF2-40B4-BE49-F238E27FC236}">
                  <a16:creationId xmlns:a16="http://schemas.microsoft.com/office/drawing/2014/main" id="{0F35446B-8270-47BF-915E-BC9DF0E7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5266"/>
              <a:ext cx="1366" cy="88"/>
            </a:xfrm>
            <a:custGeom>
              <a:avLst/>
              <a:gdLst>
                <a:gd name="T0" fmla="*/ 2 w 1366"/>
                <a:gd name="T1" fmla="*/ 18 h 88"/>
                <a:gd name="T2" fmla="*/ 1366 w 1366"/>
                <a:gd name="T3" fmla="*/ 0 h 88"/>
                <a:gd name="T4" fmla="*/ 0 w 1366"/>
                <a:gd name="T5" fmla="*/ 88 h 88"/>
                <a:gd name="T6" fmla="*/ 2 w 1366"/>
                <a:gd name="T7" fmla="*/ 1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6" h="88">
                  <a:moveTo>
                    <a:pt x="2" y="18"/>
                  </a:moveTo>
                  <a:lnTo>
                    <a:pt x="1366" y="0"/>
                  </a:lnTo>
                  <a:lnTo>
                    <a:pt x="0" y="8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CC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1">
              <a:extLst>
                <a:ext uri="{FF2B5EF4-FFF2-40B4-BE49-F238E27FC236}">
                  <a16:creationId xmlns:a16="http://schemas.microsoft.com/office/drawing/2014/main" id="{74F553E8-E70C-422E-805E-77CDEE64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5134"/>
              <a:ext cx="1358" cy="138"/>
            </a:xfrm>
            <a:custGeom>
              <a:avLst/>
              <a:gdLst>
                <a:gd name="T0" fmla="*/ 0 w 676"/>
                <a:gd name="T1" fmla="*/ 552 h 69"/>
                <a:gd name="T2" fmla="*/ 5480 w 676"/>
                <a:gd name="T3" fmla="*/ 472 h 69"/>
                <a:gd name="T4" fmla="*/ 5344 w 676"/>
                <a:gd name="T5" fmla="*/ 0 h 69"/>
                <a:gd name="T6" fmla="*/ 0 w 676"/>
                <a:gd name="T7" fmla="*/ 552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6" h="69">
                  <a:moveTo>
                    <a:pt x="0" y="6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60" y="13"/>
                    <a:pt x="659" y="0"/>
                  </a:cubicBezTo>
                  <a:cubicBezTo>
                    <a:pt x="659" y="0"/>
                    <a:pt x="530" y="61"/>
                    <a:pt x="0" y="69"/>
                  </a:cubicBezTo>
                  <a:close/>
                </a:path>
              </a:pathLst>
            </a:cu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2">
              <a:extLst>
                <a:ext uri="{FF2B5EF4-FFF2-40B4-BE49-F238E27FC236}">
                  <a16:creationId xmlns:a16="http://schemas.microsoft.com/office/drawing/2014/main" id="{DD6B03C0-65E0-4A82-A38A-CED07833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197"/>
              <a:ext cx="350" cy="4005"/>
            </a:xfrm>
            <a:custGeom>
              <a:avLst/>
              <a:gdLst>
                <a:gd name="T0" fmla="*/ 0 w 174"/>
                <a:gd name="T1" fmla="*/ 72 h 2000"/>
                <a:gd name="T2" fmla="*/ 1416 w 174"/>
                <a:gd name="T3" fmla="*/ 72 h 2000"/>
                <a:gd name="T4" fmla="*/ 1000 w 174"/>
                <a:gd name="T5" fmla="*/ 16028 h 2000"/>
                <a:gd name="T6" fmla="*/ 332 w 174"/>
                <a:gd name="T7" fmla="*/ 16060 h 2000"/>
                <a:gd name="T8" fmla="*/ 0 w 174"/>
                <a:gd name="T9" fmla="*/ 72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2000">
                  <a:moveTo>
                    <a:pt x="0" y="9"/>
                  </a:moveTo>
                  <a:cubicBezTo>
                    <a:pt x="0" y="9"/>
                    <a:pt x="79" y="0"/>
                    <a:pt x="174" y="9"/>
                  </a:cubicBezTo>
                  <a:cubicBezTo>
                    <a:pt x="147" y="84"/>
                    <a:pt x="123" y="1996"/>
                    <a:pt x="123" y="1996"/>
                  </a:cubicBezTo>
                  <a:cubicBezTo>
                    <a:pt x="41" y="2000"/>
                    <a:pt x="41" y="2000"/>
                    <a:pt x="41" y="2000"/>
                  </a:cubicBezTo>
                  <a:cubicBezTo>
                    <a:pt x="41" y="2000"/>
                    <a:pt x="33" y="68"/>
                    <a:pt x="0" y="9"/>
                  </a:cubicBezTo>
                  <a:close/>
                </a:path>
              </a:pathLst>
            </a:cu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3">
              <a:extLst>
                <a:ext uri="{FF2B5EF4-FFF2-40B4-BE49-F238E27FC236}">
                  <a16:creationId xmlns:a16="http://schemas.microsoft.com/office/drawing/2014/main" id="{F67AE02C-C9A4-4440-869E-C7B31911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195"/>
              <a:ext cx="138" cy="3879"/>
            </a:xfrm>
            <a:custGeom>
              <a:avLst/>
              <a:gdLst>
                <a:gd name="T0" fmla="*/ 64 w 69"/>
                <a:gd name="T1" fmla="*/ 136 h 1937"/>
                <a:gd name="T2" fmla="*/ 552 w 69"/>
                <a:gd name="T3" fmla="*/ 136 h 1937"/>
                <a:gd name="T4" fmla="*/ 272 w 69"/>
                <a:gd name="T5" fmla="*/ 15556 h 1937"/>
                <a:gd name="T6" fmla="*/ 0 w 69"/>
                <a:gd name="T7" fmla="*/ 64 h 19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937">
                  <a:moveTo>
                    <a:pt x="8" y="17"/>
                  </a:moveTo>
                  <a:cubicBezTo>
                    <a:pt x="8" y="17"/>
                    <a:pt x="43" y="0"/>
                    <a:pt x="69" y="17"/>
                  </a:cubicBezTo>
                  <a:cubicBezTo>
                    <a:pt x="34" y="1937"/>
                    <a:pt x="34" y="1937"/>
                    <a:pt x="34" y="1937"/>
                  </a:cubicBezTo>
                  <a:cubicBezTo>
                    <a:pt x="34" y="1937"/>
                    <a:pt x="30" y="43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4">
              <a:extLst>
                <a:ext uri="{FF2B5EF4-FFF2-40B4-BE49-F238E27FC236}">
                  <a16:creationId xmlns:a16="http://schemas.microsoft.com/office/drawing/2014/main" id="{7E1205C0-A8F6-4A70-9530-4F6A826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235"/>
              <a:ext cx="358" cy="4013"/>
            </a:xfrm>
            <a:custGeom>
              <a:avLst/>
              <a:gdLst>
                <a:gd name="T0" fmla="*/ 788 w 178"/>
                <a:gd name="T1" fmla="*/ 48 h 2004"/>
                <a:gd name="T2" fmla="*/ 0 w 178"/>
                <a:gd name="T3" fmla="*/ 16004 h 2004"/>
                <a:gd name="T4" fmla="*/ 853 w 178"/>
                <a:gd name="T5" fmla="*/ 16060 h 2004"/>
                <a:gd name="T6" fmla="*/ 1064 w 178"/>
                <a:gd name="T7" fmla="*/ 0 h 2004"/>
                <a:gd name="T8" fmla="*/ 788 w 178"/>
                <a:gd name="T9" fmla="*/ 40 h 2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2004">
                  <a:moveTo>
                    <a:pt x="97" y="6"/>
                  </a:moveTo>
                  <a:cubicBezTo>
                    <a:pt x="97" y="6"/>
                    <a:pt x="121" y="1384"/>
                    <a:pt x="0" y="1993"/>
                  </a:cubicBezTo>
                  <a:cubicBezTo>
                    <a:pt x="0" y="1993"/>
                    <a:pt x="66" y="2004"/>
                    <a:pt x="105" y="2000"/>
                  </a:cubicBezTo>
                  <a:cubicBezTo>
                    <a:pt x="105" y="2000"/>
                    <a:pt x="178" y="210"/>
                    <a:pt x="131" y="0"/>
                  </a:cubicBezTo>
                  <a:cubicBezTo>
                    <a:pt x="131" y="0"/>
                    <a:pt x="101" y="1"/>
                    <a:pt x="97" y="5"/>
                  </a:cubicBezTo>
                </a:path>
              </a:pathLst>
            </a:custGeom>
            <a:solidFill>
              <a:srgbClr val="C7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5">
              <a:extLst>
                <a:ext uri="{FF2B5EF4-FFF2-40B4-BE49-F238E27FC236}">
                  <a16:creationId xmlns:a16="http://schemas.microsoft.com/office/drawing/2014/main" id="{CA283720-DBE8-470A-9CCC-2FA44CED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4042"/>
              <a:ext cx="167" cy="1122"/>
            </a:xfrm>
            <a:custGeom>
              <a:avLst/>
              <a:gdLst>
                <a:gd name="T0" fmla="*/ 676 w 83"/>
                <a:gd name="T1" fmla="*/ 4256 h 560"/>
                <a:gd name="T2" fmla="*/ 243 w 83"/>
                <a:gd name="T3" fmla="*/ 0 h 560"/>
                <a:gd name="T4" fmla="*/ 0 w 83"/>
                <a:gd name="T5" fmla="*/ 4504 h 560"/>
                <a:gd name="T6" fmla="*/ 676 w 83"/>
                <a:gd name="T7" fmla="*/ 4256 h 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560">
                  <a:moveTo>
                    <a:pt x="83" y="529"/>
                  </a:moveTo>
                  <a:cubicBezTo>
                    <a:pt x="83" y="529"/>
                    <a:pt x="26" y="75"/>
                    <a:pt x="30" y="0"/>
                  </a:cubicBezTo>
                  <a:cubicBezTo>
                    <a:pt x="30" y="0"/>
                    <a:pt x="50" y="509"/>
                    <a:pt x="0" y="560"/>
                  </a:cubicBezTo>
                  <a:cubicBezTo>
                    <a:pt x="0" y="560"/>
                    <a:pt x="60" y="542"/>
                    <a:pt x="83" y="529"/>
                  </a:cubicBezTo>
                  <a:close/>
                </a:path>
              </a:pathLst>
            </a:custGeom>
            <a:solidFill>
              <a:srgbClr val="C7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6">
              <a:extLst>
                <a:ext uri="{FF2B5EF4-FFF2-40B4-BE49-F238E27FC236}">
                  <a16:creationId xmlns:a16="http://schemas.microsoft.com/office/drawing/2014/main" id="{A3CC35DB-3CC9-4218-955D-2F4C2FA0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1025"/>
              <a:ext cx="354" cy="164"/>
            </a:xfrm>
            <a:custGeom>
              <a:avLst/>
              <a:gdLst>
                <a:gd name="T0" fmla="*/ 0 w 176"/>
                <a:gd name="T1" fmla="*/ 648 h 82"/>
                <a:gd name="T2" fmla="*/ 1432 w 176"/>
                <a:gd name="T3" fmla="*/ 656 h 82"/>
                <a:gd name="T4" fmla="*/ 1032 w 176"/>
                <a:gd name="T5" fmla="*/ 0 h 82"/>
                <a:gd name="T6" fmla="*/ 368 w 176"/>
                <a:gd name="T7" fmla="*/ 16 h 82"/>
                <a:gd name="T8" fmla="*/ 0 w 176"/>
                <a:gd name="T9" fmla="*/ 648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82">
                  <a:moveTo>
                    <a:pt x="0" y="81"/>
                  </a:moveTo>
                  <a:cubicBezTo>
                    <a:pt x="0" y="81"/>
                    <a:pt x="125" y="75"/>
                    <a:pt x="176" y="82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78" y="11"/>
                    <a:pt x="45" y="2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7">
              <a:extLst>
                <a:ext uri="{FF2B5EF4-FFF2-40B4-BE49-F238E27FC236}">
                  <a16:creationId xmlns:a16="http://schemas.microsoft.com/office/drawing/2014/main" id="{49C63561-8206-48D2-9D5A-D2A3824F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035"/>
              <a:ext cx="102" cy="146"/>
            </a:xfrm>
            <a:custGeom>
              <a:avLst/>
              <a:gdLst>
                <a:gd name="T0" fmla="*/ 72 w 51"/>
                <a:gd name="T1" fmla="*/ 0 h 73"/>
                <a:gd name="T2" fmla="*/ 0 w 51"/>
                <a:gd name="T3" fmla="*/ 568 h 73"/>
                <a:gd name="T4" fmla="*/ 408 w 51"/>
                <a:gd name="T5" fmla="*/ 584 h 73"/>
                <a:gd name="T6" fmla="*/ 248 w 51"/>
                <a:gd name="T7" fmla="*/ 0 h 73"/>
                <a:gd name="T8" fmla="*/ 72 w 51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9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41" y="71"/>
                    <a:pt x="51" y="7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8">
              <a:extLst>
                <a:ext uri="{FF2B5EF4-FFF2-40B4-BE49-F238E27FC236}">
                  <a16:creationId xmlns:a16="http://schemas.microsoft.com/office/drawing/2014/main" id="{E70FCCE0-F48B-49B6-B167-358FB47D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019"/>
              <a:ext cx="277" cy="198"/>
            </a:xfrm>
            <a:custGeom>
              <a:avLst/>
              <a:gdLst>
                <a:gd name="T0" fmla="*/ 0 w 138"/>
                <a:gd name="T1" fmla="*/ 792 h 99"/>
                <a:gd name="T2" fmla="*/ 1116 w 138"/>
                <a:gd name="T3" fmla="*/ 0 h 99"/>
                <a:gd name="T4" fmla="*/ 347 w 138"/>
                <a:gd name="T5" fmla="*/ 736 h 99"/>
                <a:gd name="T6" fmla="*/ 0 w 138"/>
                <a:gd name="T7" fmla="*/ 792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99">
                  <a:moveTo>
                    <a:pt x="0" y="99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6" y="95"/>
                    <a:pt x="0" y="99"/>
                  </a:cubicBez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9">
              <a:extLst>
                <a:ext uri="{FF2B5EF4-FFF2-40B4-BE49-F238E27FC236}">
                  <a16:creationId xmlns:a16="http://schemas.microsoft.com/office/drawing/2014/main" id="{AA5D0F95-EFD3-4656-9C20-BA90171E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035"/>
              <a:ext cx="91" cy="152"/>
            </a:xfrm>
            <a:custGeom>
              <a:avLst/>
              <a:gdLst>
                <a:gd name="T0" fmla="*/ 91 w 91"/>
                <a:gd name="T1" fmla="*/ 0 h 152"/>
                <a:gd name="T2" fmla="*/ 0 w 91"/>
                <a:gd name="T3" fmla="*/ 150 h 152"/>
                <a:gd name="T4" fmla="*/ 22 w 91"/>
                <a:gd name="T5" fmla="*/ 152 h 152"/>
                <a:gd name="T6" fmla="*/ 91 w 9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52">
                  <a:moveTo>
                    <a:pt x="91" y="0"/>
                  </a:moveTo>
                  <a:lnTo>
                    <a:pt x="0" y="150"/>
                  </a:lnTo>
                  <a:lnTo>
                    <a:pt x="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0">
              <a:extLst>
                <a:ext uri="{FF2B5EF4-FFF2-40B4-BE49-F238E27FC236}">
                  <a16:creationId xmlns:a16="http://schemas.microsoft.com/office/drawing/2014/main" id="{7C98BE73-736D-4C1E-BEB7-F48C1A6C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582"/>
              <a:ext cx="50" cy="395"/>
            </a:xfrm>
            <a:custGeom>
              <a:avLst/>
              <a:gdLst>
                <a:gd name="T0" fmla="*/ 0 w 50"/>
                <a:gd name="T1" fmla="*/ 389 h 395"/>
                <a:gd name="T2" fmla="*/ 40 w 50"/>
                <a:gd name="T3" fmla="*/ 4 h 395"/>
                <a:gd name="T4" fmla="*/ 50 w 50"/>
                <a:gd name="T5" fmla="*/ 0 h 395"/>
                <a:gd name="T6" fmla="*/ 12 w 50"/>
                <a:gd name="T7" fmla="*/ 395 h 395"/>
                <a:gd name="T8" fmla="*/ 0 w 50"/>
                <a:gd name="T9" fmla="*/ 389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95">
                  <a:moveTo>
                    <a:pt x="0" y="389"/>
                  </a:moveTo>
                  <a:lnTo>
                    <a:pt x="40" y="4"/>
                  </a:lnTo>
                  <a:lnTo>
                    <a:pt x="50" y="0"/>
                  </a:lnTo>
                  <a:lnTo>
                    <a:pt x="12" y="395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1">
              <a:extLst>
                <a:ext uri="{FF2B5EF4-FFF2-40B4-BE49-F238E27FC236}">
                  <a16:creationId xmlns:a16="http://schemas.microsoft.com/office/drawing/2014/main" id="{D6EFD3D9-BFB2-4A17-8F0B-4D695258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568"/>
              <a:ext cx="54" cy="423"/>
            </a:xfrm>
            <a:custGeom>
              <a:avLst/>
              <a:gdLst>
                <a:gd name="T0" fmla="*/ 44 w 54"/>
                <a:gd name="T1" fmla="*/ 8 h 423"/>
                <a:gd name="T2" fmla="*/ 0 w 54"/>
                <a:gd name="T3" fmla="*/ 417 h 423"/>
                <a:gd name="T4" fmla="*/ 16 w 54"/>
                <a:gd name="T5" fmla="*/ 423 h 423"/>
                <a:gd name="T6" fmla="*/ 54 w 54"/>
                <a:gd name="T7" fmla="*/ 0 h 423"/>
                <a:gd name="T8" fmla="*/ 44 w 54"/>
                <a:gd name="T9" fmla="*/ 8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423">
                  <a:moveTo>
                    <a:pt x="44" y="8"/>
                  </a:moveTo>
                  <a:lnTo>
                    <a:pt x="0" y="417"/>
                  </a:lnTo>
                  <a:lnTo>
                    <a:pt x="16" y="423"/>
                  </a:lnTo>
                  <a:lnTo>
                    <a:pt x="54" y="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2">
              <a:extLst>
                <a:ext uri="{FF2B5EF4-FFF2-40B4-BE49-F238E27FC236}">
                  <a16:creationId xmlns:a16="http://schemas.microsoft.com/office/drawing/2014/main" id="{E0F7B954-59B0-49EC-AF09-0A04789D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564"/>
              <a:ext cx="50" cy="431"/>
            </a:xfrm>
            <a:custGeom>
              <a:avLst/>
              <a:gdLst>
                <a:gd name="T0" fmla="*/ 42 w 50"/>
                <a:gd name="T1" fmla="*/ 4 h 431"/>
                <a:gd name="T2" fmla="*/ 0 w 50"/>
                <a:gd name="T3" fmla="*/ 427 h 431"/>
                <a:gd name="T4" fmla="*/ 12 w 50"/>
                <a:gd name="T5" fmla="*/ 431 h 431"/>
                <a:gd name="T6" fmla="*/ 50 w 50"/>
                <a:gd name="T7" fmla="*/ 0 h 431"/>
                <a:gd name="T8" fmla="*/ 42 w 50"/>
                <a:gd name="T9" fmla="*/ 4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1">
                  <a:moveTo>
                    <a:pt x="42" y="4"/>
                  </a:moveTo>
                  <a:lnTo>
                    <a:pt x="0" y="427"/>
                  </a:lnTo>
                  <a:lnTo>
                    <a:pt x="12" y="431"/>
                  </a:lnTo>
                  <a:lnTo>
                    <a:pt x="50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3">
              <a:extLst>
                <a:ext uri="{FF2B5EF4-FFF2-40B4-BE49-F238E27FC236}">
                  <a16:creationId xmlns:a16="http://schemas.microsoft.com/office/drawing/2014/main" id="{8BE537F4-F307-4EE8-83E5-6B640849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558"/>
              <a:ext cx="49" cy="443"/>
            </a:xfrm>
            <a:custGeom>
              <a:avLst/>
              <a:gdLst>
                <a:gd name="T0" fmla="*/ 39 w 49"/>
                <a:gd name="T1" fmla="*/ 0 h 443"/>
                <a:gd name="T2" fmla="*/ 0 w 49"/>
                <a:gd name="T3" fmla="*/ 443 h 443"/>
                <a:gd name="T4" fmla="*/ 12 w 49"/>
                <a:gd name="T5" fmla="*/ 443 h 443"/>
                <a:gd name="T6" fmla="*/ 49 w 49"/>
                <a:gd name="T7" fmla="*/ 0 h 443"/>
                <a:gd name="T8" fmla="*/ 39 w 49"/>
                <a:gd name="T9" fmla="*/ 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43">
                  <a:moveTo>
                    <a:pt x="39" y="0"/>
                  </a:moveTo>
                  <a:lnTo>
                    <a:pt x="0" y="443"/>
                  </a:lnTo>
                  <a:lnTo>
                    <a:pt x="12" y="443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4">
              <a:extLst>
                <a:ext uri="{FF2B5EF4-FFF2-40B4-BE49-F238E27FC236}">
                  <a16:creationId xmlns:a16="http://schemas.microsoft.com/office/drawing/2014/main" id="{26DCDBE1-4E7D-4DD1-88D9-AC3B1CF6F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582"/>
              <a:ext cx="51" cy="397"/>
            </a:xfrm>
            <a:custGeom>
              <a:avLst/>
              <a:gdLst>
                <a:gd name="T0" fmla="*/ 13 w 51"/>
                <a:gd name="T1" fmla="*/ 8 h 397"/>
                <a:gd name="T2" fmla="*/ 51 w 51"/>
                <a:gd name="T3" fmla="*/ 395 h 397"/>
                <a:gd name="T4" fmla="*/ 41 w 51"/>
                <a:gd name="T5" fmla="*/ 397 h 397"/>
                <a:gd name="T6" fmla="*/ 0 w 51"/>
                <a:gd name="T7" fmla="*/ 0 h 397"/>
                <a:gd name="T8" fmla="*/ 13 w 51"/>
                <a:gd name="T9" fmla="*/ 8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97">
                  <a:moveTo>
                    <a:pt x="13" y="8"/>
                  </a:moveTo>
                  <a:lnTo>
                    <a:pt x="51" y="395"/>
                  </a:lnTo>
                  <a:lnTo>
                    <a:pt x="41" y="397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5">
              <a:extLst>
                <a:ext uri="{FF2B5EF4-FFF2-40B4-BE49-F238E27FC236}">
                  <a16:creationId xmlns:a16="http://schemas.microsoft.com/office/drawing/2014/main" id="{86559143-A461-4BA0-A6E9-9E3AF17F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566"/>
              <a:ext cx="61" cy="419"/>
            </a:xfrm>
            <a:custGeom>
              <a:avLst/>
              <a:gdLst>
                <a:gd name="T0" fmla="*/ 14 w 61"/>
                <a:gd name="T1" fmla="*/ 6 h 419"/>
                <a:gd name="T2" fmla="*/ 61 w 61"/>
                <a:gd name="T3" fmla="*/ 411 h 419"/>
                <a:gd name="T4" fmla="*/ 53 w 61"/>
                <a:gd name="T5" fmla="*/ 419 h 419"/>
                <a:gd name="T6" fmla="*/ 0 w 61"/>
                <a:gd name="T7" fmla="*/ 0 h 419"/>
                <a:gd name="T8" fmla="*/ 14 w 61"/>
                <a:gd name="T9" fmla="*/ 6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19">
                  <a:moveTo>
                    <a:pt x="14" y="6"/>
                  </a:moveTo>
                  <a:lnTo>
                    <a:pt x="61" y="411"/>
                  </a:lnTo>
                  <a:lnTo>
                    <a:pt x="53" y="419"/>
                  </a:lnTo>
                  <a:lnTo>
                    <a:pt x="0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6">
              <a:extLst>
                <a:ext uri="{FF2B5EF4-FFF2-40B4-BE49-F238E27FC236}">
                  <a16:creationId xmlns:a16="http://schemas.microsoft.com/office/drawing/2014/main" id="{51E9AE28-167D-4208-A29D-9B7A525D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554"/>
              <a:ext cx="12" cy="459"/>
            </a:xfrm>
            <a:custGeom>
              <a:avLst/>
              <a:gdLst>
                <a:gd name="T0" fmla="*/ 4 w 12"/>
                <a:gd name="T1" fmla="*/ 0 h 459"/>
                <a:gd name="T2" fmla="*/ 0 w 12"/>
                <a:gd name="T3" fmla="*/ 459 h 459"/>
                <a:gd name="T4" fmla="*/ 12 w 12"/>
                <a:gd name="T5" fmla="*/ 459 h 459"/>
                <a:gd name="T6" fmla="*/ 4 w 12"/>
                <a:gd name="T7" fmla="*/ 0 h 4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59">
                  <a:moveTo>
                    <a:pt x="4" y="0"/>
                  </a:moveTo>
                  <a:lnTo>
                    <a:pt x="0" y="459"/>
                  </a:lnTo>
                  <a:lnTo>
                    <a:pt x="12" y="45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7">
              <a:extLst>
                <a:ext uri="{FF2B5EF4-FFF2-40B4-BE49-F238E27FC236}">
                  <a16:creationId xmlns:a16="http://schemas.microsoft.com/office/drawing/2014/main" id="{84999B71-CBB7-4395-8561-7F3726AD4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558"/>
              <a:ext cx="8" cy="447"/>
            </a:xfrm>
            <a:custGeom>
              <a:avLst/>
              <a:gdLst>
                <a:gd name="T0" fmla="*/ 0 w 8"/>
                <a:gd name="T1" fmla="*/ 0 h 447"/>
                <a:gd name="T2" fmla="*/ 0 w 8"/>
                <a:gd name="T3" fmla="*/ 447 h 447"/>
                <a:gd name="T4" fmla="*/ 8 w 8"/>
                <a:gd name="T5" fmla="*/ 445 h 447"/>
                <a:gd name="T6" fmla="*/ 0 w 8"/>
                <a:gd name="T7" fmla="*/ 0 h 4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47">
                  <a:moveTo>
                    <a:pt x="0" y="0"/>
                  </a:moveTo>
                  <a:lnTo>
                    <a:pt x="0" y="447"/>
                  </a:lnTo>
                  <a:lnTo>
                    <a:pt x="8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8">
              <a:extLst>
                <a:ext uri="{FF2B5EF4-FFF2-40B4-BE49-F238E27FC236}">
                  <a16:creationId xmlns:a16="http://schemas.microsoft.com/office/drawing/2014/main" id="{A343C469-A8F2-4979-9026-07E8F7D54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8" y="5248"/>
              <a:ext cx="402" cy="6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9">
              <a:extLst>
                <a:ext uri="{FF2B5EF4-FFF2-40B4-BE49-F238E27FC236}">
                  <a16:creationId xmlns:a16="http://schemas.microsoft.com/office/drawing/2014/main" id="{38D50524-EBF6-4ADC-A00E-841DAD13C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5256"/>
              <a:ext cx="84" cy="1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30">
              <a:extLst>
                <a:ext uri="{FF2B5EF4-FFF2-40B4-BE49-F238E27FC236}">
                  <a16:creationId xmlns:a16="http://schemas.microsoft.com/office/drawing/2014/main" id="{C4797C75-8378-4E46-93F0-9BAB2CA21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5258"/>
              <a:ext cx="781" cy="12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Oval 31">
              <a:extLst>
                <a:ext uri="{FF2B5EF4-FFF2-40B4-BE49-F238E27FC236}">
                  <a16:creationId xmlns:a16="http://schemas.microsoft.com/office/drawing/2014/main" id="{75CDB7B1-661C-43DA-AF45-3B9FC9A0E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163"/>
              <a:ext cx="84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7" name="Oval 32">
              <a:extLst>
                <a:ext uri="{FF2B5EF4-FFF2-40B4-BE49-F238E27FC236}">
                  <a16:creationId xmlns:a16="http://schemas.microsoft.com/office/drawing/2014/main" id="{B364E707-DB52-4556-8C11-D27D601F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177"/>
              <a:ext cx="40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8" name="Oval 33">
              <a:extLst>
                <a:ext uri="{FF2B5EF4-FFF2-40B4-BE49-F238E27FC236}">
                  <a16:creationId xmlns:a16="http://schemas.microsoft.com/office/drawing/2014/main" id="{B65241A5-C27E-44FC-82FF-49053FB6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5154"/>
              <a:ext cx="197" cy="96"/>
            </a:xfrm>
            <a:prstGeom prst="ellipse">
              <a:avLst/>
            </a:pr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9" name="Oval 34">
              <a:extLst>
                <a:ext uri="{FF2B5EF4-FFF2-40B4-BE49-F238E27FC236}">
                  <a16:creationId xmlns:a16="http://schemas.microsoft.com/office/drawing/2014/main" id="{1C5968C7-72F5-4EF5-8E93-70854A77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5148"/>
              <a:ext cx="97" cy="58"/>
            </a:xfrm>
            <a:prstGeom prst="ellipse">
              <a:avLst/>
            </a:pr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64CAB9-FB68-41D2-AB8F-97D36E5ED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Patch and implant</a:t>
            </a:r>
          </a:p>
        </p:txBody>
      </p:sp>
      <p:grpSp>
        <p:nvGrpSpPr>
          <p:cNvPr id="25602" name="Group 3">
            <a:extLst>
              <a:ext uri="{FF2B5EF4-FFF2-40B4-BE49-F238E27FC236}">
                <a16:creationId xmlns:a16="http://schemas.microsoft.com/office/drawing/2014/main" id="{92BB2A67-1FF9-4A23-B98B-574D6C63D17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771900" cy="4065588"/>
            <a:chOff x="1733" y="1012"/>
            <a:chExt cx="2376" cy="2561"/>
          </a:xfrm>
        </p:grpSpPr>
        <p:sp>
          <p:nvSpPr>
            <p:cNvPr id="25612" name="Freeform 4">
              <a:extLst>
                <a:ext uri="{FF2B5EF4-FFF2-40B4-BE49-F238E27FC236}">
                  <a16:creationId xmlns:a16="http://schemas.microsoft.com/office/drawing/2014/main" id="{136EB9A8-4872-4849-98DD-DEE65423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1012"/>
              <a:ext cx="2374" cy="2561"/>
            </a:xfrm>
            <a:custGeom>
              <a:avLst/>
              <a:gdLst>
                <a:gd name="T0" fmla="*/ 1807 w 2374"/>
                <a:gd name="T1" fmla="*/ 2561 h 2561"/>
                <a:gd name="T2" fmla="*/ 0 w 2374"/>
                <a:gd name="T3" fmla="*/ 1969 h 2561"/>
                <a:gd name="T4" fmla="*/ 567 w 2374"/>
                <a:gd name="T5" fmla="*/ 0 h 2561"/>
                <a:gd name="T6" fmla="*/ 2374 w 2374"/>
                <a:gd name="T7" fmla="*/ 592 h 2561"/>
                <a:gd name="T8" fmla="*/ 1807 w 2374"/>
                <a:gd name="T9" fmla="*/ 2561 h 2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4" h="2561">
                  <a:moveTo>
                    <a:pt x="1807" y="2561"/>
                  </a:moveTo>
                  <a:lnTo>
                    <a:pt x="0" y="1969"/>
                  </a:lnTo>
                  <a:lnTo>
                    <a:pt x="567" y="0"/>
                  </a:lnTo>
                  <a:lnTo>
                    <a:pt x="2374" y="592"/>
                  </a:lnTo>
                  <a:lnTo>
                    <a:pt x="1807" y="2561"/>
                  </a:lnTo>
                  <a:close/>
                </a:path>
              </a:pathLst>
            </a:custGeom>
            <a:solidFill>
              <a:srgbClr val="EFE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5">
              <a:extLst>
                <a:ext uri="{FF2B5EF4-FFF2-40B4-BE49-F238E27FC236}">
                  <a16:creationId xmlns:a16="http://schemas.microsoft.com/office/drawing/2014/main" id="{0A9EDF34-0DA3-4F19-8E7F-FE71099D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279"/>
              <a:ext cx="1908" cy="2068"/>
            </a:xfrm>
            <a:custGeom>
              <a:avLst/>
              <a:gdLst>
                <a:gd name="T0" fmla="*/ 4459 w 1134"/>
                <a:gd name="T1" fmla="*/ 5691 h 1152"/>
                <a:gd name="T2" fmla="*/ 3244 w 1134"/>
                <a:gd name="T3" fmla="*/ 6473 h 1152"/>
                <a:gd name="T4" fmla="*/ 804 w 1134"/>
                <a:gd name="T5" fmla="*/ 5565 h 1152"/>
                <a:gd name="T6" fmla="*/ 158 w 1134"/>
                <a:gd name="T7" fmla="*/ 4089 h 1152"/>
                <a:gd name="T8" fmla="*/ 949 w 1134"/>
                <a:gd name="T9" fmla="*/ 973 h 1152"/>
                <a:gd name="T10" fmla="*/ 2162 w 1134"/>
                <a:gd name="T11" fmla="*/ 190 h 1152"/>
                <a:gd name="T12" fmla="*/ 4600 w 1134"/>
                <a:gd name="T13" fmla="*/ 1099 h 1152"/>
                <a:gd name="T14" fmla="*/ 5243 w 1134"/>
                <a:gd name="T15" fmla="*/ 2574 h 1152"/>
                <a:gd name="T16" fmla="*/ 4459 w 1134"/>
                <a:gd name="T17" fmla="*/ 5691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2">
                  <a:moveTo>
                    <a:pt x="936" y="984"/>
                  </a:moveTo>
                  <a:cubicBezTo>
                    <a:pt x="903" y="1092"/>
                    <a:pt x="788" y="1152"/>
                    <a:pt x="681" y="1119"/>
                  </a:cubicBezTo>
                  <a:cubicBezTo>
                    <a:pt x="169" y="962"/>
                    <a:pt x="169" y="962"/>
                    <a:pt x="169" y="962"/>
                  </a:cubicBezTo>
                  <a:cubicBezTo>
                    <a:pt x="61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0"/>
                    <a:pt x="346" y="0"/>
                    <a:pt x="454" y="33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1074" y="223"/>
                    <a:pt x="1134" y="337"/>
                    <a:pt x="1101" y="445"/>
                  </a:cubicBezTo>
                  <a:lnTo>
                    <a:pt x="936" y="984"/>
                  </a:lnTo>
                  <a:close/>
                </a:path>
              </a:pathLst>
            </a:custGeom>
            <a:solidFill>
              <a:srgbClr val="CC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6">
              <a:extLst>
                <a:ext uri="{FF2B5EF4-FFF2-40B4-BE49-F238E27FC236}">
                  <a16:creationId xmlns:a16="http://schemas.microsoft.com/office/drawing/2014/main" id="{B58D5498-71CE-49CC-AA04-E4C7632F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258"/>
              <a:ext cx="1908" cy="2069"/>
            </a:xfrm>
            <a:custGeom>
              <a:avLst/>
              <a:gdLst>
                <a:gd name="T0" fmla="*/ 4459 w 1134"/>
                <a:gd name="T1" fmla="*/ 5694 h 1153"/>
                <a:gd name="T2" fmla="*/ 3244 w 1134"/>
                <a:gd name="T3" fmla="*/ 6473 h 1153"/>
                <a:gd name="T4" fmla="*/ 801 w 1134"/>
                <a:gd name="T5" fmla="*/ 5557 h 1153"/>
                <a:gd name="T6" fmla="*/ 158 w 1134"/>
                <a:gd name="T7" fmla="*/ 4086 h 1153"/>
                <a:gd name="T8" fmla="*/ 949 w 1134"/>
                <a:gd name="T9" fmla="*/ 969 h 1153"/>
                <a:gd name="T10" fmla="*/ 2162 w 1134"/>
                <a:gd name="T11" fmla="*/ 190 h 1153"/>
                <a:gd name="T12" fmla="*/ 4600 w 1134"/>
                <a:gd name="T13" fmla="*/ 1104 h 1153"/>
                <a:gd name="T14" fmla="*/ 5243 w 1134"/>
                <a:gd name="T15" fmla="*/ 2577 h 1153"/>
                <a:gd name="T16" fmla="*/ 4459 w 1134"/>
                <a:gd name="T17" fmla="*/ 5694 h 1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3">
                  <a:moveTo>
                    <a:pt x="936" y="985"/>
                  </a:moveTo>
                  <a:cubicBezTo>
                    <a:pt x="903" y="1092"/>
                    <a:pt x="788" y="1153"/>
                    <a:pt x="681" y="1120"/>
                  </a:cubicBezTo>
                  <a:cubicBezTo>
                    <a:pt x="168" y="962"/>
                    <a:pt x="168" y="962"/>
                    <a:pt x="168" y="962"/>
                  </a:cubicBezTo>
                  <a:cubicBezTo>
                    <a:pt x="61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1"/>
                    <a:pt x="346" y="0"/>
                    <a:pt x="454" y="33"/>
                  </a:cubicBezTo>
                  <a:cubicBezTo>
                    <a:pt x="966" y="191"/>
                    <a:pt x="966" y="191"/>
                    <a:pt x="966" y="191"/>
                  </a:cubicBezTo>
                  <a:cubicBezTo>
                    <a:pt x="1074" y="224"/>
                    <a:pt x="1134" y="338"/>
                    <a:pt x="1101" y="446"/>
                  </a:cubicBezTo>
                  <a:lnTo>
                    <a:pt x="936" y="985"/>
                  </a:lnTo>
                  <a:close/>
                </a:path>
              </a:pathLst>
            </a:custGeom>
            <a:solidFill>
              <a:srgbClr val="EFB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7">
              <a:extLst>
                <a:ext uri="{FF2B5EF4-FFF2-40B4-BE49-F238E27FC236}">
                  <a16:creationId xmlns:a16="http://schemas.microsoft.com/office/drawing/2014/main" id="{D2B06055-EF9A-4704-91A4-4234631BA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256"/>
              <a:ext cx="1908" cy="2070"/>
            </a:xfrm>
            <a:custGeom>
              <a:avLst/>
              <a:gdLst>
                <a:gd name="T0" fmla="*/ 4454 w 1134"/>
                <a:gd name="T1" fmla="*/ 5695 h 1153"/>
                <a:gd name="T2" fmla="*/ 3239 w 1134"/>
                <a:gd name="T3" fmla="*/ 6481 h 1153"/>
                <a:gd name="T4" fmla="*/ 801 w 1134"/>
                <a:gd name="T5" fmla="*/ 5567 h 1153"/>
                <a:gd name="T6" fmla="*/ 158 w 1134"/>
                <a:gd name="T7" fmla="*/ 4090 h 1153"/>
                <a:gd name="T8" fmla="*/ 949 w 1134"/>
                <a:gd name="T9" fmla="*/ 973 h 1153"/>
                <a:gd name="T10" fmla="*/ 2162 w 1134"/>
                <a:gd name="T11" fmla="*/ 190 h 1153"/>
                <a:gd name="T12" fmla="*/ 4600 w 1134"/>
                <a:gd name="T13" fmla="*/ 1099 h 1153"/>
                <a:gd name="T14" fmla="*/ 5243 w 1134"/>
                <a:gd name="T15" fmla="*/ 2574 h 1153"/>
                <a:gd name="T16" fmla="*/ 4454 w 1134"/>
                <a:gd name="T17" fmla="*/ 5695 h 1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3">
                  <a:moveTo>
                    <a:pt x="935" y="984"/>
                  </a:moveTo>
                  <a:cubicBezTo>
                    <a:pt x="902" y="1092"/>
                    <a:pt x="788" y="1153"/>
                    <a:pt x="680" y="1120"/>
                  </a:cubicBezTo>
                  <a:cubicBezTo>
                    <a:pt x="168" y="962"/>
                    <a:pt x="168" y="962"/>
                    <a:pt x="168" y="962"/>
                  </a:cubicBezTo>
                  <a:cubicBezTo>
                    <a:pt x="60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1"/>
                    <a:pt x="346" y="0"/>
                    <a:pt x="454" y="33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1073" y="224"/>
                    <a:pt x="1134" y="338"/>
                    <a:pt x="1101" y="445"/>
                  </a:cubicBezTo>
                  <a:lnTo>
                    <a:pt x="935" y="984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8">
              <a:extLst>
                <a:ext uri="{FF2B5EF4-FFF2-40B4-BE49-F238E27FC236}">
                  <a16:creationId xmlns:a16="http://schemas.microsoft.com/office/drawing/2014/main" id="{22F955F5-AC33-4154-BBB2-7A1401A8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012"/>
              <a:ext cx="2376" cy="2561"/>
            </a:xfrm>
            <a:custGeom>
              <a:avLst/>
              <a:gdLst>
                <a:gd name="T0" fmla="*/ 1809 w 2376"/>
                <a:gd name="T1" fmla="*/ 2561 h 2561"/>
                <a:gd name="T2" fmla="*/ 0 w 2376"/>
                <a:gd name="T3" fmla="*/ 1969 h 2561"/>
                <a:gd name="T4" fmla="*/ 567 w 2376"/>
                <a:gd name="T5" fmla="*/ 0 h 2561"/>
                <a:gd name="T6" fmla="*/ 2376 w 2376"/>
                <a:gd name="T7" fmla="*/ 592 h 2561"/>
                <a:gd name="T8" fmla="*/ 1809 w 2376"/>
                <a:gd name="T9" fmla="*/ 2561 h 2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6" h="2561">
                  <a:moveTo>
                    <a:pt x="1809" y="2561"/>
                  </a:moveTo>
                  <a:lnTo>
                    <a:pt x="0" y="1969"/>
                  </a:lnTo>
                  <a:lnTo>
                    <a:pt x="567" y="0"/>
                  </a:lnTo>
                  <a:lnTo>
                    <a:pt x="2376" y="592"/>
                  </a:lnTo>
                  <a:lnTo>
                    <a:pt x="1809" y="2561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9">
              <a:extLst>
                <a:ext uri="{FF2B5EF4-FFF2-40B4-BE49-F238E27FC236}">
                  <a16:creationId xmlns:a16="http://schemas.microsoft.com/office/drawing/2014/main" id="{E440464E-4760-44A3-B18B-57070CBB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256"/>
              <a:ext cx="1878" cy="2091"/>
            </a:xfrm>
            <a:custGeom>
              <a:avLst/>
              <a:gdLst>
                <a:gd name="T0" fmla="*/ 5069 w 1116"/>
                <a:gd name="T1" fmla="*/ 1592 h 1165"/>
                <a:gd name="T2" fmla="*/ 4542 w 1116"/>
                <a:gd name="T3" fmla="*/ 1106 h 1165"/>
                <a:gd name="T4" fmla="*/ 2102 w 1116"/>
                <a:gd name="T5" fmla="*/ 190 h 1165"/>
                <a:gd name="T6" fmla="*/ 887 w 1116"/>
                <a:gd name="T7" fmla="*/ 976 h 1165"/>
                <a:gd name="T8" fmla="*/ 96 w 1116"/>
                <a:gd name="T9" fmla="*/ 4094 h 1165"/>
                <a:gd name="T10" fmla="*/ 249 w 1116"/>
                <a:gd name="T11" fmla="*/ 5144 h 1165"/>
                <a:gd name="T12" fmla="*/ 776 w 1116"/>
                <a:gd name="T13" fmla="*/ 5630 h 1165"/>
                <a:gd name="T14" fmla="*/ 3223 w 1116"/>
                <a:gd name="T15" fmla="*/ 6540 h 1165"/>
                <a:gd name="T16" fmla="*/ 4438 w 1116"/>
                <a:gd name="T17" fmla="*/ 5760 h 1165"/>
                <a:gd name="T18" fmla="*/ 5222 w 1116"/>
                <a:gd name="T19" fmla="*/ 2642 h 1165"/>
                <a:gd name="T20" fmla="*/ 5069 w 1116"/>
                <a:gd name="T21" fmla="*/ 1592 h 1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6" h="1165">
                  <a:moveTo>
                    <a:pt x="1064" y="275"/>
                  </a:moveTo>
                  <a:cubicBezTo>
                    <a:pt x="1039" y="236"/>
                    <a:pt x="1001" y="205"/>
                    <a:pt x="953" y="191"/>
                  </a:cubicBezTo>
                  <a:cubicBezTo>
                    <a:pt x="441" y="33"/>
                    <a:pt x="441" y="33"/>
                    <a:pt x="441" y="33"/>
                  </a:cubicBezTo>
                  <a:cubicBezTo>
                    <a:pt x="333" y="0"/>
                    <a:pt x="219" y="61"/>
                    <a:pt x="186" y="169"/>
                  </a:cubicBezTo>
                  <a:cubicBezTo>
                    <a:pt x="20" y="708"/>
                    <a:pt x="20" y="708"/>
                    <a:pt x="20" y="708"/>
                  </a:cubicBezTo>
                  <a:cubicBezTo>
                    <a:pt x="0" y="772"/>
                    <a:pt x="14" y="840"/>
                    <a:pt x="52" y="890"/>
                  </a:cubicBezTo>
                  <a:cubicBezTo>
                    <a:pt x="77" y="929"/>
                    <a:pt x="116" y="959"/>
                    <a:pt x="163" y="974"/>
                  </a:cubicBezTo>
                  <a:cubicBezTo>
                    <a:pt x="676" y="1131"/>
                    <a:pt x="676" y="1131"/>
                    <a:pt x="676" y="1131"/>
                  </a:cubicBezTo>
                  <a:cubicBezTo>
                    <a:pt x="783" y="1165"/>
                    <a:pt x="897" y="1104"/>
                    <a:pt x="931" y="996"/>
                  </a:cubicBezTo>
                  <a:cubicBezTo>
                    <a:pt x="1096" y="457"/>
                    <a:pt x="1096" y="457"/>
                    <a:pt x="1096" y="457"/>
                  </a:cubicBezTo>
                  <a:cubicBezTo>
                    <a:pt x="1116" y="393"/>
                    <a:pt x="1102" y="325"/>
                    <a:pt x="1064" y="275"/>
                  </a:cubicBezTo>
                  <a:close/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0">
              <a:extLst>
                <a:ext uri="{FF2B5EF4-FFF2-40B4-BE49-F238E27FC236}">
                  <a16:creationId xmlns:a16="http://schemas.microsoft.com/office/drawing/2014/main" id="{E829F06B-DED9-4A1F-8065-67A1BD4B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326"/>
              <a:ext cx="927" cy="1215"/>
            </a:xfrm>
            <a:custGeom>
              <a:avLst/>
              <a:gdLst>
                <a:gd name="T0" fmla="*/ 1716 w 551"/>
                <a:gd name="T1" fmla="*/ 122 h 677"/>
                <a:gd name="T2" fmla="*/ 858 w 551"/>
                <a:gd name="T3" fmla="*/ 276 h 677"/>
                <a:gd name="T4" fmla="*/ 427 w 551"/>
                <a:gd name="T5" fmla="*/ 1420 h 677"/>
                <a:gd name="T6" fmla="*/ 162 w 551"/>
                <a:gd name="T7" fmla="*/ 2889 h 677"/>
                <a:gd name="T8" fmla="*/ 204 w 551"/>
                <a:gd name="T9" fmla="*/ 3805 h 677"/>
                <a:gd name="T10" fmla="*/ 767 w 551"/>
                <a:gd name="T11" fmla="*/ 2850 h 677"/>
                <a:gd name="T12" fmla="*/ 1883 w 551"/>
                <a:gd name="T13" fmla="*/ 1578 h 677"/>
                <a:gd name="T14" fmla="*/ 2581 w 551"/>
                <a:gd name="T15" fmla="*/ 872 h 677"/>
                <a:gd name="T16" fmla="*/ 2273 w 551"/>
                <a:gd name="T17" fmla="*/ 370 h 677"/>
                <a:gd name="T18" fmla="*/ 1716 w 551"/>
                <a:gd name="T19" fmla="*/ 122 h 6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1" h="677">
                  <a:moveTo>
                    <a:pt x="360" y="21"/>
                  </a:moveTo>
                  <a:cubicBezTo>
                    <a:pt x="302" y="2"/>
                    <a:pt x="230" y="0"/>
                    <a:pt x="180" y="48"/>
                  </a:cubicBezTo>
                  <a:cubicBezTo>
                    <a:pt x="133" y="93"/>
                    <a:pt x="107" y="181"/>
                    <a:pt x="90" y="246"/>
                  </a:cubicBezTo>
                  <a:cubicBezTo>
                    <a:pt x="69" y="331"/>
                    <a:pt x="53" y="415"/>
                    <a:pt x="34" y="500"/>
                  </a:cubicBezTo>
                  <a:cubicBezTo>
                    <a:pt x="27" y="533"/>
                    <a:pt x="0" y="636"/>
                    <a:pt x="43" y="658"/>
                  </a:cubicBezTo>
                  <a:cubicBezTo>
                    <a:pt x="81" y="677"/>
                    <a:pt x="143" y="522"/>
                    <a:pt x="161" y="493"/>
                  </a:cubicBezTo>
                  <a:cubicBezTo>
                    <a:pt x="223" y="394"/>
                    <a:pt x="292" y="327"/>
                    <a:pt x="395" y="273"/>
                  </a:cubicBezTo>
                  <a:cubicBezTo>
                    <a:pt x="451" y="243"/>
                    <a:pt x="530" y="222"/>
                    <a:pt x="542" y="151"/>
                  </a:cubicBezTo>
                  <a:cubicBezTo>
                    <a:pt x="551" y="103"/>
                    <a:pt x="516" y="82"/>
                    <a:pt x="477" y="64"/>
                  </a:cubicBezTo>
                  <a:cubicBezTo>
                    <a:pt x="445" y="48"/>
                    <a:pt x="394" y="32"/>
                    <a:pt x="360" y="21"/>
                  </a:cubicBezTo>
                </a:path>
              </a:pathLst>
            </a:custGeom>
            <a:solidFill>
              <a:srgbClr val="F4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1">
              <a:extLst>
                <a:ext uri="{FF2B5EF4-FFF2-40B4-BE49-F238E27FC236}">
                  <a16:creationId xmlns:a16="http://schemas.microsoft.com/office/drawing/2014/main" id="{18033A58-8E66-4A2F-8BDA-5C4438CA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268"/>
              <a:ext cx="1044" cy="1124"/>
            </a:xfrm>
            <a:custGeom>
              <a:avLst/>
              <a:gdLst>
                <a:gd name="T0" fmla="*/ 0 w 620"/>
                <a:gd name="T1" fmla="*/ 3623 h 626"/>
                <a:gd name="T2" fmla="*/ 668 w 620"/>
                <a:gd name="T3" fmla="*/ 977 h 626"/>
                <a:gd name="T4" fmla="*/ 1886 w 620"/>
                <a:gd name="T5" fmla="*/ 198 h 626"/>
                <a:gd name="T6" fmla="*/ 2960 w 620"/>
                <a:gd name="T7" fmla="*/ 596 h 626"/>
                <a:gd name="T8" fmla="*/ 1746 w 620"/>
                <a:gd name="T9" fmla="*/ 226 h 626"/>
                <a:gd name="T10" fmla="*/ 704 w 620"/>
                <a:gd name="T11" fmla="*/ 1054 h 626"/>
                <a:gd name="T12" fmla="*/ 0 w 620"/>
                <a:gd name="T13" fmla="*/ 3623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0" h="626">
                  <a:moveTo>
                    <a:pt x="0" y="626"/>
                  </a:moveTo>
                  <a:cubicBezTo>
                    <a:pt x="140" y="169"/>
                    <a:pt x="140" y="169"/>
                    <a:pt x="140" y="169"/>
                  </a:cubicBezTo>
                  <a:cubicBezTo>
                    <a:pt x="173" y="61"/>
                    <a:pt x="287" y="0"/>
                    <a:pt x="395" y="34"/>
                  </a:cubicBezTo>
                  <a:cubicBezTo>
                    <a:pt x="620" y="103"/>
                    <a:pt x="620" y="103"/>
                    <a:pt x="620" y="103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6" y="39"/>
                    <a:pt x="198" y="21"/>
                    <a:pt x="147" y="182"/>
                  </a:cubicBezTo>
                  <a:cubicBezTo>
                    <a:pt x="100" y="331"/>
                    <a:pt x="0" y="626"/>
                    <a:pt x="0" y="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2">
              <a:extLst>
                <a:ext uri="{FF2B5EF4-FFF2-40B4-BE49-F238E27FC236}">
                  <a16:creationId xmlns:a16="http://schemas.microsoft.com/office/drawing/2014/main" id="{AA20F74F-5D0D-441A-B675-F041FC09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889"/>
              <a:ext cx="1791" cy="943"/>
            </a:xfrm>
            <a:custGeom>
              <a:avLst/>
              <a:gdLst>
                <a:gd name="T0" fmla="*/ 0 w 1064"/>
                <a:gd name="T1" fmla="*/ 0 h 525"/>
                <a:gd name="T2" fmla="*/ 286 w 1064"/>
                <a:gd name="T3" fmla="*/ 609 h 525"/>
                <a:gd name="T4" fmla="*/ 1737 w 1064"/>
                <a:gd name="T5" fmla="*/ 1151 h 525"/>
                <a:gd name="T6" fmla="*/ 2974 w 1064"/>
                <a:gd name="T7" fmla="*/ 1687 h 525"/>
                <a:gd name="T8" fmla="*/ 4570 w 1064"/>
                <a:gd name="T9" fmla="*/ 2139 h 525"/>
                <a:gd name="T10" fmla="*/ 5075 w 1064"/>
                <a:gd name="T11" fmla="*/ 2033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4" h="525">
                  <a:moveTo>
                    <a:pt x="0" y="0"/>
                  </a:moveTo>
                  <a:cubicBezTo>
                    <a:pt x="0" y="0"/>
                    <a:pt x="54" y="22"/>
                    <a:pt x="60" y="105"/>
                  </a:cubicBezTo>
                  <a:cubicBezTo>
                    <a:pt x="65" y="189"/>
                    <a:pt x="207" y="320"/>
                    <a:pt x="364" y="199"/>
                  </a:cubicBezTo>
                  <a:cubicBezTo>
                    <a:pt x="520" y="77"/>
                    <a:pt x="612" y="206"/>
                    <a:pt x="624" y="291"/>
                  </a:cubicBezTo>
                  <a:cubicBezTo>
                    <a:pt x="635" y="376"/>
                    <a:pt x="753" y="525"/>
                    <a:pt x="958" y="369"/>
                  </a:cubicBezTo>
                  <a:cubicBezTo>
                    <a:pt x="1015" y="325"/>
                    <a:pt x="1064" y="351"/>
                    <a:pt x="1064" y="351"/>
                  </a:cubicBez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3">
              <a:extLst>
                <a:ext uri="{FF2B5EF4-FFF2-40B4-BE49-F238E27FC236}">
                  <a16:creationId xmlns:a16="http://schemas.microsoft.com/office/drawing/2014/main" id="{E7096986-9730-4BAE-A390-0225BE4D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137"/>
              <a:ext cx="412" cy="295"/>
            </a:xfrm>
            <a:custGeom>
              <a:avLst/>
              <a:gdLst>
                <a:gd name="T0" fmla="*/ 0 w 245"/>
                <a:gd name="T1" fmla="*/ 0 h 164"/>
                <a:gd name="T2" fmla="*/ 1165 w 245"/>
                <a:gd name="T3" fmla="*/ 466 h 164"/>
                <a:gd name="T4" fmla="*/ 0 w 245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" h="164">
                  <a:moveTo>
                    <a:pt x="0" y="0"/>
                  </a:moveTo>
                  <a:cubicBezTo>
                    <a:pt x="0" y="0"/>
                    <a:pt x="80" y="164"/>
                    <a:pt x="245" y="80"/>
                  </a:cubicBezTo>
                  <a:cubicBezTo>
                    <a:pt x="245" y="80"/>
                    <a:pt x="99" y="153"/>
                    <a:pt x="0" y="0"/>
                  </a:cubicBezTo>
                  <a:close/>
                </a:path>
              </a:pathLst>
            </a:custGeom>
            <a:solidFill>
              <a:srgbClr val="E59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14">
              <a:extLst>
                <a:ext uri="{FF2B5EF4-FFF2-40B4-BE49-F238E27FC236}">
                  <a16:creationId xmlns:a16="http://schemas.microsoft.com/office/drawing/2014/main" id="{0F88FABF-BDA8-4099-86C3-7FBF970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060"/>
              <a:ext cx="343" cy="266"/>
            </a:xfrm>
            <a:custGeom>
              <a:avLst/>
              <a:gdLst>
                <a:gd name="T0" fmla="*/ 0 w 204"/>
                <a:gd name="T1" fmla="*/ 503 h 148"/>
                <a:gd name="T2" fmla="*/ 970 w 204"/>
                <a:gd name="T3" fmla="*/ 859 h 148"/>
                <a:gd name="T4" fmla="*/ 0 w 204"/>
                <a:gd name="T5" fmla="*/ 503 h 1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48">
                  <a:moveTo>
                    <a:pt x="0" y="87"/>
                  </a:moveTo>
                  <a:cubicBezTo>
                    <a:pt x="0" y="87"/>
                    <a:pt x="126" y="0"/>
                    <a:pt x="204" y="148"/>
                  </a:cubicBezTo>
                  <a:cubicBezTo>
                    <a:pt x="204" y="148"/>
                    <a:pt x="145" y="22"/>
                    <a:pt x="0" y="87"/>
                  </a:cubicBezTo>
                  <a:close/>
                </a:path>
              </a:pathLst>
            </a:custGeom>
            <a:solidFill>
              <a:srgbClr val="F4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15">
              <a:extLst>
                <a:ext uri="{FF2B5EF4-FFF2-40B4-BE49-F238E27FC236}">
                  <a16:creationId xmlns:a16="http://schemas.microsoft.com/office/drawing/2014/main" id="{0F5C68C4-F3B2-499D-AAB9-0A7FF78F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505"/>
              <a:ext cx="493" cy="314"/>
            </a:xfrm>
            <a:custGeom>
              <a:avLst/>
              <a:gdLst>
                <a:gd name="T0" fmla="*/ 0 w 293"/>
                <a:gd name="T1" fmla="*/ 0 h 175"/>
                <a:gd name="T2" fmla="*/ 1397 w 293"/>
                <a:gd name="T3" fmla="*/ 174 h 175"/>
                <a:gd name="T4" fmla="*/ 0 w 293"/>
                <a:gd name="T5" fmla="*/ 0 h 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3" h="175">
                  <a:moveTo>
                    <a:pt x="0" y="0"/>
                  </a:moveTo>
                  <a:cubicBezTo>
                    <a:pt x="0" y="0"/>
                    <a:pt x="90" y="175"/>
                    <a:pt x="293" y="30"/>
                  </a:cubicBezTo>
                  <a:cubicBezTo>
                    <a:pt x="293" y="30"/>
                    <a:pt x="107" y="159"/>
                    <a:pt x="0" y="0"/>
                  </a:cubicBezTo>
                  <a:close/>
                </a:path>
              </a:pathLst>
            </a:custGeom>
            <a:solidFill>
              <a:srgbClr val="E59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16">
              <a:extLst>
                <a:ext uri="{FF2B5EF4-FFF2-40B4-BE49-F238E27FC236}">
                  <a16:creationId xmlns:a16="http://schemas.microsoft.com/office/drawing/2014/main" id="{763E345F-9BB6-478F-8664-AAC59EB2E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462"/>
              <a:ext cx="167" cy="68"/>
            </a:xfrm>
            <a:custGeom>
              <a:avLst/>
              <a:gdLst>
                <a:gd name="T0" fmla="*/ 0 w 99"/>
                <a:gd name="T1" fmla="*/ 218 h 38"/>
                <a:gd name="T2" fmla="*/ 476 w 99"/>
                <a:gd name="T3" fmla="*/ 145 h 38"/>
                <a:gd name="T4" fmla="*/ 0 w 99"/>
                <a:gd name="T5" fmla="*/ 21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38">
                  <a:moveTo>
                    <a:pt x="0" y="38"/>
                  </a:moveTo>
                  <a:cubicBezTo>
                    <a:pt x="0" y="38"/>
                    <a:pt x="57" y="5"/>
                    <a:pt x="99" y="25"/>
                  </a:cubicBezTo>
                  <a:cubicBezTo>
                    <a:pt x="99" y="25"/>
                    <a:pt x="60" y="0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17">
              <a:extLst>
                <a:ext uri="{FF2B5EF4-FFF2-40B4-BE49-F238E27FC236}">
                  <a16:creationId xmlns:a16="http://schemas.microsoft.com/office/drawing/2014/main" id="{D1B1D72F-BB89-4BC7-9079-4BCDDE8D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907"/>
              <a:ext cx="147" cy="306"/>
            </a:xfrm>
            <a:custGeom>
              <a:avLst/>
              <a:gdLst>
                <a:gd name="T0" fmla="*/ 0 w 87"/>
                <a:gd name="T1" fmla="*/ 0 h 170"/>
                <a:gd name="T2" fmla="*/ 257 w 87"/>
                <a:gd name="T3" fmla="*/ 590 h 170"/>
                <a:gd name="T4" fmla="*/ 419 w 87"/>
                <a:gd name="T5" fmla="*/ 992 h 170"/>
                <a:gd name="T6" fmla="*/ 231 w 87"/>
                <a:gd name="T7" fmla="*/ 596 h 170"/>
                <a:gd name="T8" fmla="*/ 0 w 8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170">
                  <a:moveTo>
                    <a:pt x="0" y="0"/>
                  </a:moveTo>
                  <a:cubicBezTo>
                    <a:pt x="0" y="0"/>
                    <a:pt x="41" y="17"/>
                    <a:pt x="53" y="101"/>
                  </a:cubicBezTo>
                  <a:cubicBezTo>
                    <a:pt x="61" y="149"/>
                    <a:pt x="87" y="170"/>
                    <a:pt x="87" y="170"/>
                  </a:cubicBezTo>
                  <a:cubicBezTo>
                    <a:pt x="87" y="170"/>
                    <a:pt x="56" y="145"/>
                    <a:pt x="48" y="102"/>
                  </a:cubicBezTo>
                  <a:cubicBezTo>
                    <a:pt x="40" y="59"/>
                    <a:pt x="33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18">
              <a:extLst>
                <a:ext uri="{FF2B5EF4-FFF2-40B4-BE49-F238E27FC236}">
                  <a16:creationId xmlns:a16="http://schemas.microsoft.com/office/drawing/2014/main" id="{4FFB64C1-7084-4613-84C5-12663437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159"/>
              <a:ext cx="155" cy="43"/>
            </a:xfrm>
            <a:custGeom>
              <a:avLst/>
              <a:gdLst>
                <a:gd name="T0" fmla="*/ 0 w 92"/>
                <a:gd name="T1" fmla="*/ 138 h 24"/>
                <a:gd name="T2" fmla="*/ 440 w 92"/>
                <a:gd name="T3" fmla="*/ 57 h 24"/>
                <a:gd name="T4" fmla="*/ 0 w 92"/>
                <a:gd name="T5" fmla="*/ 1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24">
                  <a:moveTo>
                    <a:pt x="0" y="24"/>
                  </a:moveTo>
                  <a:cubicBezTo>
                    <a:pt x="0" y="24"/>
                    <a:pt x="52" y="0"/>
                    <a:pt x="92" y="10"/>
                  </a:cubicBezTo>
                  <a:cubicBezTo>
                    <a:pt x="92" y="10"/>
                    <a:pt x="54" y="4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19">
              <a:extLst>
                <a:ext uri="{FF2B5EF4-FFF2-40B4-BE49-F238E27FC236}">
                  <a16:creationId xmlns:a16="http://schemas.microsoft.com/office/drawing/2014/main" id="{FA82065E-34D6-4A5D-8D03-4E2D8C08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977"/>
              <a:ext cx="591" cy="1187"/>
            </a:xfrm>
            <a:custGeom>
              <a:avLst/>
              <a:gdLst>
                <a:gd name="T0" fmla="*/ 286 w 591"/>
                <a:gd name="T1" fmla="*/ 0 h 1187"/>
                <a:gd name="T2" fmla="*/ 0 w 591"/>
                <a:gd name="T3" fmla="*/ 993 h 1187"/>
                <a:gd name="T4" fmla="*/ 591 w 591"/>
                <a:gd name="T5" fmla="*/ 1187 h 1187"/>
                <a:gd name="T6" fmla="*/ 44 w 591"/>
                <a:gd name="T7" fmla="*/ 968 h 1187"/>
                <a:gd name="T8" fmla="*/ 286 w 591"/>
                <a:gd name="T9" fmla="*/ 0 h 1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1" h="1187">
                  <a:moveTo>
                    <a:pt x="286" y="0"/>
                  </a:moveTo>
                  <a:lnTo>
                    <a:pt x="0" y="993"/>
                  </a:lnTo>
                  <a:lnTo>
                    <a:pt x="591" y="1187"/>
                  </a:lnTo>
                  <a:lnTo>
                    <a:pt x="44" y="96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0">
              <a:extLst>
                <a:ext uri="{FF2B5EF4-FFF2-40B4-BE49-F238E27FC236}">
                  <a16:creationId xmlns:a16="http://schemas.microsoft.com/office/drawing/2014/main" id="{902C3095-4253-42E1-B0A8-1925BD42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295"/>
              <a:ext cx="996" cy="1110"/>
            </a:xfrm>
            <a:custGeom>
              <a:avLst/>
              <a:gdLst>
                <a:gd name="T0" fmla="*/ 0 w 996"/>
                <a:gd name="T1" fmla="*/ 0 h 1110"/>
                <a:gd name="T2" fmla="*/ 996 w 996"/>
                <a:gd name="T3" fmla="*/ 327 h 1110"/>
                <a:gd name="T4" fmla="*/ 771 w 996"/>
                <a:gd name="T5" fmla="*/ 1110 h 1110"/>
                <a:gd name="T6" fmla="*/ 938 w 996"/>
                <a:gd name="T7" fmla="*/ 356 h 1110"/>
                <a:gd name="T8" fmla="*/ 0 w 996"/>
                <a:gd name="T9" fmla="*/ 0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6" h="1110">
                  <a:moveTo>
                    <a:pt x="0" y="0"/>
                  </a:moveTo>
                  <a:lnTo>
                    <a:pt x="996" y="327"/>
                  </a:lnTo>
                  <a:lnTo>
                    <a:pt x="771" y="1110"/>
                  </a:lnTo>
                  <a:lnTo>
                    <a:pt x="938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1">
              <a:extLst>
                <a:ext uri="{FF2B5EF4-FFF2-40B4-BE49-F238E27FC236}">
                  <a16:creationId xmlns:a16="http://schemas.microsoft.com/office/drawing/2014/main" id="{C9C7EA09-6829-452E-A5F6-72374878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615"/>
              <a:ext cx="227" cy="790"/>
            </a:xfrm>
            <a:custGeom>
              <a:avLst/>
              <a:gdLst>
                <a:gd name="T0" fmla="*/ 227 w 227"/>
                <a:gd name="T1" fmla="*/ 18 h 790"/>
                <a:gd name="T2" fmla="*/ 0 w 227"/>
                <a:gd name="T3" fmla="*/ 790 h 790"/>
                <a:gd name="T4" fmla="*/ 205 w 227"/>
                <a:gd name="T5" fmla="*/ 0 h 790"/>
                <a:gd name="T6" fmla="*/ 227 w 227"/>
                <a:gd name="T7" fmla="*/ 18 h 7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790">
                  <a:moveTo>
                    <a:pt x="227" y="18"/>
                  </a:moveTo>
                  <a:lnTo>
                    <a:pt x="0" y="790"/>
                  </a:lnTo>
                  <a:lnTo>
                    <a:pt x="205" y="0"/>
                  </a:lnTo>
                  <a:lnTo>
                    <a:pt x="22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3" name="Group 23">
            <a:extLst>
              <a:ext uri="{FF2B5EF4-FFF2-40B4-BE49-F238E27FC236}">
                <a16:creationId xmlns:a16="http://schemas.microsoft.com/office/drawing/2014/main" id="{F635D740-AC55-457E-ADC1-53236FC4634D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1160463"/>
            <a:ext cx="203200" cy="5233987"/>
            <a:chOff x="4519" y="731"/>
            <a:chExt cx="128" cy="3297"/>
          </a:xfrm>
        </p:grpSpPr>
        <p:sp>
          <p:nvSpPr>
            <p:cNvPr id="25604" name="Freeform 24">
              <a:extLst>
                <a:ext uri="{FF2B5EF4-FFF2-40B4-BE49-F238E27FC236}">
                  <a16:creationId xmlns:a16="http://schemas.microsoft.com/office/drawing/2014/main" id="{2E46CB65-DC29-461C-A253-30A34BE2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31"/>
              <a:ext cx="128" cy="3297"/>
            </a:xfrm>
            <a:custGeom>
              <a:avLst/>
              <a:gdLst>
                <a:gd name="T0" fmla="*/ 1712 w 35"/>
                <a:gd name="T1" fmla="*/ 345 h 851"/>
                <a:gd name="T2" fmla="*/ 1712 w 35"/>
                <a:gd name="T3" fmla="*/ 345 h 851"/>
                <a:gd name="T4" fmla="*/ 881 w 35"/>
                <a:gd name="T5" fmla="*/ 0 h 851"/>
                <a:gd name="T6" fmla="*/ 0 w 35"/>
                <a:gd name="T7" fmla="*/ 345 h 851"/>
                <a:gd name="T8" fmla="*/ 55 w 35"/>
                <a:gd name="T9" fmla="*/ 345 h 851"/>
                <a:gd name="T10" fmla="*/ 55 w 35"/>
                <a:gd name="T11" fmla="*/ 345 h 851"/>
                <a:gd name="T12" fmla="*/ 55 w 35"/>
                <a:gd name="T13" fmla="*/ 49083 h 851"/>
                <a:gd name="T14" fmla="*/ 0 w 35"/>
                <a:gd name="T15" fmla="*/ 49141 h 851"/>
                <a:gd name="T16" fmla="*/ 881 w 35"/>
                <a:gd name="T17" fmla="*/ 49486 h 851"/>
                <a:gd name="T18" fmla="*/ 1712 w 35"/>
                <a:gd name="T19" fmla="*/ 49141 h 851"/>
                <a:gd name="T20" fmla="*/ 1712 w 35"/>
                <a:gd name="T21" fmla="*/ 49083 h 851"/>
                <a:gd name="T22" fmla="*/ 1712 w 35"/>
                <a:gd name="T23" fmla="*/ 345 h 8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851"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2"/>
                    <a:pt x="27" y="0"/>
                    <a:pt x="18" y="0"/>
                  </a:cubicBezTo>
                  <a:cubicBezTo>
                    <a:pt x="8" y="0"/>
                    <a:pt x="0" y="2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44"/>
                    <a:pt x="1" y="844"/>
                    <a:pt x="1" y="844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848"/>
                    <a:pt x="8" y="851"/>
                    <a:pt x="18" y="851"/>
                  </a:cubicBezTo>
                  <a:cubicBezTo>
                    <a:pt x="27" y="851"/>
                    <a:pt x="35" y="848"/>
                    <a:pt x="35" y="845"/>
                  </a:cubicBezTo>
                  <a:cubicBezTo>
                    <a:pt x="35" y="845"/>
                    <a:pt x="35" y="845"/>
                    <a:pt x="35" y="844"/>
                  </a:cubicBezTo>
                  <a:lnTo>
                    <a:pt x="35" y="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Oval 25">
              <a:extLst>
                <a:ext uri="{FF2B5EF4-FFF2-40B4-BE49-F238E27FC236}">
                  <a16:creationId xmlns:a16="http://schemas.microsoft.com/office/drawing/2014/main" id="{A0EECE08-38A2-4306-8FF1-D83714690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731"/>
              <a:ext cx="128" cy="43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06" name="Freeform 26">
              <a:extLst>
                <a:ext uri="{FF2B5EF4-FFF2-40B4-BE49-F238E27FC236}">
                  <a16:creationId xmlns:a16="http://schemas.microsoft.com/office/drawing/2014/main" id="{996FC38D-EBF4-47F2-A10E-4CE6919E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55"/>
              <a:ext cx="128" cy="3273"/>
            </a:xfrm>
            <a:custGeom>
              <a:avLst/>
              <a:gdLst>
                <a:gd name="T0" fmla="*/ 1712 w 35"/>
                <a:gd name="T1" fmla="*/ 48700 h 845"/>
                <a:gd name="T2" fmla="*/ 1712 w 35"/>
                <a:gd name="T3" fmla="*/ 0 h 845"/>
                <a:gd name="T4" fmla="*/ 881 w 35"/>
                <a:gd name="T5" fmla="*/ 287 h 845"/>
                <a:gd name="T6" fmla="*/ 55 w 35"/>
                <a:gd name="T7" fmla="*/ 0 h 845"/>
                <a:gd name="T8" fmla="*/ 55 w 35"/>
                <a:gd name="T9" fmla="*/ 48700 h 845"/>
                <a:gd name="T10" fmla="*/ 0 w 35"/>
                <a:gd name="T11" fmla="*/ 48758 h 845"/>
                <a:gd name="T12" fmla="*/ 881 w 35"/>
                <a:gd name="T13" fmla="*/ 49107 h 845"/>
                <a:gd name="T14" fmla="*/ 1712 w 35"/>
                <a:gd name="T15" fmla="*/ 48758 h 845"/>
                <a:gd name="T16" fmla="*/ 1712 w 35"/>
                <a:gd name="T17" fmla="*/ 48700 h 8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845">
                  <a:moveTo>
                    <a:pt x="35" y="838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3"/>
                    <a:pt x="26" y="5"/>
                    <a:pt x="18" y="5"/>
                  </a:cubicBezTo>
                  <a:cubicBezTo>
                    <a:pt x="9" y="5"/>
                    <a:pt x="2" y="3"/>
                    <a:pt x="1" y="0"/>
                  </a:cubicBezTo>
                  <a:cubicBezTo>
                    <a:pt x="1" y="838"/>
                    <a:pt x="1" y="838"/>
                    <a:pt x="1" y="838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42"/>
                    <a:pt x="8" y="845"/>
                    <a:pt x="18" y="845"/>
                  </a:cubicBezTo>
                  <a:cubicBezTo>
                    <a:pt x="27" y="845"/>
                    <a:pt x="35" y="842"/>
                    <a:pt x="35" y="839"/>
                  </a:cubicBezTo>
                  <a:cubicBezTo>
                    <a:pt x="35" y="839"/>
                    <a:pt x="35" y="839"/>
                    <a:pt x="35" y="838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7">
              <a:extLst>
                <a:ext uri="{FF2B5EF4-FFF2-40B4-BE49-F238E27FC236}">
                  <a16:creationId xmlns:a16="http://schemas.microsoft.com/office/drawing/2014/main" id="{0427C1D9-5D52-40A6-A0ED-777AA9512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828"/>
              <a:ext cx="58" cy="3150"/>
            </a:xfrm>
            <a:custGeom>
              <a:avLst/>
              <a:gdLst>
                <a:gd name="T0" fmla="*/ 616 w 16"/>
                <a:gd name="T1" fmla="*/ 46537 h 813"/>
                <a:gd name="T2" fmla="*/ 761 w 16"/>
                <a:gd name="T3" fmla="*/ 22399 h 813"/>
                <a:gd name="T4" fmla="*/ 526 w 16"/>
                <a:gd name="T5" fmla="*/ 752 h 813"/>
                <a:gd name="T6" fmla="*/ 196 w 16"/>
                <a:gd name="T7" fmla="*/ 752 h 813"/>
                <a:gd name="T8" fmla="*/ 0 w 16"/>
                <a:gd name="T9" fmla="*/ 20070 h 813"/>
                <a:gd name="T10" fmla="*/ 0 w 16"/>
                <a:gd name="T11" fmla="*/ 46944 h 813"/>
                <a:gd name="T12" fmla="*/ 0 w 16"/>
                <a:gd name="T13" fmla="*/ 46944 h 813"/>
                <a:gd name="T14" fmla="*/ 435 w 16"/>
                <a:gd name="T15" fmla="*/ 47289 h 813"/>
                <a:gd name="T16" fmla="*/ 616 w 16"/>
                <a:gd name="T17" fmla="*/ 46537 h 8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813">
                  <a:moveTo>
                    <a:pt x="13" y="800"/>
                  </a:moveTo>
                  <a:cubicBezTo>
                    <a:pt x="16" y="385"/>
                    <a:pt x="16" y="385"/>
                    <a:pt x="16" y="38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4" y="3"/>
                    <a:pt x="4" y="1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10"/>
                    <a:pt x="4" y="813"/>
                    <a:pt x="9" y="813"/>
                  </a:cubicBezTo>
                  <a:cubicBezTo>
                    <a:pt x="14" y="813"/>
                    <a:pt x="14" y="800"/>
                    <a:pt x="13" y="800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8">
              <a:extLst>
                <a:ext uri="{FF2B5EF4-FFF2-40B4-BE49-F238E27FC236}">
                  <a16:creationId xmlns:a16="http://schemas.microsoft.com/office/drawing/2014/main" id="{F5A60438-1125-43F2-8F71-18C060004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910"/>
              <a:ext cx="29" cy="2936"/>
            </a:xfrm>
            <a:custGeom>
              <a:avLst/>
              <a:gdLst>
                <a:gd name="T0" fmla="*/ 381 w 8"/>
                <a:gd name="T1" fmla="*/ 22713 h 758"/>
                <a:gd name="T2" fmla="*/ 196 w 8"/>
                <a:gd name="T3" fmla="*/ 0 h 758"/>
                <a:gd name="T4" fmla="*/ 0 w 8"/>
                <a:gd name="T5" fmla="*/ 22775 h 758"/>
                <a:gd name="T6" fmla="*/ 236 w 8"/>
                <a:gd name="T7" fmla="*/ 44048 h 758"/>
                <a:gd name="T8" fmla="*/ 381 w 8"/>
                <a:gd name="T9" fmla="*/ 22713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58">
                  <a:moveTo>
                    <a:pt x="8" y="39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2"/>
                    <a:pt x="3" y="758"/>
                    <a:pt x="5" y="758"/>
                  </a:cubicBezTo>
                  <a:cubicBezTo>
                    <a:pt x="6" y="758"/>
                    <a:pt x="8" y="391"/>
                    <a:pt x="8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9">
              <a:extLst>
                <a:ext uri="{FF2B5EF4-FFF2-40B4-BE49-F238E27FC236}">
                  <a16:creationId xmlns:a16="http://schemas.microsoft.com/office/drawing/2014/main" id="{A7C46D9F-FEA7-46E2-9C43-3991923B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778"/>
              <a:ext cx="69" cy="3235"/>
            </a:xfrm>
            <a:custGeom>
              <a:avLst/>
              <a:gdLst>
                <a:gd name="T0" fmla="*/ 912 w 19"/>
                <a:gd name="T1" fmla="*/ 0 h 835"/>
                <a:gd name="T2" fmla="*/ 912 w 19"/>
                <a:gd name="T3" fmla="*/ 48153 h 835"/>
                <a:gd name="T4" fmla="*/ 0 w 19"/>
                <a:gd name="T5" fmla="*/ 48378 h 835"/>
                <a:gd name="T6" fmla="*/ 621 w 19"/>
                <a:gd name="T7" fmla="*/ 46816 h 835"/>
                <a:gd name="T8" fmla="*/ 912 w 19"/>
                <a:gd name="T9" fmla="*/ 0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835">
                  <a:moveTo>
                    <a:pt x="19" y="0"/>
                  </a:moveTo>
                  <a:cubicBezTo>
                    <a:pt x="19" y="828"/>
                    <a:pt x="19" y="828"/>
                    <a:pt x="19" y="828"/>
                  </a:cubicBezTo>
                  <a:cubicBezTo>
                    <a:pt x="19" y="835"/>
                    <a:pt x="4" y="835"/>
                    <a:pt x="0" y="832"/>
                  </a:cubicBezTo>
                  <a:cubicBezTo>
                    <a:pt x="7" y="832"/>
                    <a:pt x="13" y="824"/>
                    <a:pt x="13" y="80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30">
              <a:extLst>
                <a:ext uri="{FF2B5EF4-FFF2-40B4-BE49-F238E27FC236}">
                  <a16:creationId xmlns:a16="http://schemas.microsoft.com/office/drawing/2014/main" id="{2E0F6C39-DC2F-4A42-B4F7-9B0A3922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762"/>
              <a:ext cx="66" cy="3235"/>
            </a:xfrm>
            <a:custGeom>
              <a:avLst/>
              <a:gdLst>
                <a:gd name="T0" fmla="*/ 887 w 18"/>
                <a:gd name="T1" fmla="*/ 48556 h 835"/>
                <a:gd name="T2" fmla="*/ 887 w 18"/>
                <a:gd name="T3" fmla="*/ 407 h 835"/>
                <a:gd name="T4" fmla="*/ 0 w 18"/>
                <a:gd name="T5" fmla="*/ 287 h 835"/>
                <a:gd name="T6" fmla="*/ 645 w 18"/>
                <a:gd name="T7" fmla="*/ 1740 h 835"/>
                <a:gd name="T8" fmla="*/ 887 w 18"/>
                <a:gd name="T9" fmla="*/ 48556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835">
                  <a:moveTo>
                    <a:pt x="18" y="835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7" y="6"/>
                    <a:pt x="0" y="5"/>
                  </a:cubicBezTo>
                  <a:cubicBezTo>
                    <a:pt x="6" y="6"/>
                    <a:pt x="13" y="6"/>
                    <a:pt x="13" y="30"/>
                  </a:cubicBezTo>
                  <a:lnTo>
                    <a:pt x="18" y="835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31">
              <a:extLst>
                <a:ext uri="{FF2B5EF4-FFF2-40B4-BE49-F238E27FC236}">
                  <a16:creationId xmlns:a16="http://schemas.microsoft.com/office/drawing/2014/main" id="{F2A6DFE3-91CE-413D-85D6-8B57CA92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31"/>
              <a:ext cx="128" cy="3297"/>
            </a:xfrm>
            <a:custGeom>
              <a:avLst/>
              <a:gdLst>
                <a:gd name="T0" fmla="*/ 1712 w 35"/>
                <a:gd name="T1" fmla="*/ 345 h 851"/>
                <a:gd name="T2" fmla="*/ 1712 w 35"/>
                <a:gd name="T3" fmla="*/ 345 h 851"/>
                <a:gd name="T4" fmla="*/ 881 w 35"/>
                <a:gd name="T5" fmla="*/ 0 h 851"/>
                <a:gd name="T6" fmla="*/ 0 w 35"/>
                <a:gd name="T7" fmla="*/ 345 h 851"/>
                <a:gd name="T8" fmla="*/ 55 w 35"/>
                <a:gd name="T9" fmla="*/ 345 h 851"/>
                <a:gd name="T10" fmla="*/ 55 w 35"/>
                <a:gd name="T11" fmla="*/ 345 h 851"/>
                <a:gd name="T12" fmla="*/ 55 w 35"/>
                <a:gd name="T13" fmla="*/ 49083 h 851"/>
                <a:gd name="T14" fmla="*/ 0 w 35"/>
                <a:gd name="T15" fmla="*/ 49141 h 851"/>
                <a:gd name="T16" fmla="*/ 881 w 35"/>
                <a:gd name="T17" fmla="*/ 49486 h 851"/>
                <a:gd name="T18" fmla="*/ 1712 w 35"/>
                <a:gd name="T19" fmla="*/ 49141 h 851"/>
                <a:gd name="T20" fmla="*/ 1712 w 35"/>
                <a:gd name="T21" fmla="*/ 49083 h 851"/>
                <a:gd name="T22" fmla="*/ 1712 w 35"/>
                <a:gd name="T23" fmla="*/ 345 h 8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851"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2"/>
                    <a:pt x="27" y="0"/>
                    <a:pt x="18" y="0"/>
                  </a:cubicBezTo>
                  <a:cubicBezTo>
                    <a:pt x="8" y="0"/>
                    <a:pt x="0" y="2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44"/>
                    <a:pt x="1" y="844"/>
                    <a:pt x="1" y="844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848"/>
                    <a:pt x="8" y="851"/>
                    <a:pt x="18" y="851"/>
                  </a:cubicBezTo>
                  <a:cubicBezTo>
                    <a:pt x="27" y="851"/>
                    <a:pt x="35" y="848"/>
                    <a:pt x="35" y="845"/>
                  </a:cubicBezTo>
                  <a:cubicBezTo>
                    <a:pt x="35" y="845"/>
                    <a:pt x="35" y="845"/>
                    <a:pt x="35" y="844"/>
                  </a:cubicBezTo>
                  <a:lnTo>
                    <a:pt x="35" y="6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5B49F9-AD6C-4E71-B3EC-71855B25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Bags</a:t>
            </a:r>
          </a:p>
        </p:txBody>
      </p: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B824CB35-3880-4B1F-892C-75D7B118B69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828800"/>
            <a:ext cx="2976563" cy="3822700"/>
            <a:chOff x="336" y="1141"/>
            <a:chExt cx="1875" cy="2408"/>
          </a:xfrm>
        </p:grpSpPr>
        <p:sp>
          <p:nvSpPr>
            <p:cNvPr id="26729" name="Freeform 4">
              <a:extLst>
                <a:ext uri="{FF2B5EF4-FFF2-40B4-BE49-F238E27FC236}">
                  <a16:creationId xmlns:a16="http://schemas.microsoft.com/office/drawing/2014/main" id="{8469BF8E-F575-4282-AE82-A867BF0F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200"/>
              <a:ext cx="397" cy="243"/>
            </a:xfrm>
            <a:custGeom>
              <a:avLst/>
              <a:gdLst>
                <a:gd name="T0" fmla="*/ 62 w 159"/>
                <a:gd name="T1" fmla="*/ 1332 h 91"/>
                <a:gd name="T2" fmla="*/ 1104 w 159"/>
                <a:gd name="T3" fmla="*/ 150 h 91"/>
                <a:gd name="T4" fmla="*/ 2412 w 159"/>
                <a:gd name="T5" fmla="*/ 491 h 91"/>
                <a:gd name="T6" fmla="*/ 2412 w 159"/>
                <a:gd name="T7" fmla="*/ 491 h 91"/>
                <a:gd name="T8" fmla="*/ 2132 w 159"/>
                <a:gd name="T9" fmla="*/ 1106 h 91"/>
                <a:gd name="T10" fmla="*/ 562 w 159"/>
                <a:gd name="T11" fmla="*/ 1656 h 91"/>
                <a:gd name="T12" fmla="*/ 62 w 159"/>
                <a:gd name="T13" fmla="*/ 13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1">
                  <a:moveTo>
                    <a:pt x="4" y="70"/>
                  </a:moveTo>
                  <a:cubicBezTo>
                    <a:pt x="0" y="56"/>
                    <a:pt x="36" y="16"/>
                    <a:pt x="71" y="8"/>
                  </a:cubicBezTo>
                  <a:cubicBezTo>
                    <a:pt x="106" y="0"/>
                    <a:pt x="151" y="12"/>
                    <a:pt x="155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9" y="40"/>
                    <a:pt x="151" y="54"/>
                    <a:pt x="137" y="5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22" y="91"/>
                    <a:pt x="8" y="83"/>
                    <a:pt x="4" y="7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5">
              <a:extLst>
                <a:ext uri="{FF2B5EF4-FFF2-40B4-BE49-F238E27FC236}">
                  <a16:creationId xmlns:a16="http://schemas.microsoft.com/office/drawing/2014/main" id="{DF61E761-73B7-4851-BBA8-112D77511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141"/>
              <a:ext cx="1875" cy="2408"/>
            </a:xfrm>
            <a:custGeom>
              <a:avLst/>
              <a:gdLst>
                <a:gd name="T0" fmla="*/ 10863 w 750"/>
                <a:gd name="T1" fmla="*/ 9557 h 903"/>
                <a:gd name="T2" fmla="*/ 9188 w 750"/>
                <a:gd name="T3" fmla="*/ 4984 h 903"/>
                <a:gd name="T4" fmla="*/ 7845 w 750"/>
                <a:gd name="T5" fmla="*/ 568 h 903"/>
                <a:gd name="T6" fmla="*/ 5863 w 750"/>
                <a:gd name="T7" fmla="*/ 136 h 903"/>
                <a:gd name="T8" fmla="*/ 2020 w 750"/>
                <a:gd name="T9" fmla="*/ 1160 h 903"/>
                <a:gd name="T10" fmla="*/ 488 w 750"/>
                <a:gd name="T11" fmla="*/ 3891 h 903"/>
                <a:gd name="T12" fmla="*/ 2125 w 750"/>
                <a:gd name="T13" fmla="*/ 8477 h 903"/>
                <a:gd name="T14" fmla="*/ 3908 w 750"/>
                <a:gd name="T15" fmla="*/ 14315 h 903"/>
                <a:gd name="T16" fmla="*/ 5645 w 750"/>
                <a:gd name="T17" fmla="*/ 13995 h 903"/>
                <a:gd name="T18" fmla="*/ 5750 w 750"/>
                <a:gd name="T19" fmla="*/ 14315 h 903"/>
                <a:gd name="T20" fmla="*/ 5895 w 750"/>
                <a:gd name="T21" fmla="*/ 15224 h 903"/>
                <a:gd name="T22" fmla="*/ 6158 w 750"/>
                <a:gd name="T23" fmla="*/ 15531 h 903"/>
                <a:gd name="T24" fmla="*/ 6675 w 750"/>
                <a:gd name="T25" fmla="*/ 15381 h 903"/>
                <a:gd name="T26" fmla="*/ 6708 w 750"/>
                <a:gd name="T27" fmla="*/ 14984 h 903"/>
                <a:gd name="T28" fmla="*/ 6675 w 750"/>
                <a:gd name="T29" fmla="*/ 14904 h 903"/>
                <a:gd name="T30" fmla="*/ 6283 w 750"/>
                <a:gd name="T31" fmla="*/ 14109 h 903"/>
                <a:gd name="T32" fmla="*/ 6083 w 750"/>
                <a:gd name="T33" fmla="*/ 13448 h 903"/>
                <a:gd name="T34" fmla="*/ 6208 w 750"/>
                <a:gd name="T35" fmla="*/ 13803 h 903"/>
                <a:gd name="T36" fmla="*/ 6300 w 750"/>
                <a:gd name="T37" fmla="*/ 13859 h 903"/>
                <a:gd name="T38" fmla="*/ 7425 w 750"/>
                <a:gd name="T39" fmla="*/ 13163 h 903"/>
                <a:gd name="T40" fmla="*/ 7770 w 750"/>
                <a:gd name="T41" fmla="*/ 15040 h 903"/>
                <a:gd name="T42" fmla="*/ 8595 w 750"/>
                <a:gd name="T43" fmla="*/ 16648 h 903"/>
                <a:gd name="T44" fmla="*/ 9188 w 750"/>
                <a:gd name="T45" fmla="*/ 17045 h 903"/>
                <a:gd name="T46" fmla="*/ 9375 w 750"/>
                <a:gd name="T47" fmla="*/ 15837 h 903"/>
                <a:gd name="T48" fmla="*/ 9645 w 750"/>
                <a:gd name="T49" fmla="*/ 15701 h 903"/>
                <a:gd name="T50" fmla="*/ 9613 w 750"/>
                <a:gd name="T51" fmla="*/ 15624 h 903"/>
                <a:gd name="T52" fmla="*/ 9595 w 750"/>
                <a:gd name="T53" fmla="*/ 15565 h 903"/>
                <a:gd name="T54" fmla="*/ 9283 w 750"/>
                <a:gd name="T55" fmla="*/ 14584 h 903"/>
                <a:gd name="T56" fmla="*/ 8875 w 750"/>
                <a:gd name="T57" fmla="*/ 14109 h 903"/>
                <a:gd name="T58" fmla="*/ 8595 w 750"/>
                <a:gd name="T59" fmla="*/ 13197 h 903"/>
                <a:gd name="T60" fmla="*/ 10238 w 750"/>
                <a:gd name="T61" fmla="*/ 12493 h 903"/>
                <a:gd name="T62" fmla="*/ 11688 w 750"/>
                <a:gd name="T63" fmla="*/ 11891 h 9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0" h="903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68" y="756"/>
                    <a:pt x="368" y="756"/>
                    <a:pt x="368" y="756"/>
                  </a:cubicBezTo>
                  <a:cubicBezTo>
                    <a:pt x="368" y="756"/>
                    <a:pt x="368" y="756"/>
                    <a:pt x="368" y="755"/>
                  </a:cubicBezTo>
                  <a:cubicBezTo>
                    <a:pt x="365" y="760"/>
                    <a:pt x="363" y="765"/>
                    <a:pt x="365" y="771"/>
                  </a:cubicBezTo>
                  <a:cubicBezTo>
                    <a:pt x="377" y="803"/>
                    <a:pt x="377" y="803"/>
                    <a:pt x="377" y="803"/>
                  </a:cubicBezTo>
                  <a:cubicBezTo>
                    <a:pt x="379" y="810"/>
                    <a:pt x="385" y="815"/>
                    <a:pt x="393" y="817"/>
                  </a:cubicBezTo>
                  <a:cubicBezTo>
                    <a:pt x="394" y="819"/>
                    <a:pt x="394" y="819"/>
                    <a:pt x="394" y="819"/>
                  </a:cubicBezTo>
                  <a:cubicBezTo>
                    <a:pt x="396" y="826"/>
                    <a:pt x="404" y="830"/>
                    <a:pt x="413" y="828"/>
                  </a:cubicBezTo>
                  <a:cubicBezTo>
                    <a:pt x="423" y="826"/>
                    <a:pt x="429" y="818"/>
                    <a:pt x="427" y="811"/>
                  </a:cubicBezTo>
                  <a:cubicBezTo>
                    <a:pt x="425" y="806"/>
                    <a:pt x="425" y="806"/>
                    <a:pt x="425" y="806"/>
                  </a:cubicBezTo>
                  <a:cubicBezTo>
                    <a:pt x="429" y="801"/>
                    <a:pt x="430" y="796"/>
                    <a:pt x="429" y="790"/>
                  </a:cubicBezTo>
                  <a:cubicBezTo>
                    <a:pt x="428" y="787"/>
                    <a:pt x="427" y="785"/>
                    <a:pt x="425" y="783"/>
                  </a:cubicBezTo>
                  <a:cubicBezTo>
                    <a:pt x="426" y="784"/>
                    <a:pt x="427" y="785"/>
                    <a:pt x="427" y="786"/>
                  </a:cubicBezTo>
                  <a:cubicBezTo>
                    <a:pt x="417" y="758"/>
                    <a:pt x="417" y="758"/>
                    <a:pt x="417" y="758"/>
                  </a:cubicBezTo>
                  <a:cubicBezTo>
                    <a:pt x="415" y="751"/>
                    <a:pt x="409" y="746"/>
                    <a:pt x="402" y="744"/>
                  </a:cubicBezTo>
                  <a:cubicBezTo>
                    <a:pt x="402" y="744"/>
                    <a:pt x="403" y="744"/>
                    <a:pt x="403" y="744"/>
                  </a:cubicBezTo>
                  <a:cubicBezTo>
                    <a:pt x="389" y="709"/>
                    <a:pt x="389" y="709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503" y="765"/>
                    <a:pt x="503" y="765"/>
                    <a:pt x="503" y="765"/>
                  </a:cubicBezTo>
                  <a:cubicBezTo>
                    <a:pt x="497" y="774"/>
                    <a:pt x="495" y="783"/>
                    <a:pt x="497" y="793"/>
                  </a:cubicBezTo>
                  <a:cubicBezTo>
                    <a:pt x="520" y="852"/>
                    <a:pt x="520" y="852"/>
                    <a:pt x="520" y="852"/>
                  </a:cubicBezTo>
                  <a:cubicBezTo>
                    <a:pt x="524" y="865"/>
                    <a:pt x="535" y="875"/>
                    <a:pt x="550" y="878"/>
                  </a:cubicBezTo>
                  <a:cubicBezTo>
                    <a:pt x="551" y="882"/>
                    <a:pt x="551" y="882"/>
                    <a:pt x="551" y="882"/>
                  </a:cubicBezTo>
                  <a:cubicBezTo>
                    <a:pt x="555" y="896"/>
                    <a:pt x="571" y="903"/>
                    <a:pt x="588" y="899"/>
                  </a:cubicBezTo>
                  <a:cubicBezTo>
                    <a:pt x="605" y="895"/>
                    <a:pt x="616" y="881"/>
                    <a:pt x="613" y="867"/>
                  </a:cubicBezTo>
                  <a:cubicBezTo>
                    <a:pt x="600" y="835"/>
                    <a:pt x="600" y="835"/>
                    <a:pt x="600" y="835"/>
                  </a:cubicBezTo>
                  <a:cubicBezTo>
                    <a:pt x="609" y="859"/>
                    <a:pt x="609" y="859"/>
                    <a:pt x="609" y="859"/>
                  </a:cubicBezTo>
                  <a:cubicBezTo>
                    <a:pt x="616" y="850"/>
                    <a:pt x="619" y="839"/>
                    <a:pt x="617" y="828"/>
                  </a:cubicBezTo>
                  <a:cubicBezTo>
                    <a:pt x="616" y="827"/>
                    <a:pt x="616" y="826"/>
                    <a:pt x="616" y="824"/>
                  </a:cubicBezTo>
                  <a:cubicBezTo>
                    <a:pt x="616" y="824"/>
                    <a:pt x="616" y="824"/>
                    <a:pt x="615" y="824"/>
                  </a:cubicBezTo>
                  <a:cubicBezTo>
                    <a:pt x="615" y="823"/>
                    <a:pt x="614" y="822"/>
                    <a:pt x="614" y="821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594" y="769"/>
                    <a:pt x="594" y="769"/>
                    <a:pt x="594" y="769"/>
                  </a:cubicBezTo>
                  <a:cubicBezTo>
                    <a:pt x="591" y="757"/>
                    <a:pt x="581" y="748"/>
                    <a:pt x="568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6">
              <a:extLst>
                <a:ext uri="{FF2B5EF4-FFF2-40B4-BE49-F238E27FC236}">
                  <a16:creationId xmlns:a16="http://schemas.microsoft.com/office/drawing/2014/main" id="{21C11261-FEFF-461C-B520-E9D2BCB64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" y="1141"/>
              <a:ext cx="1875" cy="2043"/>
            </a:xfrm>
            <a:custGeom>
              <a:avLst/>
              <a:gdLst>
                <a:gd name="T0" fmla="*/ 11688 w 750"/>
                <a:gd name="T1" fmla="*/ 11893 h 766"/>
                <a:gd name="T2" fmla="*/ 10863 w 750"/>
                <a:gd name="T3" fmla="*/ 9562 h 766"/>
                <a:gd name="T4" fmla="*/ 10113 w 750"/>
                <a:gd name="T5" fmla="*/ 7839 h 766"/>
                <a:gd name="T6" fmla="*/ 9188 w 750"/>
                <a:gd name="T7" fmla="*/ 4987 h 766"/>
                <a:gd name="T8" fmla="*/ 8000 w 750"/>
                <a:gd name="T9" fmla="*/ 1822 h 766"/>
                <a:gd name="T10" fmla="*/ 7845 w 750"/>
                <a:gd name="T11" fmla="*/ 568 h 766"/>
                <a:gd name="T12" fmla="*/ 7375 w 750"/>
                <a:gd name="T13" fmla="*/ 192 h 766"/>
                <a:gd name="T14" fmla="*/ 5863 w 750"/>
                <a:gd name="T15" fmla="*/ 136 h 766"/>
                <a:gd name="T16" fmla="*/ 3800 w 750"/>
                <a:gd name="T17" fmla="*/ 205 h 766"/>
                <a:gd name="T18" fmla="*/ 2020 w 750"/>
                <a:gd name="T19" fmla="*/ 1160 h 766"/>
                <a:gd name="T20" fmla="*/ 20 w 750"/>
                <a:gd name="T21" fmla="*/ 2104 h 766"/>
                <a:gd name="T22" fmla="*/ 488 w 750"/>
                <a:gd name="T23" fmla="*/ 3891 h 766"/>
                <a:gd name="T24" fmla="*/ 1238 w 750"/>
                <a:gd name="T25" fmla="*/ 6182 h 766"/>
                <a:gd name="T26" fmla="*/ 2125 w 750"/>
                <a:gd name="T27" fmla="*/ 8479 h 766"/>
                <a:gd name="T28" fmla="*/ 2520 w 750"/>
                <a:gd name="T29" fmla="*/ 10570 h 766"/>
                <a:gd name="T30" fmla="*/ 3908 w 750"/>
                <a:gd name="T31" fmla="*/ 14328 h 766"/>
                <a:gd name="T32" fmla="*/ 4250 w 750"/>
                <a:gd name="T33" fmla="*/ 14477 h 766"/>
                <a:gd name="T34" fmla="*/ 5645 w 750"/>
                <a:gd name="T35" fmla="*/ 14000 h 766"/>
                <a:gd name="T36" fmla="*/ 5520 w 750"/>
                <a:gd name="T37" fmla="*/ 13624 h 766"/>
                <a:gd name="T38" fmla="*/ 5738 w 750"/>
                <a:gd name="T39" fmla="*/ 13258 h 766"/>
                <a:gd name="T40" fmla="*/ 6083 w 750"/>
                <a:gd name="T41" fmla="*/ 13450 h 766"/>
                <a:gd name="T42" fmla="*/ 6175 w 750"/>
                <a:gd name="T43" fmla="*/ 13714 h 766"/>
                <a:gd name="T44" fmla="*/ 6208 w 750"/>
                <a:gd name="T45" fmla="*/ 13816 h 766"/>
                <a:gd name="T46" fmla="*/ 6238 w 750"/>
                <a:gd name="T47" fmla="*/ 13885 h 766"/>
                <a:gd name="T48" fmla="*/ 6300 w 750"/>
                <a:gd name="T49" fmla="*/ 13872 h 766"/>
                <a:gd name="T50" fmla="*/ 7583 w 750"/>
                <a:gd name="T51" fmla="*/ 13624 h 766"/>
                <a:gd name="T52" fmla="*/ 7425 w 750"/>
                <a:gd name="T53" fmla="*/ 13167 h 766"/>
                <a:gd name="T54" fmla="*/ 7845 w 750"/>
                <a:gd name="T55" fmla="*/ 12506 h 766"/>
                <a:gd name="T56" fmla="*/ 8488 w 750"/>
                <a:gd name="T57" fmla="*/ 12847 h 766"/>
                <a:gd name="T58" fmla="*/ 8550 w 750"/>
                <a:gd name="T59" fmla="*/ 13087 h 766"/>
                <a:gd name="T60" fmla="*/ 8595 w 750"/>
                <a:gd name="T61" fmla="*/ 13202 h 766"/>
                <a:gd name="T62" fmla="*/ 8625 w 750"/>
                <a:gd name="T63" fmla="*/ 13258 h 766"/>
                <a:gd name="T64" fmla="*/ 10238 w 750"/>
                <a:gd name="T65" fmla="*/ 12506 h 766"/>
                <a:gd name="T66" fmla="*/ 11470 w 750"/>
                <a:gd name="T67" fmla="*/ 12122 h 766"/>
                <a:gd name="T68" fmla="*/ 11688 w 750"/>
                <a:gd name="T69" fmla="*/ 11893 h 766"/>
                <a:gd name="T70" fmla="*/ 4845 w 750"/>
                <a:gd name="T71" fmla="*/ 1515 h 766"/>
                <a:gd name="T72" fmla="*/ 3270 w 750"/>
                <a:gd name="T73" fmla="*/ 2070 h 766"/>
                <a:gd name="T74" fmla="*/ 2770 w 750"/>
                <a:gd name="T75" fmla="*/ 1742 h 766"/>
                <a:gd name="T76" fmla="*/ 3813 w 750"/>
                <a:gd name="T77" fmla="*/ 568 h 766"/>
                <a:gd name="T78" fmla="*/ 5125 w 750"/>
                <a:gd name="T79" fmla="*/ 909 h 766"/>
                <a:gd name="T80" fmla="*/ 4845 w 750"/>
                <a:gd name="T81" fmla="*/ 1515 h 7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0" h="766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53" y="718"/>
                    <a:pt x="353" y="718"/>
                    <a:pt x="353" y="718"/>
                  </a:cubicBezTo>
                  <a:cubicBezTo>
                    <a:pt x="351" y="710"/>
                    <a:pt x="357" y="701"/>
                    <a:pt x="367" y="699"/>
                  </a:cubicBezTo>
                  <a:cubicBezTo>
                    <a:pt x="377" y="696"/>
                    <a:pt x="387" y="701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472" y="679"/>
                    <a:pt x="484" y="664"/>
                    <a:pt x="502" y="659"/>
                  </a:cubicBezTo>
                  <a:cubicBezTo>
                    <a:pt x="521" y="654"/>
                    <a:pt x="539" y="663"/>
                    <a:pt x="543" y="677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  <a:moveTo>
                    <a:pt x="310" y="80"/>
                  </a:moveTo>
                  <a:cubicBezTo>
                    <a:pt x="209" y="109"/>
                    <a:pt x="209" y="109"/>
                    <a:pt x="209" y="109"/>
                  </a:cubicBezTo>
                  <a:cubicBezTo>
                    <a:pt x="195" y="113"/>
                    <a:pt x="181" y="105"/>
                    <a:pt x="177" y="92"/>
                  </a:cubicBezTo>
                  <a:cubicBezTo>
                    <a:pt x="173" y="78"/>
                    <a:pt x="209" y="38"/>
                    <a:pt x="244" y="30"/>
                  </a:cubicBezTo>
                  <a:cubicBezTo>
                    <a:pt x="279" y="22"/>
                    <a:pt x="324" y="34"/>
                    <a:pt x="328" y="48"/>
                  </a:cubicBezTo>
                  <a:cubicBezTo>
                    <a:pt x="332" y="62"/>
                    <a:pt x="324" y="76"/>
                    <a:pt x="310" y="80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7">
              <a:extLst>
                <a:ext uri="{FF2B5EF4-FFF2-40B4-BE49-F238E27FC236}">
                  <a16:creationId xmlns:a16="http://schemas.microsoft.com/office/drawing/2014/main" id="{52282B36-1C9F-4593-A02D-B4F4C072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339"/>
              <a:ext cx="1698" cy="1776"/>
            </a:xfrm>
            <a:custGeom>
              <a:avLst/>
              <a:gdLst>
                <a:gd name="T0" fmla="*/ 20 w 679"/>
                <a:gd name="T1" fmla="*/ 2069 h 666"/>
                <a:gd name="T2" fmla="*/ 1050 w 679"/>
                <a:gd name="T3" fmla="*/ 1515 h 666"/>
                <a:gd name="T4" fmla="*/ 2126 w 679"/>
                <a:gd name="T5" fmla="*/ 1080 h 666"/>
                <a:gd name="T6" fmla="*/ 3534 w 679"/>
                <a:gd name="T7" fmla="*/ 605 h 666"/>
                <a:gd name="T8" fmla="*/ 5817 w 679"/>
                <a:gd name="T9" fmla="*/ 285 h 666"/>
                <a:gd name="T10" fmla="*/ 6880 w 679"/>
                <a:gd name="T11" fmla="*/ 136 h 666"/>
                <a:gd name="T12" fmla="*/ 7022 w 679"/>
                <a:gd name="T13" fmla="*/ 456 h 666"/>
                <a:gd name="T14" fmla="*/ 7555 w 679"/>
                <a:gd name="T15" fmla="*/ 1651 h 666"/>
                <a:gd name="T16" fmla="*/ 8147 w 679"/>
                <a:gd name="T17" fmla="*/ 3661 h 666"/>
                <a:gd name="T18" fmla="*/ 9025 w 679"/>
                <a:gd name="T19" fmla="*/ 6237 h 666"/>
                <a:gd name="T20" fmla="*/ 9713 w 679"/>
                <a:gd name="T21" fmla="*/ 7885 h 666"/>
                <a:gd name="T22" fmla="*/ 10506 w 679"/>
                <a:gd name="T23" fmla="*/ 10219 h 666"/>
                <a:gd name="T24" fmla="*/ 9380 w 679"/>
                <a:gd name="T25" fmla="*/ 10445 h 666"/>
                <a:gd name="T26" fmla="*/ 8285 w 679"/>
                <a:gd name="T27" fmla="*/ 11093 h 666"/>
                <a:gd name="T28" fmla="*/ 7647 w 679"/>
                <a:gd name="T29" fmla="*/ 11456 h 666"/>
                <a:gd name="T30" fmla="*/ 6709 w 679"/>
                <a:gd name="T31" fmla="*/ 11755 h 666"/>
                <a:gd name="T32" fmla="*/ 6004 w 679"/>
                <a:gd name="T33" fmla="*/ 11869 h 666"/>
                <a:gd name="T34" fmla="*/ 5284 w 679"/>
                <a:gd name="T35" fmla="*/ 12040 h 666"/>
                <a:gd name="T36" fmla="*/ 5192 w 679"/>
                <a:gd name="T37" fmla="*/ 12139 h 666"/>
                <a:gd name="T38" fmla="*/ 4721 w 679"/>
                <a:gd name="T39" fmla="*/ 12232 h 666"/>
                <a:gd name="T40" fmla="*/ 3301 w 679"/>
                <a:gd name="T41" fmla="*/ 12515 h 666"/>
                <a:gd name="T42" fmla="*/ 2801 w 679"/>
                <a:gd name="T43" fmla="*/ 11208 h 666"/>
                <a:gd name="T44" fmla="*/ 2158 w 679"/>
                <a:gd name="T45" fmla="*/ 9579 h 666"/>
                <a:gd name="T46" fmla="*/ 1896 w 679"/>
                <a:gd name="T47" fmla="*/ 8363 h 666"/>
                <a:gd name="T48" fmla="*/ 1438 w 679"/>
                <a:gd name="T49" fmla="*/ 6520 h 666"/>
                <a:gd name="T50" fmla="*/ 783 w 679"/>
                <a:gd name="T51" fmla="*/ 4685 h 666"/>
                <a:gd name="T52" fmla="*/ 250 w 679"/>
                <a:gd name="T53" fmla="*/ 2675 h 666"/>
                <a:gd name="T54" fmla="*/ 20 w 679"/>
                <a:gd name="T55" fmla="*/ 2069 h 6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79" h="666">
                  <a:moveTo>
                    <a:pt x="1" y="109"/>
                  </a:moveTo>
                  <a:cubicBezTo>
                    <a:pt x="0" y="90"/>
                    <a:pt x="50" y="84"/>
                    <a:pt x="67" y="80"/>
                  </a:cubicBezTo>
                  <a:cubicBezTo>
                    <a:pt x="95" y="72"/>
                    <a:pt x="119" y="61"/>
                    <a:pt x="136" y="57"/>
                  </a:cubicBezTo>
                  <a:cubicBezTo>
                    <a:pt x="172" y="49"/>
                    <a:pt x="190" y="41"/>
                    <a:pt x="226" y="32"/>
                  </a:cubicBezTo>
                  <a:cubicBezTo>
                    <a:pt x="266" y="22"/>
                    <a:pt x="324" y="11"/>
                    <a:pt x="372" y="15"/>
                  </a:cubicBezTo>
                  <a:cubicBezTo>
                    <a:pt x="402" y="15"/>
                    <a:pt x="439" y="0"/>
                    <a:pt x="440" y="7"/>
                  </a:cubicBezTo>
                  <a:cubicBezTo>
                    <a:pt x="441" y="13"/>
                    <a:pt x="447" y="23"/>
                    <a:pt x="449" y="24"/>
                  </a:cubicBezTo>
                  <a:cubicBezTo>
                    <a:pt x="456" y="47"/>
                    <a:pt x="460" y="54"/>
                    <a:pt x="483" y="87"/>
                  </a:cubicBezTo>
                  <a:cubicBezTo>
                    <a:pt x="507" y="119"/>
                    <a:pt x="485" y="146"/>
                    <a:pt x="521" y="193"/>
                  </a:cubicBezTo>
                  <a:cubicBezTo>
                    <a:pt x="558" y="241"/>
                    <a:pt x="569" y="292"/>
                    <a:pt x="577" y="329"/>
                  </a:cubicBezTo>
                  <a:cubicBezTo>
                    <a:pt x="586" y="365"/>
                    <a:pt x="605" y="393"/>
                    <a:pt x="621" y="416"/>
                  </a:cubicBezTo>
                  <a:cubicBezTo>
                    <a:pt x="637" y="438"/>
                    <a:pt x="665" y="521"/>
                    <a:pt x="672" y="539"/>
                  </a:cubicBezTo>
                  <a:cubicBezTo>
                    <a:pt x="679" y="557"/>
                    <a:pt x="642" y="530"/>
                    <a:pt x="600" y="551"/>
                  </a:cubicBezTo>
                  <a:cubicBezTo>
                    <a:pt x="559" y="571"/>
                    <a:pt x="554" y="572"/>
                    <a:pt x="530" y="585"/>
                  </a:cubicBezTo>
                  <a:cubicBezTo>
                    <a:pt x="505" y="598"/>
                    <a:pt x="507" y="597"/>
                    <a:pt x="489" y="604"/>
                  </a:cubicBezTo>
                  <a:cubicBezTo>
                    <a:pt x="470" y="610"/>
                    <a:pt x="448" y="614"/>
                    <a:pt x="429" y="620"/>
                  </a:cubicBezTo>
                  <a:cubicBezTo>
                    <a:pt x="410" y="626"/>
                    <a:pt x="405" y="620"/>
                    <a:pt x="384" y="626"/>
                  </a:cubicBezTo>
                  <a:cubicBezTo>
                    <a:pt x="358" y="630"/>
                    <a:pt x="338" y="635"/>
                    <a:pt x="338" y="635"/>
                  </a:cubicBezTo>
                  <a:cubicBezTo>
                    <a:pt x="332" y="640"/>
                    <a:pt x="332" y="640"/>
                    <a:pt x="332" y="640"/>
                  </a:cubicBezTo>
                  <a:cubicBezTo>
                    <a:pt x="302" y="645"/>
                    <a:pt x="302" y="645"/>
                    <a:pt x="302" y="645"/>
                  </a:cubicBezTo>
                  <a:cubicBezTo>
                    <a:pt x="260" y="655"/>
                    <a:pt x="220" y="666"/>
                    <a:pt x="211" y="660"/>
                  </a:cubicBezTo>
                  <a:cubicBezTo>
                    <a:pt x="204" y="655"/>
                    <a:pt x="189" y="609"/>
                    <a:pt x="179" y="591"/>
                  </a:cubicBezTo>
                  <a:cubicBezTo>
                    <a:pt x="169" y="572"/>
                    <a:pt x="152" y="538"/>
                    <a:pt x="138" y="505"/>
                  </a:cubicBezTo>
                  <a:cubicBezTo>
                    <a:pt x="125" y="472"/>
                    <a:pt x="132" y="496"/>
                    <a:pt x="121" y="441"/>
                  </a:cubicBezTo>
                  <a:cubicBezTo>
                    <a:pt x="111" y="387"/>
                    <a:pt x="109" y="371"/>
                    <a:pt x="92" y="344"/>
                  </a:cubicBezTo>
                  <a:cubicBezTo>
                    <a:pt x="75" y="316"/>
                    <a:pt x="66" y="283"/>
                    <a:pt x="50" y="247"/>
                  </a:cubicBezTo>
                  <a:cubicBezTo>
                    <a:pt x="33" y="211"/>
                    <a:pt x="39" y="189"/>
                    <a:pt x="16" y="141"/>
                  </a:cubicBezTo>
                  <a:cubicBezTo>
                    <a:pt x="5" y="127"/>
                    <a:pt x="0" y="121"/>
                    <a:pt x="1" y="109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8">
              <a:extLst>
                <a:ext uri="{FF2B5EF4-FFF2-40B4-BE49-F238E27FC236}">
                  <a16:creationId xmlns:a16="http://schemas.microsoft.com/office/drawing/2014/main" id="{3587DC1C-601F-41B3-B79A-35198358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2963"/>
              <a:ext cx="160" cy="98"/>
            </a:xfrm>
            <a:custGeom>
              <a:avLst/>
              <a:gdLst>
                <a:gd name="T0" fmla="*/ 970 w 64"/>
                <a:gd name="T1" fmla="*/ 371 h 37"/>
                <a:gd name="T2" fmla="*/ 425 w 64"/>
                <a:gd name="T3" fmla="*/ 77 h 37"/>
                <a:gd name="T4" fmla="*/ 50 w 64"/>
                <a:gd name="T5" fmla="*/ 652 h 37"/>
                <a:gd name="T6" fmla="*/ 125 w 64"/>
                <a:gd name="T7" fmla="*/ 689 h 37"/>
                <a:gd name="T8" fmla="*/ 1000 w 64"/>
                <a:gd name="T9" fmla="*/ 39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7">
                  <a:moveTo>
                    <a:pt x="62" y="20"/>
                  </a:moveTo>
                  <a:cubicBezTo>
                    <a:pt x="59" y="7"/>
                    <a:pt x="43" y="0"/>
                    <a:pt x="27" y="4"/>
                  </a:cubicBezTo>
                  <a:cubicBezTo>
                    <a:pt x="10" y="8"/>
                    <a:pt x="0" y="22"/>
                    <a:pt x="3" y="35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4" y="21"/>
                    <a:pt x="64" y="21"/>
                    <a:pt x="64" y="21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9">
              <a:extLst>
                <a:ext uri="{FF2B5EF4-FFF2-40B4-BE49-F238E27FC236}">
                  <a16:creationId xmlns:a16="http://schemas.microsoft.com/office/drawing/2014/main" id="{3D873BED-EB67-4313-8A48-093BBBB0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837"/>
              <a:ext cx="247" cy="158"/>
            </a:xfrm>
            <a:custGeom>
              <a:avLst/>
              <a:gdLst>
                <a:gd name="T0" fmla="*/ 1537 w 99"/>
                <a:gd name="T1" fmla="*/ 616 h 59"/>
                <a:gd name="T2" fmla="*/ 666 w 99"/>
                <a:gd name="T3" fmla="*/ 115 h 59"/>
                <a:gd name="T4" fmla="*/ 75 w 99"/>
                <a:gd name="T5" fmla="*/ 1055 h 59"/>
                <a:gd name="T6" fmla="*/ 92 w 99"/>
                <a:gd name="T7" fmla="*/ 1111 h 59"/>
                <a:gd name="T8" fmla="*/ 387 w 99"/>
                <a:gd name="T9" fmla="*/ 1111 h 59"/>
                <a:gd name="T10" fmla="*/ 1537 w 99"/>
                <a:gd name="T11" fmla="*/ 653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59">
                  <a:moveTo>
                    <a:pt x="99" y="32"/>
                  </a:moveTo>
                  <a:cubicBezTo>
                    <a:pt x="94" y="11"/>
                    <a:pt x="69" y="0"/>
                    <a:pt x="43" y="6"/>
                  </a:cubicBezTo>
                  <a:cubicBezTo>
                    <a:pt x="17" y="12"/>
                    <a:pt x="0" y="34"/>
                    <a:pt x="5" y="5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22" y="59"/>
                    <a:pt x="25" y="58"/>
                  </a:cubicBezTo>
                  <a:cubicBezTo>
                    <a:pt x="28" y="58"/>
                    <a:pt x="99" y="34"/>
                    <a:pt x="99" y="34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">
              <a:extLst>
                <a:ext uri="{FF2B5EF4-FFF2-40B4-BE49-F238E27FC236}">
                  <a16:creationId xmlns:a16="http://schemas.microsoft.com/office/drawing/2014/main" id="{1FC84DBB-B585-4030-9E80-43DC4E7E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765"/>
              <a:ext cx="416" cy="958"/>
            </a:xfrm>
            <a:custGeom>
              <a:avLst/>
              <a:gdLst>
                <a:gd name="T0" fmla="*/ 1451 w 166"/>
                <a:gd name="T1" fmla="*/ 2527 h 359"/>
                <a:gd name="T2" fmla="*/ 1494 w 166"/>
                <a:gd name="T3" fmla="*/ 376 h 359"/>
                <a:gd name="T4" fmla="*/ 0 w 166"/>
                <a:gd name="T5" fmla="*/ 456 h 359"/>
                <a:gd name="T6" fmla="*/ 1068 w 166"/>
                <a:gd name="T7" fmla="*/ 1345 h 359"/>
                <a:gd name="T8" fmla="*/ 784 w 166"/>
                <a:gd name="T9" fmla="*/ 3213 h 359"/>
                <a:gd name="T10" fmla="*/ 942 w 166"/>
                <a:gd name="T11" fmla="*/ 4238 h 359"/>
                <a:gd name="T12" fmla="*/ 1068 w 166"/>
                <a:gd name="T13" fmla="*/ 5420 h 359"/>
                <a:gd name="T14" fmla="*/ 1368 w 166"/>
                <a:gd name="T15" fmla="*/ 6821 h 359"/>
                <a:gd name="T16" fmla="*/ 1368 w 166"/>
                <a:gd name="T17" fmla="*/ 5476 h 359"/>
                <a:gd name="T18" fmla="*/ 1401 w 166"/>
                <a:gd name="T19" fmla="*/ 4387 h 359"/>
                <a:gd name="T20" fmla="*/ 2143 w 166"/>
                <a:gd name="T21" fmla="*/ 3461 h 359"/>
                <a:gd name="T22" fmla="*/ 2499 w 166"/>
                <a:gd name="T23" fmla="*/ 2506 h 359"/>
                <a:gd name="T24" fmla="*/ 1902 w 166"/>
                <a:gd name="T25" fmla="*/ 3061 h 359"/>
                <a:gd name="T26" fmla="*/ 1451 w 166"/>
                <a:gd name="T27" fmla="*/ 2527 h 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6" h="359">
                  <a:moveTo>
                    <a:pt x="92" y="133"/>
                  </a:moveTo>
                  <a:cubicBezTo>
                    <a:pt x="104" y="106"/>
                    <a:pt x="123" y="46"/>
                    <a:pt x="95" y="20"/>
                  </a:cubicBezTo>
                  <a:cubicBezTo>
                    <a:pt x="73" y="0"/>
                    <a:pt x="29" y="27"/>
                    <a:pt x="0" y="24"/>
                  </a:cubicBezTo>
                  <a:cubicBezTo>
                    <a:pt x="55" y="29"/>
                    <a:pt x="72" y="28"/>
                    <a:pt x="68" y="71"/>
                  </a:cubicBezTo>
                  <a:cubicBezTo>
                    <a:pt x="65" y="115"/>
                    <a:pt x="50" y="152"/>
                    <a:pt x="50" y="169"/>
                  </a:cubicBezTo>
                  <a:cubicBezTo>
                    <a:pt x="50" y="186"/>
                    <a:pt x="48" y="196"/>
                    <a:pt x="60" y="223"/>
                  </a:cubicBezTo>
                  <a:cubicBezTo>
                    <a:pt x="72" y="250"/>
                    <a:pt x="70" y="251"/>
                    <a:pt x="68" y="285"/>
                  </a:cubicBezTo>
                  <a:cubicBezTo>
                    <a:pt x="67" y="318"/>
                    <a:pt x="85" y="329"/>
                    <a:pt x="87" y="359"/>
                  </a:cubicBezTo>
                  <a:cubicBezTo>
                    <a:pt x="85" y="310"/>
                    <a:pt x="87" y="323"/>
                    <a:pt x="87" y="288"/>
                  </a:cubicBezTo>
                  <a:cubicBezTo>
                    <a:pt x="87" y="253"/>
                    <a:pt x="100" y="253"/>
                    <a:pt x="89" y="231"/>
                  </a:cubicBezTo>
                  <a:cubicBezTo>
                    <a:pt x="77" y="209"/>
                    <a:pt x="105" y="209"/>
                    <a:pt x="136" y="182"/>
                  </a:cubicBezTo>
                  <a:cubicBezTo>
                    <a:pt x="166" y="155"/>
                    <a:pt x="159" y="132"/>
                    <a:pt x="159" y="132"/>
                  </a:cubicBezTo>
                  <a:cubicBezTo>
                    <a:pt x="159" y="132"/>
                    <a:pt x="151" y="155"/>
                    <a:pt x="121" y="161"/>
                  </a:cubicBezTo>
                  <a:cubicBezTo>
                    <a:pt x="90" y="166"/>
                    <a:pt x="84" y="147"/>
                    <a:pt x="92" y="133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1">
              <a:extLst>
                <a:ext uri="{FF2B5EF4-FFF2-40B4-BE49-F238E27FC236}">
                  <a16:creationId xmlns:a16="http://schemas.microsoft.com/office/drawing/2014/main" id="{B7B4E6F9-E255-49D3-B10E-29CE9C0B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2525"/>
              <a:ext cx="613" cy="296"/>
            </a:xfrm>
            <a:custGeom>
              <a:avLst/>
              <a:gdLst>
                <a:gd name="T0" fmla="*/ 1616 w 245"/>
                <a:gd name="T1" fmla="*/ 589 h 111"/>
                <a:gd name="T2" fmla="*/ 1126 w 245"/>
                <a:gd name="T3" fmla="*/ 56 h 111"/>
                <a:gd name="T4" fmla="*/ 613 w 245"/>
                <a:gd name="T5" fmla="*/ 1331 h 111"/>
                <a:gd name="T6" fmla="*/ 158 w 245"/>
                <a:gd name="T7" fmla="*/ 2104 h 111"/>
                <a:gd name="T8" fmla="*/ 863 w 245"/>
                <a:gd name="T9" fmla="*/ 1741 h 111"/>
                <a:gd name="T10" fmla="*/ 1208 w 245"/>
                <a:gd name="T11" fmla="*/ 760 h 111"/>
                <a:gd name="T12" fmla="*/ 1834 w 245"/>
                <a:gd name="T13" fmla="*/ 1651 h 111"/>
                <a:gd name="T14" fmla="*/ 2630 w 245"/>
                <a:gd name="T15" fmla="*/ 1843 h 111"/>
                <a:gd name="T16" fmla="*/ 3838 w 245"/>
                <a:gd name="T17" fmla="*/ 1459 h 111"/>
                <a:gd name="T18" fmla="*/ 2460 w 245"/>
                <a:gd name="T19" fmla="*/ 1331 h 111"/>
                <a:gd name="T20" fmla="*/ 1616 w 245"/>
                <a:gd name="T21" fmla="*/ 589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5" h="111">
                  <a:moveTo>
                    <a:pt x="103" y="31"/>
                  </a:moveTo>
                  <a:cubicBezTo>
                    <a:pt x="107" y="15"/>
                    <a:pt x="88" y="0"/>
                    <a:pt x="72" y="3"/>
                  </a:cubicBezTo>
                  <a:cubicBezTo>
                    <a:pt x="49" y="7"/>
                    <a:pt x="38" y="49"/>
                    <a:pt x="39" y="70"/>
                  </a:cubicBezTo>
                  <a:cubicBezTo>
                    <a:pt x="42" y="89"/>
                    <a:pt x="20" y="111"/>
                    <a:pt x="10" y="111"/>
                  </a:cubicBezTo>
                  <a:cubicBezTo>
                    <a:pt x="0" y="111"/>
                    <a:pt x="40" y="106"/>
                    <a:pt x="55" y="92"/>
                  </a:cubicBezTo>
                  <a:cubicBezTo>
                    <a:pt x="70" y="79"/>
                    <a:pt x="57" y="25"/>
                    <a:pt x="77" y="40"/>
                  </a:cubicBezTo>
                  <a:cubicBezTo>
                    <a:pt x="97" y="55"/>
                    <a:pt x="104" y="84"/>
                    <a:pt x="117" y="87"/>
                  </a:cubicBezTo>
                  <a:cubicBezTo>
                    <a:pt x="131" y="91"/>
                    <a:pt x="127" y="109"/>
                    <a:pt x="168" y="97"/>
                  </a:cubicBezTo>
                  <a:cubicBezTo>
                    <a:pt x="208" y="86"/>
                    <a:pt x="221" y="77"/>
                    <a:pt x="245" y="77"/>
                  </a:cubicBezTo>
                  <a:cubicBezTo>
                    <a:pt x="193" y="64"/>
                    <a:pt x="184" y="72"/>
                    <a:pt x="157" y="70"/>
                  </a:cubicBezTo>
                  <a:cubicBezTo>
                    <a:pt x="131" y="69"/>
                    <a:pt x="117" y="83"/>
                    <a:pt x="103" y="31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2">
              <a:extLst>
                <a:ext uri="{FF2B5EF4-FFF2-40B4-BE49-F238E27FC236}">
                  <a16:creationId xmlns:a16="http://schemas.microsoft.com/office/drawing/2014/main" id="{D202428E-3E49-444B-BFBB-8EEBBEBB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400"/>
              <a:ext cx="370" cy="677"/>
            </a:xfrm>
            <a:custGeom>
              <a:avLst/>
              <a:gdLst>
                <a:gd name="T0" fmla="*/ 2083 w 148"/>
                <a:gd name="T1" fmla="*/ 3673 h 254"/>
                <a:gd name="T2" fmla="*/ 1845 w 148"/>
                <a:gd name="T3" fmla="*/ 3047 h 254"/>
                <a:gd name="T4" fmla="*/ 1438 w 148"/>
                <a:gd name="T5" fmla="*/ 2330 h 254"/>
                <a:gd name="T6" fmla="*/ 1270 w 148"/>
                <a:gd name="T7" fmla="*/ 1626 h 254"/>
                <a:gd name="T8" fmla="*/ 1283 w 148"/>
                <a:gd name="T9" fmla="*/ 965 h 254"/>
                <a:gd name="T10" fmla="*/ 925 w 148"/>
                <a:gd name="T11" fmla="*/ 0 h 254"/>
                <a:gd name="T12" fmla="*/ 0 w 148"/>
                <a:gd name="T13" fmla="*/ 77 h 254"/>
                <a:gd name="T14" fmla="*/ 500 w 148"/>
                <a:gd name="T15" fmla="*/ 965 h 254"/>
                <a:gd name="T16" fmla="*/ 1000 w 148"/>
                <a:gd name="T17" fmla="*/ 2559 h 254"/>
                <a:gd name="T18" fmla="*/ 1658 w 148"/>
                <a:gd name="T19" fmla="*/ 3537 h 254"/>
                <a:gd name="T20" fmla="*/ 2238 w 148"/>
                <a:gd name="T21" fmla="*/ 4808 h 254"/>
                <a:gd name="T22" fmla="*/ 2083 w 148"/>
                <a:gd name="T23" fmla="*/ 3673 h 2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8" h="254">
                  <a:moveTo>
                    <a:pt x="133" y="194"/>
                  </a:moveTo>
                  <a:cubicBezTo>
                    <a:pt x="123" y="188"/>
                    <a:pt x="123" y="171"/>
                    <a:pt x="118" y="161"/>
                  </a:cubicBezTo>
                  <a:cubicBezTo>
                    <a:pt x="110" y="148"/>
                    <a:pt x="99" y="137"/>
                    <a:pt x="92" y="123"/>
                  </a:cubicBezTo>
                  <a:cubicBezTo>
                    <a:pt x="87" y="112"/>
                    <a:pt x="81" y="99"/>
                    <a:pt x="81" y="86"/>
                  </a:cubicBezTo>
                  <a:cubicBezTo>
                    <a:pt x="80" y="74"/>
                    <a:pt x="87" y="61"/>
                    <a:pt x="82" y="51"/>
                  </a:cubicBezTo>
                  <a:cubicBezTo>
                    <a:pt x="72" y="27"/>
                    <a:pt x="67" y="0"/>
                    <a:pt x="59" y="0"/>
                  </a:cubicBezTo>
                  <a:cubicBezTo>
                    <a:pt x="50" y="0"/>
                    <a:pt x="20" y="12"/>
                    <a:pt x="0" y="4"/>
                  </a:cubicBezTo>
                  <a:cubicBezTo>
                    <a:pt x="12" y="22"/>
                    <a:pt x="25" y="9"/>
                    <a:pt x="32" y="51"/>
                  </a:cubicBezTo>
                  <a:cubicBezTo>
                    <a:pt x="38" y="93"/>
                    <a:pt x="40" y="82"/>
                    <a:pt x="64" y="135"/>
                  </a:cubicBezTo>
                  <a:cubicBezTo>
                    <a:pt x="87" y="187"/>
                    <a:pt x="87" y="153"/>
                    <a:pt x="106" y="187"/>
                  </a:cubicBezTo>
                  <a:cubicBezTo>
                    <a:pt x="124" y="220"/>
                    <a:pt x="134" y="235"/>
                    <a:pt x="143" y="254"/>
                  </a:cubicBezTo>
                  <a:cubicBezTo>
                    <a:pt x="136" y="220"/>
                    <a:pt x="148" y="211"/>
                    <a:pt x="133" y="194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3">
              <a:extLst>
                <a:ext uri="{FF2B5EF4-FFF2-40B4-BE49-F238E27FC236}">
                  <a16:creationId xmlns:a16="http://schemas.microsoft.com/office/drawing/2014/main" id="{F091EC8B-BC23-40EE-9645-220C8702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3400"/>
              <a:ext cx="170" cy="149"/>
            </a:xfrm>
            <a:custGeom>
              <a:avLst/>
              <a:gdLst>
                <a:gd name="T0" fmla="*/ 1020 w 68"/>
                <a:gd name="T1" fmla="*/ 375 h 56"/>
                <a:gd name="T2" fmla="*/ 438 w 68"/>
                <a:gd name="T3" fmla="*/ 77 h 56"/>
                <a:gd name="T4" fmla="*/ 50 w 68"/>
                <a:gd name="T5" fmla="*/ 657 h 56"/>
                <a:gd name="T6" fmla="*/ 625 w 68"/>
                <a:gd name="T7" fmla="*/ 976 h 56"/>
                <a:gd name="T8" fmla="*/ 1020 w 68"/>
                <a:gd name="T9" fmla="*/ 3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56">
                  <a:moveTo>
                    <a:pt x="65" y="20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5"/>
                  </a:cubicBezTo>
                  <a:cubicBezTo>
                    <a:pt x="7" y="49"/>
                    <a:pt x="23" y="56"/>
                    <a:pt x="40" y="52"/>
                  </a:cubicBezTo>
                  <a:cubicBezTo>
                    <a:pt x="57" y="48"/>
                    <a:pt x="68" y="34"/>
                    <a:pt x="65" y="20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4">
              <a:extLst>
                <a:ext uri="{FF2B5EF4-FFF2-40B4-BE49-F238E27FC236}">
                  <a16:creationId xmlns:a16="http://schemas.microsoft.com/office/drawing/2014/main" id="{7416181A-E556-464F-8AC8-00579478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3416"/>
              <a:ext cx="130" cy="117"/>
            </a:xfrm>
            <a:custGeom>
              <a:avLst/>
              <a:gdLst>
                <a:gd name="T0" fmla="*/ 770 w 52"/>
                <a:gd name="T1" fmla="*/ 303 h 44"/>
                <a:gd name="T2" fmla="*/ 333 w 52"/>
                <a:gd name="T3" fmla="*/ 56 h 44"/>
                <a:gd name="T4" fmla="*/ 50 w 52"/>
                <a:gd name="T5" fmla="*/ 524 h 44"/>
                <a:gd name="T6" fmla="*/ 488 w 52"/>
                <a:gd name="T7" fmla="*/ 750 h 44"/>
                <a:gd name="T8" fmla="*/ 770 w 52"/>
                <a:gd name="T9" fmla="*/ 30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4">
                  <a:moveTo>
                    <a:pt x="49" y="16"/>
                  </a:moveTo>
                  <a:cubicBezTo>
                    <a:pt x="47" y="6"/>
                    <a:pt x="34" y="0"/>
                    <a:pt x="21" y="3"/>
                  </a:cubicBezTo>
                  <a:cubicBezTo>
                    <a:pt x="9" y="7"/>
                    <a:pt x="0" y="17"/>
                    <a:pt x="3" y="28"/>
                  </a:cubicBezTo>
                  <a:cubicBezTo>
                    <a:pt x="5" y="38"/>
                    <a:pt x="18" y="44"/>
                    <a:pt x="31" y="40"/>
                  </a:cubicBezTo>
                  <a:cubicBezTo>
                    <a:pt x="43" y="37"/>
                    <a:pt x="52" y="26"/>
                    <a:pt x="49" y="16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5">
              <a:extLst>
                <a:ext uri="{FF2B5EF4-FFF2-40B4-BE49-F238E27FC236}">
                  <a16:creationId xmlns:a16="http://schemas.microsoft.com/office/drawing/2014/main" id="{FD74A6B5-A368-4625-AFDB-9B5F04F9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3421"/>
              <a:ext cx="95" cy="59"/>
            </a:xfrm>
            <a:custGeom>
              <a:avLst/>
              <a:gdLst>
                <a:gd name="T0" fmla="*/ 283 w 38"/>
                <a:gd name="T1" fmla="*/ 21 h 22"/>
                <a:gd name="T2" fmla="*/ 0 w 38"/>
                <a:gd name="T3" fmla="*/ 346 h 22"/>
                <a:gd name="T4" fmla="*/ 300 w 38"/>
                <a:gd name="T5" fmla="*/ 402 h 22"/>
                <a:gd name="T6" fmla="*/ 595 w 38"/>
                <a:gd name="T7" fmla="*/ 80 h 22"/>
                <a:gd name="T8" fmla="*/ 283 w 38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2">
                  <a:moveTo>
                    <a:pt x="18" y="1"/>
                  </a:moveTo>
                  <a:cubicBezTo>
                    <a:pt x="9" y="4"/>
                    <a:pt x="1" y="11"/>
                    <a:pt x="0" y="18"/>
                  </a:cubicBezTo>
                  <a:cubicBezTo>
                    <a:pt x="5" y="21"/>
                    <a:pt x="12" y="22"/>
                    <a:pt x="19" y="21"/>
                  </a:cubicBezTo>
                  <a:cubicBezTo>
                    <a:pt x="29" y="18"/>
                    <a:pt x="36" y="11"/>
                    <a:pt x="38" y="4"/>
                  </a:cubicBezTo>
                  <a:cubicBezTo>
                    <a:pt x="33" y="1"/>
                    <a:pt x="26" y="0"/>
                    <a:pt x="18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6">
              <a:extLst>
                <a:ext uri="{FF2B5EF4-FFF2-40B4-BE49-F238E27FC236}">
                  <a16:creationId xmlns:a16="http://schemas.microsoft.com/office/drawing/2014/main" id="{831214B6-594E-48C7-876B-39ED3115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3104"/>
              <a:ext cx="313" cy="309"/>
            </a:xfrm>
            <a:custGeom>
              <a:avLst/>
              <a:gdLst>
                <a:gd name="T0" fmla="*/ 1600 w 125"/>
                <a:gd name="T1" fmla="*/ 623 h 116"/>
                <a:gd name="T2" fmla="*/ 689 w 125"/>
                <a:gd name="T3" fmla="*/ 136 h 116"/>
                <a:gd name="T4" fmla="*/ 83 w 125"/>
                <a:gd name="T5" fmla="*/ 1079 h 116"/>
                <a:gd name="T6" fmla="*/ 438 w 125"/>
                <a:gd name="T7" fmla="*/ 2192 h 116"/>
                <a:gd name="T8" fmla="*/ 1054 w 125"/>
                <a:gd name="T9" fmla="*/ 1249 h 116"/>
                <a:gd name="T10" fmla="*/ 1963 w 125"/>
                <a:gd name="T11" fmla="*/ 1739 h 116"/>
                <a:gd name="T12" fmla="*/ 1600 w 125"/>
                <a:gd name="T13" fmla="*/ 623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16">
                  <a:moveTo>
                    <a:pt x="102" y="33"/>
                  </a:moveTo>
                  <a:cubicBezTo>
                    <a:pt x="97" y="12"/>
                    <a:pt x="71" y="0"/>
                    <a:pt x="44" y="7"/>
                  </a:cubicBezTo>
                  <a:cubicBezTo>
                    <a:pt x="17" y="13"/>
                    <a:pt x="0" y="36"/>
                    <a:pt x="5" y="57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3" y="95"/>
                    <a:pt x="41" y="73"/>
                    <a:pt x="67" y="66"/>
                  </a:cubicBezTo>
                  <a:cubicBezTo>
                    <a:pt x="94" y="60"/>
                    <a:pt x="120" y="71"/>
                    <a:pt x="125" y="92"/>
                  </a:cubicBezTo>
                  <a:lnTo>
                    <a:pt x="102" y="33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7">
              <a:extLst>
                <a:ext uri="{FF2B5EF4-FFF2-40B4-BE49-F238E27FC236}">
                  <a16:creationId xmlns:a16="http://schemas.microsoft.com/office/drawing/2014/main" id="{822137A1-1A22-4C3E-8B41-F95A129A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3131"/>
              <a:ext cx="172" cy="213"/>
            </a:xfrm>
            <a:custGeom>
              <a:avLst/>
              <a:gdLst>
                <a:gd name="T0" fmla="*/ 404 w 69"/>
                <a:gd name="T1" fmla="*/ 474 h 80"/>
                <a:gd name="T2" fmla="*/ 945 w 69"/>
                <a:gd name="T3" fmla="*/ 93 h 80"/>
                <a:gd name="T4" fmla="*/ 1069 w 69"/>
                <a:gd name="T5" fmla="*/ 56 h 80"/>
                <a:gd name="T6" fmla="*/ 621 w 69"/>
                <a:gd name="T7" fmla="*/ 56 h 80"/>
                <a:gd name="T8" fmla="*/ 62 w 69"/>
                <a:gd name="T9" fmla="*/ 908 h 80"/>
                <a:gd name="T10" fmla="*/ 262 w 69"/>
                <a:gd name="T11" fmla="*/ 1510 h 80"/>
                <a:gd name="T12" fmla="*/ 404 w 69"/>
                <a:gd name="T13" fmla="*/ 474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80">
                  <a:moveTo>
                    <a:pt x="26" y="25"/>
                  </a:moveTo>
                  <a:cubicBezTo>
                    <a:pt x="34" y="15"/>
                    <a:pt x="47" y="8"/>
                    <a:pt x="61" y="5"/>
                  </a:cubicBezTo>
                  <a:cubicBezTo>
                    <a:pt x="64" y="4"/>
                    <a:pt x="66" y="4"/>
                    <a:pt x="69" y="3"/>
                  </a:cubicBezTo>
                  <a:cubicBezTo>
                    <a:pt x="60" y="1"/>
                    <a:pt x="50" y="0"/>
                    <a:pt x="40" y="3"/>
                  </a:cubicBezTo>
                  <a:cubicBezTo>
                    <a:pt x="16" y="9"/>
                    <a:pt x="0" y="29"/>
                    <a:pt x="4" y="48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71"/>
                    <a:pt x="10" y="41"/>
                    <a:pt x="26" y="25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8">
              <a:extLst>
                <a:ext uri="{FF2B5EF4-FFF2-40B4-BE49-F238E27FC236}">
                  <a16:creationId xmlns:a16="http://schemas.microsoft.com/office/drawing/2014/main" id="{D27237E5-C3E5-43D5-956E-A74DCD6B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3312"/>
              <a:ext cx="193" cy="181"/>
            </a:xfrm>
            <a:custGeom>
              <a:avLst/>
              <a:gdLst>
                <a:gd name="T0" fmla="*/ 1005 w 77"/>
                <a:gd name="T1" fmla="*/ 397 h 68"/>
                <a:gd name="T2" fmla="*/ 439 w 77"/>
                <a:gd name="T3" fmla="*/ 77 h 68"/>
                <a:gd name="T4" fmla="*/ 50 w 77"/>
                <a:gd name="T5" fmla="*/ 681 h 68"/>
                <a:gd name="T6" fmla="*/ 238 w 77"/>
                <a:gd name="T7" fmla="*/ 1283 h 68"/>
                <a:gd name="T8" fmla="*/ 629 w 77"/>
                <a:gd name="T9" fmla="*/ 695 h 68"/>
                <a:gd name="T10" fmla="*/ 1213 w 77"/>
                <a:gd name="T11" fmla="*/ 998 h 68"/>
                <a:gd name="T12" fmla="*/ 1005 w 77"/>
                <a:gd name="T13" fmla="*/ 397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68">
                  <a:moveTo>
                    <a:pt x="64" y="21"/>
                  </a:moveTo>
                  <a:cubicBezTo>
                    <a:pt x="61" y="7"/>
                    <a:pt x="44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2" y="55"/>
                    <a:pt x="23" y="41"/>
                    <a:pt x="40" y="37"/>
                  </a:cubicBezTo>
                  <a:cubicBezTo>
                    <a:pt x="57" y="33"/>
                    <a:pt x="73" y="40"/>
                    <a:pt x="77" y="53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9">
              <a:extLst>
                <a:ext uri="{FF2B5EF4-FFF2-40B4-BE49-F238E27FC236}">
                  <a16:creationId xmlns:a16="http://schemas.microsoft.com/office/drawing/2014/main" id="{BDBF3089-CB01-41E7-8023-4EC92916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3264"/>
              <a:ext cx="260" cy="219"/>
            </a:xfrm>
            <a:custGeom>
              <a:avLst/>
              <a:gdLst>
                <a:gd name="T0" fmla="*/ 1595 w 104"/>
                <a:gd name="T1" fmla="*/ 606 h 82"/>
                <a:gd name="T2" fmla="*/ 688 w 104"/>
                <a:gd name="T3" fmla="*/ 115 h 82"/>
                <a:gd name="T4" fmla="*/ 83 w 104"/>
                <a:gd name="T5" fmla="*/ 1071 h 82"/>
                <a:gd name="T6" fmla="*/ 550 w 104"/>
                <a:gd name="T7" fmla="*/ 1562 h 82"/>
                <a:gd name="T8" fmla="*/ 375 w 104"/>
                <a:gd name="T9" fmla="*/ 1028 h 82"/>
                <a:gd name="T10" fmla="*/ 770 w 104"/>
                <a:gd name="T11" fmla="*/ 422 h 82"/>
                <a:gd name="T12" fmla="*/ 1333 w 104"/>
                <a:gd name="T13" fmla="*/ 742 h 82"/>
                <a:gd name="T14" fmla="*/ 1470 w 104"/>
                <a:gd name="T15" fmla="*/ 1199 h 82"/>
                <a:gd name="T16" fmla="*/ 1595 w 104"/>
                <a:gd name="T17" fmla="*/ 606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2">
                  <a:moveTo>
                    <a:pt x="102" y="32"/>
                  </a:moveTo>
                  <a:cubicBezTo>
                    <a:pt x="97" y="11"/>
                    <a:pt x="71" y="0"/>
                    <a:pt x="44" y="6"/>
                  </a:cubicBezTo>
                  <a:cubicBezTo>
                    <a:pt x="18" y="13"/>
                    <a:pt x="0" y="35"/>
                    <a:pt x="5" y="56"/>
                  </a:cubicBezTo>
                  <a:cubicBezTo>
                    <a:pt x="9" y="69"/>
                    <a:pt x="20" y="79"/>
                    <a:pt x="35" y="8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1" y="40"/>
                    <a:pt x="32" y="26"/>
                    <a:pt x="49" y="22"/>
                  </a:cubicBezTo>
                  <a:cubicBezTo>
                    <a:pt x="65" y="18"/>
                    <a:pt x="82" y="25"/>
                    <a:pt x="85" y="3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101" y="54"/>
                    <a:pt x="104" y="43"/>
                    <a:pt x="102" y="32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20">
              <a:extLst>
                <a:ext uri="{FF2B5EF4-FFF2-40B4-BE49-F238E27FC236}">
                  <a16:creationId xmlns:a16="http://schemas.microsoft.com/office/drawing/2014/main" id="{4EB85A1F-B424-4533-B749-1900386E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3275"/>
              <a:ext cx="93" cy="80"/>
            </a:xfrm>
            <a:custGeom>
              <a:avLst/>
              <a:gdLst>
                <a:gd name="T0" fmla="*/ 555 w 37"/>
                <a:gd name="T1" fmla="*/ 205 h 30"/>
                <a:gd name="T2" fmla="*/ 241 w 37"/>
                <a:gd name="T3" fmla="*/ 35 h 30"/>
                <a:gd name="T4" fmla="*/ 33 w 37"/>
                <a:gd name="T5" fmla="*/ 363 h 30"/>
                <a:gd name="T6" fmla="*/ 334 w 37"/>
                <a:gd name="T7" fmla="*/ 533 h 30"/>
                <a:gd name="T8" fmla="*/ 555 w 37"/>
                <a:gd name="T9" fmla="*/ 20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35" y="11"/>
                  </a:moveTo>
                  <a:cubicBezTo>
                    <a:pt x="33" y="4"/>
                    <a:pt x="24" y="0"/>
                    <a:pt x="15" y="2"/>
                  </a:cubicBezTo>
                  <a:cubicBezTo>
                    <a:pt x="6" y="4"/>
                    <a:pt x="0" y="12"/>
                    <a:pt x="2" y="19"/>
                  </a:cubicBezTo>
                  <a:cubicBezTo>
                    <a:pt x="4" y="26"/>
                    <a:pt x="12" y="30"/>
                    <a:pt x="21" y="28"/>
                  </a:cubicBezTo>
                  <a:cubicBezTo>
                    <a:pt x="31" y="26"/>
                    <a:pt x="37" y="18"/>
                    <a:pt x="35" y="11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21">
              <a:extLst>
                <a:ext uri="{FF2B5EF4-FFF2-40B4-BE49-F238E27FC236}">
                  <a16:creationId xmlns:a16="http://schemas.microsoft.com/office/drawing/2014/main" id="{D14E28B1-7CB8-4A11-B05F-BB9DBEBA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3283"/>
              <a:ext cx="70" cy="64"/>
            </a:xfrm>
            <a:custGeom>
              <a:avLst/>
              <a:gdLst>
                <a:gd name="T0" fmla="*/ 425 w 28"/>
                <a:gd name="T1" fmla="*/ 171 h 24"/>
                <a:gd name="T2" fmla="*/ 188 w 28"/>
                <a:gd name="T3" fmla="*/ 35 h 24"/>
                <a:gd name="T4" fmla="*/ 33 w 28"/>
                <a:gd name="T5" fmla="*/ 285 h 24"/>
                <a:gd name="T6" fmla="*/ 270 w 28"/>
                <a:gd name="T7" fmla="*/ 419 h 24"/>
                <a:gd name="T8" fmla="*/ 425 w 28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4"/>
                    <a:pt x="0" y="10"/>
                    <a:pt x="2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0"/>
                    <a:pt x="28" y="14"/>
                    <a:pt x="27" y="9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22">
              <a:extLst>
                <a:ext uri="{FF2B5EF4-FFF2-40B4-BE49-F238E27FC236}">
                  <a16:creationId xmlns:a16="http://schemas.microsoft.com/office/drawing/2014/main" id="{B0BE46A6-CB29-4F85-B357-F28077894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3285"/>
              <a:ext cx="47" cy="32"/>
            </a:xfrm>
            <a:custGeom>
              <a:avLst/>
              <a:gdLst>
                <a:gd name="T0" fmla="*/ 287 w 19"/>
                <a:gd name="T1" fmla="*/ 21 h 12"/>
                <a:gd name="T2" fmla="*/ 166 w 19"/>
                <a:gd name="T3" fmla="*/ 21 h 12"/>
                <a:gd name="T4" fmla="*/ 0 w 19"/>
                <a:gd name="T5" fmla="*/ 227 h 12"/>
                <a:gd name="T6" fmla="*/ 121 w 19"/>
                <a:gd name="T7" fmla="*/ 227 h 12"/>
                <a:gd name="T8" fmla="*/ 287 w 19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">
                  <a:moveTo>
                    <a:pt x="19" y="1"/>
                  </a:moveTo>
                  <a:cubicBezTo>
                    <a:pt x="16" y="1"/>
                    <a:pt x="14" y="0"/>
                    <a:pt x="11" y="1"/>
                  </a:cubicBezTo>
                  <a:cubicBezTo>
                    <a:pt x="5" y="3"/>
                    <a:pt x="1" y="7"/>
                    <a:pt x="0" y="12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14" y="10"/>
                    <a:pt x="18" y="6"/>
                    <a:pt x="19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23">
              <a:extLst>
                <a:ext uri="{FF2B5EF4-FFF2-40B4-BE49-F238E27FC236}">
                  <a16:creationId xmlns:a16="http://schemas.microsoft.com/office/drawing/2014/main" id="{C8203E8C-A296-42ED-AFEF-61F979D0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15"/>
              <a:ext cx="168" cy="168"/>
            </a:xfrm>
            <a:custGeom>
              <a:avLst/>
              <a:gdLst>
                <a:gd name="T0" fmla="*/ 868 w 67"/>
                <a:gd name="T1" fmla="*/ 341 h 63"/>
                <a:gd name="T2" fmla="*/ 376 w 67"/>
                <a:gd name="T3" fmla="*/ 77 h 63"/>
                <a:gd name="T4" fmla="*/ 50 w 67"/>
                <a:gd name="T5" fmla="*/ 589 h 63"/>
                <a:gd name="T6" fmla="*/ 238 w 67"/>
                <a:gd name="T7" fmla="*/ 1195 h 63"/>
                <a:gd name="T8" fmla="*/ 567 w 67"/>
                <a:gd name="T9" fmla="*/ 683 h 63"/>
                <a:gd name="T10" fmla="*/ 1056 w 67"/>
                <a:gd name="T11" fmla="*/ 947 h 63"/>
                <a:gd name="T12" fmla="*/ 868 w 67"/>
                <a:gd name="T13" fmla="*/ 34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3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9" y="7"/>
                    <a:pt x="0" y="20"/>
                    <a:pt x="3" y="3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51"/>
                    <a:pt x="22" y="39"/>
                    <a:pt x="36" y="36"/>
                  </a:cubicBezTo>
                  <a:cubicBezTo>
                    <a:pt x="50" y="32"/>
                    <a:pt x="64" y="39"/>
                    <a:pt x="67" y="50"/>
                  </a:cubicBezTo>
                  <a:lnTo>
                    <a:pt x="55" y="18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24">
              <a:extLst>
                <a:ext uri="{FF2B5EF4-FFF2-40B4-BE49-F238E27FC236}">
                  <a16:creationId xmlns:a16="http://schemas.microsoft.com/office/drawing/2014/main" id="{552BE9A4-2700-4179-A3DF-8805A65F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3131"/>
              <a:ext cx="88" cy="106"/>
            </a:xfrm>
            <a:custGeom>
              <a:avLst/>
              <a:gdLst>
                <a:gd name="T0" fmla="*/ 221 w 35"/>
                <a:gd name="T1" fmla="*/ 225 h 40"/>
                <a:gd name="T2" fmla="*/ 493 w 35"/>
                <a:gd name="T3" fmla="*/ 56 h 40"/>
                <a:gd name="T4" fmla="*/ 556 w 35"/>
                <a:gd name="T5" fmla="*/ 34 h 40"/>
                <a:gd name="T6" fmla="*/ 317 w 35"/>
                <a:gd name="T7" fmla="*/ 34 h 40"/>
                <a:gd name="T8" fmla="*/ 50 w 35"/>
                <a:gd name="T9" fmla="*/ 451 h 40"/>
                <a:gd name="T10" fmla="*/ 146 w 35"/>
                <a:gd name="T11" fmla="*/ 745 h 40"/>
                <a:gd name="T12" fmla="*/ 221 w 35"/>
                <a:gd name="T13" fmla="*/ 22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0">
                  <a:moveTo>
                    <a:pt x="14" y="12"/>
                  </a:moveTo>
                  <a:cubicBezTo>
                    <a:pt x="18" y="8"/>
                    <a:pt x="24" y="4"/>
                    <a:pt x="31" y="3"/>
                  </a:cubicBezTo>
                  <a:cubicBezTo>
                    <a:pt x="32" y="2"/>
                    <a:pt x="34" y="2"/>
                    <a:pt x="35" y="2"/>
                  </a:cubicBezTo>
                  <a:cubicBezTo>
                    <a:pt x="31" y="1"/>
                    <a:pt x="26" y="0"/>
                    <a:pt x="20" y="2"/>
                  </a:cubicBezTo>
                  <a:cubicBezTo>
                    <a:pt x="8" y="4"/>
                    <a:pt x="0" y="15"/>
                    <a:pt x="3" y="2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6"/>
                    <a:pt x="5" y="20"/>
                    <a:pt x="14" y="12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25">
              <a:extLst>
                <a:ext uri="{FF2B5EF4-FFF2-40B4-BE49-F238E27FC236}">
                  <a16:creationId xmlns:a16="http://schemas.microsoft.com/office/drawing/2014/main" id="{0FEB9B60-789B-4B9B-9A61-DDE24F05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3152"/>
              <a:ext cx="75" cy="53"/>
            </a:xfrm>
            <a:custGeom>
              <a:avLst/>
              <a:gdLst>
                <a:gd name="T0" fmla="*/ 0 w 30"/>
                <a:gd name="T1" fmla="*/ 371 h 20"/>
                <a:gd name="T2" fmla="*/ 470 w 30"/>
                <a:gd name="T3" fmla="*/ 371 h 20"/>
                <a:gd name="T4" fmla="*/ 345 w 30"/>
                <a:gd name="T5" fmla="*/ 0 h 20"/>
                <a:gd name="T6" fmla="*/ 220 w 30"/>
                <a:gd name="T7" fmla="*/ 191 h 20"/>
                <a:gd name="T8" fmla="*/ 0 w 30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cubicBezTo>
                    <a:pt x="5" y="16"/>
                    <a:pt x="20" y="13"/>
                    <a:pt x="30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19" y="8"/>
                    <a:pt x="14" y="10"/>
                  </a:cubicBezTo>
                  <a:cubicBezTo>
                    <a:pt x="7" y="13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26">
              <a:extLst>
                <a:ext uri="{FF2B5EF4-FFF2-40B4-BE49-F238E27FC236}">
                  <a16:creationId xmlns:a16="http://schemas.microsoft.com/office/drawing/2014/main" id="{4D925C82-BBBD-4221-BC13-5AB05EE2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227"/>
              <a:ext cx="105" cy="98"/>
            </a:xfrm>
            <a:custGeom>
              <a:avLst/>
              <a:gdLst>
                <a:gd name="T0" fmla="*/ 550 w 42"/>
                <a:gd name="T1" fmla="*/ 204 h 37"/>
                <a:gd name="T2" fmla="*/ 238 w 42"/>
                <a:gd name="T3" fmla="*/ 56 h 37"/>
                <a:gd name="T4" fmla="*/ 33 w 42"/>
                <a:gd name="T5" fmla="*/ 371 h 37"/>
                <a:gd name="T6" fmla="*/ 145 w 42"/>
                <a:gd name="T7" fmla="*/ 689 h 37"/>
                <a:gd name="T8" fmla="*/ 345 w 42"/>
                <a:gd name="T9" fmla="*/ 371 h 37"/>
                <a:gd name="T10" fmla="*/ 658 w 42"/>
                <a:gd name="T11" fmla="*/ 540 h 37"/>
                <a:gd name="T12" fmla="*/ 550 w 42"/>
                <a:gd name="T13" fmla="*/ 204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37">
                  <a:moveTo>
                    <a:pt x="35" y="11"/>
                  </a:moveTo>
                  <a:cubicBezTo>
                    <a:pt x="33" y="4"/>
                    <a:pt x="24" y="0"/>
                    <a:pt x="15" y="3"/>
                  </a:cubicBezTo>
                  <a:cubicBezTo>
                    <a:pt x="6" y="5"/>
                    <a:pt x="0" y="12"/>
                    <a:pt x="2" y="20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0"/>
                    <a:pt x="13" y="22"/>
                    <a:pt x="22" y="20"/>
                  </a:cubicBezTo>
                  <a:cubicBezTo>
                    <a:pt x="31" y="18"/>
                    <a:pt x="40" y="22"/>
                    <a:pt x="42" y="29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27">
              <a:extLst>
                <a:ext uri="{FF2B5EF4-FFF2-40B4-BE49-F238E27FC236}">
                  <a16:creationId xmlns:a16="http://schemas.microsoft.com/office/drawing/2014/main" id="{6658C8F5-2CE5-42F6-9619-D848171A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200"/>
              <a:ext cx="140" cy="120"/>
            </a:xfrm>
            <a:custGeom>
              <a:avLst/>
              <a:gdLst>
                <a:gd name="T0" fmla="*/ 863 w 56"/>
                <a:gd name="T1" fmla="*/ 341 h 45"/>
                <a:gd name="T2" fmla="*/ 375 w 56"/>
                <a:gd name="T3" fmla="*/ 77 h 45"/>
                <a:gd name="T4" fmla="*/ 50 w 56"/>
                <a:gd name="T5" fmla="*/ 589 h 45"/>
                <a:gd name="T6" fmla="*/ 300 w 56"/>
                <a:gd name="T7" fmla="*/ 853 h 45"/>
                <a:gd name="T8" fmla="*/ 208 w 56"/>
                <a:gd name="T9" fmla="*/ 568 h 45"/>
                <a:gd name="T10" fmla="*/ 408 w 56"/>
                <a:gd name="T11" fmla="*/ 248 h 45"/>
                <a:gd name="T12" fmla="*/ 720 w 56"/>
                <a:gd name="T13" fmla="*/ 397 h 45"/>
                <a:gd name="T14" fmla="*/ 800 w 56"/>
                <a:gd name="T15" fmla="*/ 648 h 45"/>
                <a:gd name="T16" fmla="*/ 863 w 56"/>
                <a:gd name="T17" fmla="*/ 34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5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10" y="7"/>
                    <a:pt x="0" y="19"/>
                    <a:pt x="3" y="31"/>
                  </a:cubicBezTo>
                  <a:cubicBezTo>
                    <a:pt x="5" y="38"/>
                    <a:pt x="11" y="43"/>
                    <a:pt x="19" y="45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2"/>
                    <a:pt x="17" y="15"/>
                    <a:pt x="26" y="13"/>
                  </a:cubicBezTo>
                  <a:cubicBezTo>
                    <a:pt x="35" y="10"/>
                    <a:pt x="44" y="14"/>
                    <a:pt x="46" y="2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5" y="29"/>
                    <a:pt x="56" y="24"/>
                    <a:pt x="55" y="18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28">
              <a:extLst>
                <a:ext uri="{FF2B5EF4-FFF2-40B4-BE49-F238E27FC236}">
                  <a16:creationId xmlns:a16="http://schemas.microsoft.com/office/drawing/2014/main" id="{B25B332D-5B67-4FCA-8B29-82500F80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840"/>
              <a:ext cx="433" cy="704"/>
            </a:xfrm>
            <a:custGeom>
              <a:avLst/>
              <a:gdLst>
                <a:gd name="T0" fmla="*/ 0 w 173"/>
                <a:gd name="T1" fmla="*/ 2616 h 264"/>
                <a:gd name="T2" fmla="*/ 345 w 173"/>
                <a:gd name="T3" fmla="*/ 2048 h 264"/>
                <a:gd name="T4" fmla="*/ 458 w 173"/>
                <a:gd name="T5" fmla="*/ 1309 h 264"/>
                <a:gd name="T6" fmla="*/ 438 w 173"/>
                <a:gd name="T7" fmla="*/ 307 h 264"/>
                <a:gd name="T8" fmla="*/ 846 w 173"/>
                <a:gd name="T9" fmla="*/ 0 h 264"/>
                <a:gd name="T10" fmla="*/ 1241 w 173"/>
                <a:gd name="T11" fmla="*/ 2424 h 264"/>
                <a:gd name="T12" fmla="*/ 1785 w 173"/>
                <a:gd name="T13" fmla="*/ 2504 h 264"/>
                <a:gd name="T14" fmla="*/ 1897 w 173"/>
                <a:gd name="T15" fmla="*/ 2752 h 264"/>
                <a:gd name="T16" fmla="*/ 2225 w 173"/>
                <a:gd name="T17" fmla="*/ 3357 h 264"/>
                <a:gd name="T18" fmla="*/ 2475 w 173"/>
                <a:gd name="T19" fmla="*/ 5005 h 264"/>
                <a:gd name="T20" fmla="*/ 2288 w 173"/>
                <a:gd name="T21" fmla="*/ 4019 h 264"/>
                <a:gd name="T22" fmla="*/ 1659 w 173"/>
                <a:gd name="T23" fmla="*/ 3605 h 264"/>
                <a:gd name="T24" fmla="*/ 158 w 173"/>
                <a:gd name="T25" fmla="*/ 2957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64">
                  <a:moveTo>
                    <a:pt x="0" y="138"/>
                  </a:moveTo>
                  <a:cubicBezTo>
                    <a:pt x="5" y="131"/>
                    <a:pt x="17" y="115"/>
                    <a:pt x="22" y="108"/>
                  </a:cubicBezTo>
                  <a:cubicBezTo>
                    <a:pt x="31" y="95"/>
                    <a:pt x="29" y="84"/>
                    <a:pt x="29" y="69"/>
                  </a:cubicBezTo>
                  <a:cubicBezTo>
                    <a:pt x="29" y="54"/>
                    <a:pt x="24" y="31"/>
                    <a:pt x="28" y="16"/>
                  </a:cubicBezTo>
                  <a:cubicBezTo>
                    <a:pt x="33" y="3"/>
                    <a:pt x="39" y="3"/>
                    <a:pt x="54" y="0"/>
                  </a:cubicBezTo>
                  <a:cubicBezTo>
                    <a:pt x="54" y="33"/>
                    <a:pt x="31" y="115"/>
                    <a:pt x="79" y="128"/>
                  </a:cubicBezTo>
                  <a:cubicBezTo>
                    <a:pt x="91" y="131"/>
                    <a:pt x="103" y="123"/>
                    <a:pt x="114" y="132"/>
                  </a:cubicBezTo>
                  <a:cubicBezTo>
                    <a:pt x="115" y="134"/>
                    <a:pt x="119" y="143"/>
                    <a:pt x="121" y="145"/>
                  </a:cubicBezTo>
                  <a:cubicBezTo>
                    <a:pt x="127" y="157"/>
                    <a:pt x="134" y="166"/>
                    <a:pt x="142" y="177"/>
                  </a:cubicBezTo>
                  <a:cubicBezTo>
                    <a:pt x="159" y="200"/>
                    <a:pt x="173" y="236"/>
                    <a:pt x="158" y="264"/>
                  </a:cubicBezTo>
                  <a:cubicBezTo>
                    <a:pt x="157" y="241"/>
                    <a:pt x="161" y="228"/>
                    <a:pt x="146" y="212"/>
                  </a:cubicBezTo>
                  <a:cubicBezTo>
                    <a:pt x="137" y="203"/>
                    <a:pt x="120" y="183"/>
                    <a:pt x="106" y="190"/>
                  </a:cubicBezTo>
                  <a:cubicBezTo>
                    <a:pt x="86" y="141"/>
                    <a:pt x="54" y="159"/>
                    <a:pt x="10" y="156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29">
              <a:extLst>
                <a:ext uri="{FF2B5EF4-FFF2-40B4-BE49-F238E27FC236}">
                  <a16:creationId xmlns:a16="http://schemas.microsoft.com/office/drawing/2014/main" id="{67FA2B3C-9945-4E24-8305-1C461CF5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677"/>
              <a:ext cx="305" cy="390"/>
            </a:xfrm>
            <a:custGeom>
              <a:avLst/>
              <a:gdLst>
                <a:gd name="T0" fmla="*/ 0 w 122"/>
                <a:gd name="T1" fmla="*/ 0 h 146"/>
                <a:gd name="T2" fmla="*/ 425 w 122"/>
                <a:gd name="T3" fmla="*/ 1298 h 146"/>
                <a:gd name="T4" fmla="*/ 550 w 122"/>
                <a:gd name="T5" fmla="*/ 2420 h 146"/>
                <a:gd name="T6" fmla="*/ 1908 w 122"/>
                <a:gd name="T7" fmla="*/ 2404 h 146"/>
                <a:gd name="T8" fmla="*/ 813 w 122"/>
                <a:gd name="T9" fmla="*/ 1507 h 146"/>
                <a:gd name="T10" fmla="*/ 863 w 122"/>
                <a:gd name="T11" fmla="*/ 743 h 146"/>
                <a:gd name="T12" fmla="*/ 395 w 122"/>
                <a:gd name="T13" fmla="*/ 136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46">
                  <a:moveTo>
                    <a:pt x="0" y="0"/>
                  </a:moveTo>
                  <a:cubicBezTo>
                    <a:pt x="24" y="18"/>
                    <a:pt x="28" y="39"/>
                    <a:pt x="27" y="68"/>
                  </a:cubicBezTo>
                  <a:cubicBezTo>
                    <a:pt x="26" y="87"/>
                    <a:pt x="18" y="113"/>
                    <a:pt x="35" y="127"/>
                  </a:cubicBezTo>
                  <a:cubicBezTo>
                    <a:pt x="56" y="146"/>
                    <a:pt x="95" y="126"/>
                    <a:pt x="122" y="126"/>
                  </a:cubicBezTo>
                  <a:cubicBezTo>
                    <a:pt x="93" y="133"/>
                    <a:pt x="58" y="99"/>
                    <a:pt x="52" y="79"/>
                  </a:cubicBezTo>
                  <a:cubicBezTo>
                    <a:pt x="48" y="67"/>
                    <a:pt x="62" y="51"/>
                    <a:pt x="55" y="39"/>
                  </a:cubicBezTo>
                  <a:cubicBezTo>
                    <a:pt x="47" y="24"/>
                    <a:pt x="35" y="19"/>
                    <a:pt x="25" y="7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30">
              <a:extLst>
                <a:ext uri="{FF2B5EF4-FFF2-40B4-BE49-F238E27FC236}">
                  <a16:creationId xmlns:a16="http://schemas.microsoft.com/office/drawing/2014/main" id="{330AED64-F4A0-4653-B0B6-EE522F31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467"/>
              <a:ext cx="298" cy="341"/>
            </a:xfrm>
            <a:custGeom>
              <a:avLst/>
              <a:gdLst>
                <a:gd name="T0" fmla="*/ 301 w 119"/>
                <a:gd name="T1" fmla="*/ 136 h 128"/>
                <a:gd name="T2" fmla="*/ 158 w 119"/>
                <a:gd name="T3" fmla="*/ 794 h 128"/>
                <a:gd name="T4" fmla="*/ 0 w 119"/>
                <a:gd name="T5" fmla="*/ 1364 h 128"/>
                <a:gd name="T6" fmla="*/ 771 w 119"/>
                <a:gd name="T7" fmla="*/ 2384 h 128"/>
                <a:gd name="T8" fmla="*/ 689 w 119"/>
                <a:gd name="T9" fmla="*/ 943 h 128"/>
                <a:gd name="T10" fmla="*/ 1380 w 119"/>
                <a:gd name="T11" fmla="*/ 546 h 128"/>
                <a:gd name="T12" fmla="*/ 1868 w 119"/>
                <a:gd name="T13" fmla="*/ 602 h 128"/>
                <a:gd name="T14" fmla="*/ 739 w 119"/>
                <a:gd name="T15" fmla="*/ 35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" h="128">
                  <a:moveTo>
                    <a:pt x="19" y="7"/>
                  </a:moveTo>
                  <a:cubicBezTo>
                    <a:pt x="19" y="24"/>
                    <a:pt x="18" y="30"/>
                    <a:pt x="10" y="42"/>
                  </a:cubicBezTo>
                  <a:cubicBezTo>
                    <a:pt x="1" y="54"/>
                    <a:pt x="0" y="55"/>
                    <a:pt x="0" y="72"/>
                  </a:cubicBezTo>
                  <a:cubicBezTo>
                    <a:pt x="0" y="103"/>
                    <a:pt x="8" y="128"/>
                    <a:pt x="49" y="126"/>
                  </a:cubicBezTo>
                  <a:cubicBezTo>
                    <a:pt x="53" y="96"/>
                    <a:pt x="19" y="78"/>
                    <a:pt x="44" y="50"/>
                  </a:cubicBezTo>
                  <a:cubicBezTo>
                    <a:pt x="56" y="37"/>
                    <a:pt x="70" y="29"/>
                    <a:pt x="88" y="29"/>
                  </a:cubicBezTo>
                  <a:cubicBezTo>
                    <a:pt x="99" y="28"/>
                    <a:pt x="109" y="34"/>
                    <a:pt x="119" y="32"/>
                  </a:cubicBezTo>
                  <a:cubicBezTo>
                    <a:pt x="119" y="8"/>
                    <a:pt x="67" y="0"/>
                    <a:pt x="47" y="2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31">
              <a:extLst>
                <a:ext uri="{FF2B5EF4-FFF2-40B4-BE49-F238E27FC236}">
                  <a16:creationId xmlns:a16="http://schemas.microsoft.com/office/drawing/2014/main" id="{CEF139E1-57B9-4222-ABDC-97A1330E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1797"/>
              <a:ext cx="118" cy="430"/>
            </a:xfrm>
            <a:custGeom>
              <a:avLst/>
              <a:gdLst>
                <a:gd name="T0" fmla="*/ 0 w 47"/>
                <a:gd name="T1" fmla="*/ 93 h 161"/>
                <a:gd name="T2" fmla="*/ 409 w 47"/>
                <a:gd name="T3" fmla="*/ 513 h 161"/>
                <a:gd name="T4" fmla="*/ 409 w 47"/>
                <a:gd name="T5" fmla="*/ 1050 h 161"/>
                <a:gd name="T6" fmla="*/ 397 w 47"/>
                <a:gd name="T7" fmla="*/ 1768 h 161"/>
                <a:gd name="T8" fmla="*/ 176 w 47"/>
                <a:gd name="T9" fmla="*/ 2417 h 161"/>
                <a:gd name="T10" fmla="*/ 126 w 47"/>
                <a:gd name="T11" fmla="*/ 3066 h 161"/>
                <a:gd name="T12" fmla="*/ 284 w 47"/>
                <a:gd name="T13" fmla="*/ 2591 h 161"/>
                <a:gd name="T14" fmla="*/ 334 w 47"/>
                <a:gd name="T15" fmla="*/ 2169 h 161"/>
                <a:gd name="T16" fmla="*/ 505 w 47"/>
                <a:gd name="T17" fmla="*/ 1926 h 161"/>
                <a:gd name="T18" fmla="*/ 600 w 47"/>
                <a:gd name="T19" fmla="*/ 1619 h 161"/>
                <a:gd name="T20" fmla="*/ 726 w 47"/>
                <a:gd name="T21" fmla="*/ 855 h 161"/>
                <a:gd name="T22" fmla="*/ 726 w 47"/>
                <a:gd name="T23" fmla="*/ 401 h 161"/>
                <a:gd name="T24" fmla="*/ 271 w 47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61">
                  <a:moveTo>
                    <a:pt x="0" y="5"/>
                  </a:moveTo>
                  <a:cubicBezTo>
                    <a:pt x="12" y="9"/>
                    <a:pt x="23" y="16"/>
                    <a:pt x="26" y="27"/>
                  </a:cubicBezTo>
                  <a:cubicBezTo>
                    <a:pt x="28" y="35"/>
                    <a:pt x="26" y="46"/>
                    <a:pt x="26" y="55"/>
                  </a:cubicBezTo>
                  <a:cubicBezTo>
                    <a:pt x="26" y="67"/>
                    <a:pt x="26" y="80"/>
                    <a:pt x="25" y="93"/>
                  </a:cubicBezTo>
                  <a:cubicBezTo>
                    <a:pt x="24" y="106"/>
                    <a:pt x="16" y="115"/>
                    <a:pt x="11" y="127"/>
                  </a:cubicBezTo>
                  <a:cubicBezTo>
                    <a:pt x="6" y="138"/>
                    <a:pt x="8" y="149"/>
                    <a:pt x="8" y="161"/>
                  </a:cubicBezTo>
                  <a:cubicBezTo>
                    <a:pt x="10" y="152"/>
                    <a:pt x="15" y="144"/>
                    <a:pt x="18" y="136"/>
                  </a:cubicBezTo>
                  <a:cubicBezTo>
                    <a:pt x="20" y="129"/>
                    <a:pt x="19" y="121"/>
                    <a:pt x="21" y="114"/>
                  </a:cubicBezTo>
                  <a:cubicBezTo>
                    <a:pt x="23" y="107"/>
                    <a:pt x="27" y="106"/>
                    <a:pt x="32" y="101"/>
                  </a:cubicBezTo>
                  <a:cubicBezTo>
                    <a:pt x="36" y="96"/>
                    <a:pt x="36" y="92"/>
                    <a:pt x="38" y="85"/>
                  </a:cubicBezTo>
                  <a:cubicBezTo>
                    <a:pt x="42" y="72"/>
                    <a:pt x="45" y="60"/>
                    <a:pt x="46" y="45"/>
                  </a:cubicBezTo>
                  <a:cubicBezTo>
                    <a:pt x="47" y="36"/>
                    <a:pt x="47" y="30"/>
                    <a:pt x="46" y="21"/>
                  </a:cubicBezTo>
                  <a:cubicBezTo>
                    <a:pt x="44" y="5"/>
                    <a:pt x="33" y="4"/>
                    <a:pt x="17" y="0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32">
              <a:extLst>
                <a:ext uri="{FF2B5EF4-FFF2-40B4-BE49-F238E27FC236}">
                  <a16:creationId xmlns:a16="http://schemas.microsoft.com/office/drawing/2014/main" id="{69D10BD8-51CF-4951-A649-3FF8A3C86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1901"/>
              <a:ext cx="365" cy="419"/>
            </a:xfrm>
            <a:custGeom>
              <a:avLst/>
              <a:gdLst>
                <a:gd name="T0" fmla="*/ 0 w 146"/>
                <a:gd name="T1" fmla="*/ 2300 h 157"/>
                <a:gd name="T2" fmla="*/ 833 w 146"/>
                <a:gd name="T3" fmla="*/ 2207 h 157"/>
                <a:gd name="T4" fmla="*/ 1020 w 146"/>
                <a:gd name="T5" fmla="*/ 1881 h 157"/>
                <a:gd name="T6" fmla="*/ 1063 w 146"/>
                <a:gd name="T7" fmla="*/ 1524 h 157"/>
                <a:gd name="T8" fmla="*/ 1208 w 146"/>
                <a:gd name="T9" fmla="*/ 1025 h 157"/>
                <a:gd name="T10" fmla="*/ 1220 w 146"/>
                <a:gd name="T11" fmla="*/ 0 h 157"/>
                <a:gd name="T12" fmla="*/ 1425 w 146"/>
                <a:gd name="T13" fmla="*/ 1711 h 157"/>
                <a:gd name="T14" fmla="*/ 1958 w 146"/>
                <a:gd name="T15" fmla="*/ 2052 h 157"/>
                <a:gd name="T16" fmla="*/ 2125 w 146"/>
                <a:gd name="T17" fmla="*/ 2244 h 157"/>
                <a:gd name="T18" fmla="*/ 2238 w 146"/>
                <a:gd name="T19" fmla="*/ 2984 h 157"/>
                <a:gd name="T20" fmla="*/ 1738 w 146"/>
                <a:gd name="T21" fmla="*/ 2266 h 157"/>
                <a:gd name="T22" fmla="*/ 783 w 146"/>
                <a:gd name="T23" fmla="*/ 2378 h 157"/>
                <a:gd name="T24" fmla="*/ 0 w 146"/>
                <a:gd name="T25" fmla="*/ 230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57">
                  <a:moveTo>
                    <a:pt x="0" y="121"/>
                  </a:moveTo>
                  <a:cubicBezTo>
                    <a:pt x="16" y="129"/>
                    <a:pt x="38" y="122"/>
                    <a:pt x="53" y="116"/>
                  </a:cubicBezTo>
                  <a:cubicBezTo>
                    <a:pt x="55" y="106"/>
                    <a:pt x="61" y="106"/>
                    <a:pt x="65" y="99"/>
                  </a:cubicBezTo>
                  <a:cubicBezTo>
                    <a:pt x="69" y="93"/>
                    <a:pt x="66" y="87"/>
                    <a:pt x="68" y="80"/>
                  </a:cubicBezTo>
                  <a:cubicBezTo>
                    <a:pt x="70" y="70"/>
                    <a:pt x="76" y="65"/>
                    <a:pt x="77" y="54"/>
                  </a:cubicBezTo>
                  <a:cubicBezTo>
                    <a:pt x="78" y="36"/>
                    <a:pt x="75" y="18"/>
                    <a:pt x="78" y="0"/>
                  </a:cubicBezTo>
                  <a:cubicBezTo>
                    <a:pt x="78" y="14"/>
                    <a:pt x="70" y="89"/>
                    <a:pt x="91" y="90"/>
                  </a:cubicBezTo>
                  <a:cubicBezTo>
                    <a:pt x="98" y="103"/>
                    <a:pt x="112" y="106"/>
                    <a:pt x="125" y="108"/>
                  </a:cubicBezTo>
                  <a:cubicBezTo>
                    <a:pt x="128" y="113"/>
                    <a:pt x="132" y="114"/>
                    <a:pt x="136" y="118"/>
                  </a:cubicBezTo>
                  <a:cubicBezTo>
                    <a:pt x="146" y="128"/>
                    <a:pt x="143" y="144"/>
                    <a:pt x="143" y="157"/>
                  </a:cubicBezTo>
                  <a:cubicBezTo>
                    <a:pt x="145" y="135"/>
                    <a:pt x="132" y="120"/>
                    <a:pt x="111" y="119"/>
                  </a:cubicBezTo>
                  <a:cubicBezTo>
                    <a:pt x="98" y="119"/>
                    <a:pt x="70" y="125"/>
                    <a:pt x="50" y="125"/>
                  </a:cubicBezTo>
                  <a:cubicBezTo>
                    <a:pt x="29" y="125"/>
                    <a:pt x="11" y="139"/>
                    <a:pt x="0" y="121"/>
                  </a:cubicBezTo>
                  <a:close/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33">
              <a:extLst>
                <a:ext uri="{FF2B5EF4-FFF2-40B4-BE49-F238E27FC236}">
                  <a16:creationId xmlns:a16="http://schemas.microsoft.com/office/drawing/2014/main" id="{627D95ED-A111-4C8F-8B14-200717F2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1768"/>
              <a:ext cx="70" cy="259"/>
            </a:xfrm>
            <a:custGeom>
              <a:avLst/>
              <a:gdLst>
                <a:gd name="T0" fmla="*/ 50 w 28"/>
                <a:gd name="T1" fmla="*/ 0 h 97"/>
                <a:gd name="T2" fmla="*/ 20 w 28"/>
                <a:gd name="T3" fmla="*/ 1025 h 97"/>
                <a:gd name="T4" fmla="*/ 20 w 28"/>
                <a:gd name="T5" fmla="*/ 1469 h 97"/>
                <a:gd name="T6" fmla="*/ 438 w 28"/>
                <a:gd name="T7" fmla="*/ 1848 h 97"/>
                <a:gd name="T8" fmla="*/ 300 w 28"/>
                <a:gd name="T9" fmla="*/ 1482 h 97"/>
                <a:gd name="T10" fmla="*/ 250 w 28"/>
                <a:gd name="T11" fmla="*/ 1140 h 97"/>
                <a:gd name="T12" fmla="*/ 33 w 28"/>
                <a:gd name="T13" fmla="*/ 363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7">
                  <a:moveTo>
                    <a:pt x="3" y="0"/>
                  </a:moveTo>
                  <a:cubicBezTo>
                    <a:pt x="3" y="18"/>
                    <a:pt x="2" y="36"/>
                    <a:pt x="1" y="54"/>
                  </a:cubicBezTo>
                  <a:cubicBezTo>
                    <a:pt x="1" y="61"/>
                    <a:pt x="0" y="70"/>
                    <a:pt x="1" y="77"/>
                  </a:cubicBezTo>
                  <a:cubicBezTo>
                    <a:pt x="4" y="91"/>
                    <a:pt x="16" y="91"/>
                    <a:pt x="28" y="97"/>
                  </a:cubicBezTo>
                  <a:cubicBezTo>
                    <a:pt x="28" y="91"/>
                    <a:pt x="21" y="85"/>
                    <a:pt x="19" y="78"/>
                  </a:cubicBezTo>
                  <a:cubicBezTo>
                    <a:pt x="18" y="71"/>
                    <a:pt x="18" y="66"/>
                    <a:pt x="16" y="60"/>
                  </a:cubicBezTo>
                  <a:cubicBezTo>
                    <a:pt x="11" y="47"/>
                    <a:pt x="4" y="32"/>
                    <a:pt x="2" y="19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34">
              <a:extLst>
                <a:ext uri="{FF2B5EF4-FFF2-40B4-BE49-F238E27FC236}">
                  <a16:creationId xmlns:a16="http://schemas.microsoft.com/office/drawing/2014/main" id="{954AC9F6-2391-496B-9390-AB5E36F42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448"/>
              <a:ext cx="85" cy="264"/>
            </a:xfrm>
            <a:custGeom>
              <a:avLst/>
              <a:gdLst>
                <a:gd name="T0" fmla="*/ 0 w 34"/>
                <a:gd name="T1" fmla="*/ 56 h 99"/>
                <a:gd name="T2" fmla="*/ 375 w 34"/>
                <a:gd name="T3" fmla="*/ 115 h 99"/>
                <a:gd name="T4" fmla="*/ 375 w 34"/>
                <a:gd name="T5" fmla="*/ 853 h 99"/>
                <a:gd name="T6" fmla="*/ 520 w 34"/>
                <a:gd name="T7" fmla="*/ 1387 h 99"/>
                <a:gd name="T8" fmla="*/ 520 w 34"/>
                <a:gd name="T9" fmla="*/ 1877 h 99"/>
                <a:gd name="T10" fmla="*/ 363 w 34"/>
                <a:gd name="T11" fmla="*/ 1387 h 99"/>
                <a:gd name="T12" fmla="*/ 250 w 34"/>
                <a:gd name="T13" fmla="*/ 931 h 99"/>
                <a:gd name="T14" fmla="*/ 220 w 34"/>
                <a:gd name="T15" fmla="*/ 435 h 99"/>
                <a:gd name="T16" fmla="*/ 63 w 34"/>
                <a:gd name="T17" fmla="*/ 115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9">
                  <a:moveTo>
                    <a:pt x="0" y="3"/>
                  </a:moveTo>
                  <a:cubicBezTo>
                    <a:pt x="7" y="0"/>
                    <a:pt x="17" y="2"/>
                    <a:pt x="24" y="6"/>
                  </a:cubicBezTo>
                  <a:cubicBezTo>
                    <a:pt x="25" y="19"/>
                    <a:pt x="23" y="32"/>
                    <a:pt x="24" y="45"/>
                  </a:cubicBezTo>
                  <a:cubicBezTo>
                    <a:pt x="25" y="56"/>
                    <a:pt x="32" y="62"/>
                    <a:pt x="33" y="73"/>
                  </a:cubicBezTo>
                  <a:cubicBezTo>
                    <a:pt x="34" y="81"/>
                    <a:pt x="33" y="90"/>
                    <a:pt x="33" y="99"/>
                  </a:cubicBezTo>
                  <a:cubicBezTo>
                    <a:pt x="33" y="89"/>
                    <a:pt x="26" y="81"/>
                    <a:pt x="23" y="73"/>
                  </a:cubicBezTo>
                  <a:cubicBezTo>
                    <a:pt x="20" y="65"/>
                    <a:pt x="18" y="57"/>
                    <a:pt x="16" y="49"/>
                  </a:cubicBezTo>
                  <a:cubicBezTo>
                    <a:pt x="13" y="41"/>
                    <a:pt x="16" y="32"/>
                    <a:pt x="14" y="23"/>
                  </a:cubicBezTo>
                  <a:cubicBezTo>
                    <a:pt x="12" y="16"/>
                    <a:pt x="6" y="13"/>
                    <a:pt x="4" y="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35">
              <a:extLst>
                <a:ext uri="{FF2B5EF4-FFF2-40B4-BE49-F238E27FC236}">
                  <a16:creationId xmlns:a16="http://schemas.microsoft.com/office/drawing/2014/main" id="{933D2FAB-5266-4B03-92D6-D6A6DA42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2525"/>
              <a:ext cx="168" cy="182"/>
            </a:xfrm>
            <a:custGeom>
              <a:avLst/>
              <a:gdLst>
                <a:gd name="T0" fmla="*/ 33 w 67"/>
                <a:gd name="T1" fmla="*/ 1303 h 68"/>
                <a:gd name="T2" fmla="*/ 158 w 67"/>
                <a:gd name="T3" fmla="*/ 343 h 68"/>
                <a:gd name="T4" fmla="*/ 364 w 67"/>
                <a:gd name="T5" fmla="*/ 94 h 68"/>
                <a:gd name="T6" fmla="*/ 1005 w 67"/>
                <a:gd name="T7" fmla="*/ 252 h 68"/>
                <a:gd name="T8" fmla="*/ 1056 w 67"/>
                <a:gd name="T9" fmla="*/ 982 h 68"/>
                <a:gd name="T10" fmla="*/ 522 w 67"/>
                <a:gd name="T11" fmla="*/ 423 h 68"/>
                <a:gd name="T12" fmla="*/ 221 w 67"/>
                <a:gd name="T13" fmla="*/ 99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8">
                  <a:moveTo>
                    <a:pt x="2" y="68"/>
                  </a:moveTo>
                  <a:cubicBezTo>
                    <a:pt x="4" y="53"/>
                    <a:pt x="0" y="30"/>
                    <a:pt x="10" y="18"/>
                  </a:cubicBezTo>
                  <a:cubicBezTo>
                    <a:pt x="13" y="14"/>
                    <a:pt x="19" y="8"/>
                    <a:pt x="23" y="5"/>
                  </a:cubicBezTo>
                  <a:cubicBezTo>
                    <a:pt x="33" y="0"/>
                    <a:pt x="54" y="11"/>
                    <a:pt x="64" y="13"/>
                  </a:cubicBezTo>
                  <a:cubicBezTo>
                    <a:pt x="67" y="28"/>
                    <a:pt x="62" y="37"/>
                    <a:pt x="67" y="51"/>
                  </a:cubicBezTo>
                  <a:cubicBezTo>
                    <a:pt x="61" y="38"/>
                    <a:pt x="50" y="9"/>
                    <a:pt x="33" y="22"/>
                  </a:cubicBezTo>
                  <a:cubicBezTo>
                    <a:pt x="24" y="29"/>
                    <a:pt x="15" y="40"/>
                    <a:pt x="14" y="5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36">
              <a:extLst>
                <a:ext uri="{FF2B5EF4-FFF2-40B4-BE49-F238E27FC236}">
                  <a16:creationId xmlns:a16="http://schemas.microsoft.com/office/drawing/2014/main" id="{9967F236-7602-4533-A4D6-88BF38E3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507"/>
              <a:ext cx="227" cy="234"/>
            </a:xfrm>
            <a:custGeom>
              <a:avLst/>
              <a:gdLst>
                <a:gd name="T0" fmla="*/ 167 w 91"/>
                <a:gd name="T1" fmla="*/ 1654 h 88"/>
                <a:gd name="T2" fmla="*/ 105 w 91"/>
                <a:gd name="T3" fmla="*/ 771 h 88"/>
                <a:gd name="T4" fmla="*/ 342 w 91"/>
                <a:gd name="T5" fmla="*/ 375 h 88"/>
                <a:gd name="T6" fmla="*/ 417 w 91"/>
                <a:gd name="T7" fmla="*/ 21 h 88"/>
                <a:gd name="T8" fmla="*/ 791 w 91"/>
                <a:gd name="T9" fmla="*/ 0 h 88"/>
                <a:gd name="T10" fmla="*/ 1412 w 91"/>
                <a:gd name="T11" fmla="*/ 136 h 88"/>
                <a:gd name="T12" fmla="*/ 778 w 91"/>
                <a:gd name="T13" fmla="*/ 205 h 88"/>
                <a:gd name="T14" fmla="*/ 417 w 91"/>
                <a:gd name="T15" fmla="*/ 737 h 88"/>
                <a:gd name="T16" fmla="*/ 200 w 91"/>
                <a:gd name="T17" fmla="*/ 1393 h 88"/>
                <a:gd name="T18" fmla="*/ 187 w 91"/>
                <a:gd name="T19" fmla="*/ 1351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88">
                  <a:moveTo>
                    <a:pt x="11" y="88"/>
                  </a:moveTo>
                  <a:cubicBezTo>
                    <a:pt x="12" y="74"/>
                    <a:pt x="0" y="55"/>
                    <a:pt x="7" y="41"/>
                  </a:cubicBezTo>
                  <a:cubicBezTo>
                    <a:pt x="12" y="31"/>
                    <a:pt x="19" y="30"/>
                    <a:pt x="22" y="20"/>
                  </a:cubicBezTo>
                  <a:cubicBezTo>
                    <a:pt x="23" y="15"/>
                    <a:pt x="27" y="7"/>
                    <a:pt x="27" y="1"/>
                  </a:cubicBezTo>
                  <a:cubicBezTo>
                    <a:pt x="35" y="1"/>
                    <a:pt x="44" y="0"/>
                    <a:pt x="51" y="0"/>
                  </a:cubicBezTo>
                  <a:cubicBezTo>
                    <a:pt x="65" y="1"/>
                    <a:pt x="78" y="6"/>
                    <a:pt x="91" y="7"/>
                  </a:cubicBezTo>
                  <a:cubicBezTo>
                    <a:pt x="77" y="7"/>
                    <a:pt x="64" y="7"/>
                    <a:pt x="50" y="11"/>
                  </a:cubicBezTo>
                  <a:cubicBezTo>
                    <a:pt x="38" y="18"/>
                    <a:pt x="38" y="31"/>
                    <a:pt x="27" y="39"/>
                  </a:cubicBezTo>
                  <a:cubicBezTo>
                    <a:pt x="14" y="48"/>
                    <a:pt x="13" y="58"/>
                    <a:pt x="13" y="74"/>
                  </a:cubicBezTo>
                  <a:cubicBezTo>
                    <a:pt x="13" y="73"/>
                    <a:pt x="12" y="73"/>
                    <a:pt x="12" y="7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37">
              <a:extLst>
                <a:ext uri="{FF2B5EF4-FFF2-40B4-BE49-F238E27FC236}">
                  <a16:creationId xmlns:a16="http://schemas.microsoft.com/office/drawing/2014/main" id="{65E4A5EC-89FF-4196-AFBE-E0163E1B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803"/>
              <a:ext cx="68" cy="125"/>
            </a:xfrm>
            <a:custGeom>
              <a:avLst/>
              <a:gdLst>
                <a:gd name="T0" fmla="*/ 0 w 27"/>
                <a:gd name="T1" fmla="*/ 0 h 47"/>
                <a:gd name="T2" fmla="*/ 317 w 27"/>
                <a:gd name="T3" fmla="*/ 191 h 47"/>
                <a:gd name="T4" fmla="*/ 380 w 27"/>
                <a:gd name="T5" fmla="*/ 489 h 47"/>
                <a:gd name="T6" fmla="*/ 413 w 27"/>
                <a:gd name="T7" fmla="*/ 715 h 47"/>
                <a:gd name="T8" fmla="*/ 272 w 27"/>
                <a:gd name="T9" fmla="*/ 883 h 47"/>
                <a:gd name="T10" fmla="*/ 254 w 27"/>
                <a:gd name="T11" fmla="*/ 489 h 47"/>
                <a:gd name="T12" fmla="*/ 33 w 27"/>
                <a:gd name="T13" fmla="*/ 13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7" y="2"/>
                    <a:pt x="17" y="3"/>
                    <a:pt x="20" y="10"/>
                  </a:cubicBezTo>
                  <a:cubicBezTo>
                    <a:pt x="22" y="14"/>
                    <a:pt x="22" y="22"/>
                    <a:pt x="24" y="26"/>
                  </a:cubicBezTo>
                  <a:cubicBezTo>
                    <a:pt x="25" y="30"/>
                    <a:pt x="27" y="34"/>
                    <a:pt x="26" y="38"/>
                  </a:cubicBezTo>
                  <a:cubicBezTo>
                    <a:pt x="25" y="46"/>
                    <a:pt x="22" y="41"/>
                    <a:pt x="17" y="47"/>
                  </a:cubicBezTo>
                  <a:cubicBezTo>
                    <a:pt x="16" y="40"/>
                    <a:pt x="17" y="33"/>
                    <a:pt x="16" y="26"/>
                  </a:cubicBezTo>
                  <a:cubicBezTo>
                    <a:pt x="16" y="16"/>
                    <a:pt x="9" y="14"/>
                    <a:pt x="2" y="7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38">
              <a:extLst>
                <a:ext uri="{FF2B5EF4-FFF2-40B4-BE49-F238E27FC236}">
                  <a16:creationId xmlns:a16="http://schemas.microsoft.com/office/drawing/2014/main" id="{D5D37262-A7F2-460D-BB20-8587B841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2157"/>
              <a:ext cx="68" cy="40"/>
            </a:xfrm>
            <a:custGeom>
              <a:avLst/>
              <a:gdLst>
                <a:gd name="T0" fmla="*/ 0 w 27"/>
                <a:gd name="T1" fmla="*/ 285 h 15"/>
                <a:gd name="T2" fmla="*/ 126 w 27"/>
                <a:gd name="T3" fmla="*/ 227 h 15"/>
                <a:gd name="T4" fmla="*/ 179 w 27"/>
                <a:gd name="T5" fmla="*/ 0 h 15"/>
                <a:gd name="T6" fmla="*/ 305 w 27"/>
                <a:gd name="T7" fmla="*/ 115 h 15"/>
                <a:gd name="T8" fmla="*/ 431 w 27"/>
                <a:gd name="T9" fmla="*/ 171 h 15"/>
                <a:gd name="T10" fmla="*/ 146 w 27"/>
                <a:gd name="T11" fmla="*/ 24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5">
                  <a:moveTo>
                    <a:pt x="0" y="15"/>
                  </a:moveTo>
                  <a:cubicBezTo>
                    <a:pt x="3" y="14"/>
                    <a:pt x="5" y="13"/>
                    <a:pt x="8" y="12"/>
                  </a:cubicBezTo>
                  <a:cubicBezTo>
                    <a:pt x="7" y="7"/>
                    <a:pt x="8" y="2"/>
                    <a:pt x="11" y="0"/>
                  </a:cubicBezTo>
                  <a:cubicBezTo>
                    <a:pt x="14" y="3"/>
                    <a:pt x="16" y="4"/>
                    <a:pt x="19" y="6"/>
                  </a:cubicBezTo>
                  <a:cubicBezTo>
                    <a:pt x="22" y="8"/>
                    <a:pt x="25" y="4"/>
                    <a:pt x="27" y="9"/>
                  </a:cubicBezTo>
                  <a:cubicBezTo>
                    <a:pt x="20" y="8"/>
                    <a:pt x="16" y="14"/>
                    <a:pt x="9" y="1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39">
              <a:extLst>
                <a:ext uri="{FF2B5EF4-FFF2-40B4-BE49-F238E27FC236}">
                  <a16:creationId xmlns:a16="http://schemas.microsoft.com/office/drawing/2014/main" id="{15BAF15D-1A9A-4207-8EB7-CE11A54A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912"/>
              <a:ext cx="25" cy="69"/>
            </a:xfrm>
            <a:custGeom>
              <a:avLst/>
              <a:gdLst>
                <a:gd name="T0" fmla="*/ 0 w 10"/>
                <a:gd name="T1" fmla="*/ 0 h 26"/>
                <a:gd name="T2" fmla="*/ 20 w 10"/>
                <a:gd name="T3" fmla="*/ 486 h 26"/>
                <a:gd name="T4" fmla="*/ 158 w 10"/>
                <a:gd name="T5" fmla="*/ 486 h 26"/>
                <a:gd name="T6" fmla="*/ 20 w 10"/>
                <a:gd name="T7" fmla="*/ 2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cubicBezTo>
                    <a:pt x="0" y="8"/>
                    <a:pt x="1" y="17"/>
                    <a:pt x="1" y="26"/>
                  </a:cubicBezTo>
                  <a:cubicBezTo>
                    <a:pt x="4" y="26"/>
                    <a:pt x="7" y="26"/>
                    <a:pt x="10" y="26"/>
                  </a:cubicBezTo>
                  <a:cubicBezTo>
                    <a:pt x="6" y="23"/>
                    <a:pt x="2" y="18"/>
                    <a:pt x="1" y="1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40">
              <a:extLst>
                <a:ext uri="{FF2B5EF4-FFF2-40B4-BE49-F238E27FC236}">
                  <a16:creationId xmlns:a16="http://schemas.microsoft.com/office/drawing/2014/main" id="{B462E21F-D366-4154-B344-E9B34CAD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531"/>
              <a:ext cx="68" cy="66"/>
            </a:xfrm>
            <a:custGeom>
              <a:avLst/>
              <a:gdLst>
                <a:gd name="T0" fmla="*/ 179 w 27"/>
                <a:gd name="T1" fmla="*/ 77 h 25"/>
                <a:gd name="T2" fmla="*/ 0 w 27"/>
                <a:gd name="T3" fmla="*/ 459 h 25"/>
                <a:gd name="T4" fmla="*/ 159 w 27"/>
                <a:gd name="T5" fmla="*/ 203 h 25"/>
                <a:gd name="T6" fmla="*/ 431 w 27"/>
                <a:gd name="T7" fmla="*/ 0 h 25"/>
                <a:gd name="T8" fmla="*/ 113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5">
                  <a:moveTo>
                    <a:pt x="11" y="4"/>
                  </a:moveTo>
                  <a:cubicBezTo>
                    <a:pt x="9" y="12"/>
                    <a:pt x="2" y="17"/>
                    <a:pt x="0" y="25"/>
                  </a:cubicBezTo>
                  <a:cubicBezTo>
                    <a:pt x="6" y="21"/>
                    <a:pt x="6" y="16"/>
                    <a:pt x="10" y="11"/>
                  </a:cubicBezTo>
                  <a:cubicBezTo>
                    <a:pt x="14" y="6"/>
                    <a:pt x="22" y="3"/>
                    <a:pt x="27" y="0"/>
                  </a:cubicBezTo>
                  <a:cubicBezTo>
                    <a:pt x="21" y="0"/>
                    <a:pt x="14" y="0"/>
                    <a:pt x="7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41">
              <a:extLst>
                <a:ext uri="{FF2B5EF4-FFF2-40B4-BE49-F238E27FC236}">
                  <a16:creationId xmlns:a16="http://schemas.microsoft.com/office/drawing/2014/main" id="{BDCF5F1B-57BB-48E5-AF8D-FC16A8D2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557"/>
              <a:ext cx="82" cy="59"/>
            </a:xfrm>
            <a:custGeom>
              <a:avLst/>
              <a:gdLst>
                <a:gd name="T0" fmla="*/ 186 w 33"/>
                <a:gd name="T1" fmla="*/ 35 h 22"/>
                <a:gd name="T2" fmla="*/ 0 w 33"/>
                <a:gd name="T3" fmla="*/ 424 h 22"/>
                <a:gd name="T4" fmla="*/ 186 w 33"/>
                <a:gd name="T5" fmla="*/ 308 h 22"/>
                <a:gd name="T6" fmla="*/ 246 w 33"/>
                <a:gd name="T7" fmla="*/ 150 h 22"/>
                <a:gd name="T8" fmla="*/ 507 w 33"/>
                <a:gd name="T9" fmla="*/ 115 h 22"/>
                <a:gd name="T10" fmla="*/ 370 w 3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2">
                  <a:moveTo>
                    <a:pt x="12" y="2"/>
                  </a:moveTo>
                  <a:cubicBezTo>
                    <a:pt x="7" y="6"/>
                    <a:pt x="1" y="16"/>
                    <a:pt x="0" y="22"/>
                  </a:cubicBezTo>
                  <a:cubicBezTo>
                    <a:pt x="4" y="21"/>
                    <a:pt x="9" y="19"/>
                    <a:pt x="12" y="16"/>
                  </a:cubicBezTo>
                  <a:cubicBezTo>
                    <a:pt x="14" y="14"/>
                    <a:pt x="16" y="8"/>
                    <a:pt x="16" y="8"/>
                  </a:cubicBezTo>
                  <a:cubicBezTo>
                    <a:pt x="20" y="5"/>
                    <a:pt x="28" y="7"/>
                    <a:pt x="33" y="6"/>
                  </a:cubicBezTo>
                  <a:cubicBezTo>
                    <a:pt x="32" y="2"/>
                    <a:pt x="28" y="0"/>
                    <a:pt x="24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42">
              <a:extLst>
                <a:ext uri="{FF2B5EF4-FFF2-40B4-BE49-F238E27FC236}">
                  <a16:creationId xmlns:a16="http://schemas.microsoft.com/office/drawing/2014/main" id="{59E78720-8031-48B4-8C4B-13A90FF0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661"/>
              <a:ext cx="315" cy="342"/>
            </a:xfrm>
            <a:custGeom>
              <a:avLst/>
              <a:gdLst>
                <a:gd name="T0" fmla="*/ 0 w 126"/>
                <a:gd name="T1" fmla="*/ 492 h 128"/>
                <a:gd name="T2" fmla="*/ 1550 w 126"/>
                <a:gd name="T3" fmla="*/ 1071 h 128"/>
                <a:gd name="T4" fmla="*/ 1688 w 126"/>
                <a:gd name="T5" fmla="*/ 2442 h 128"/>
                <a:gd name="T6" fmla="*/ 1675 w 126"/>
                <a:gd name="T7" fmla="*/ 251 h 128"/>
                <a:gd name="T8" fmla="*/ 1158 w 126"/>
                <a:gd name="T9" fmla="*/ 94 h 128"/>
                <a:gd name="T10" fmla="*/ 375 w 126"/>
                <a:gd name="T11" fmla="*/ 401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128">
                  <a:moveTo>
                    <a:pt x="0" y="26"/>
                  </a:moveTo>
                  <a:cubicBezTo>
                    <a:pt x="45" y="26"/>
                    <a:pt x="78" y="10"/>
                    <a:pt x="99" y="56"/>
                  </a:cubicBezTo>
                  <a:cubicBezTo>
                    <a:pt x="109" y="77"/>
                    <a:pt x="107" y="105"/>
                    <a:pt x="108" y="128"/>
                  </a:cubicBezTo>
                  <a:cubicBezTo>
                    <a:pt x="126" y="87"/>
                    <a:pt x="109" y="55"/>
                    <a:pt x="107" y="13"/>
                  </a:cubicBezTo>
                  <a:cubicBezTo>
                    <a:pt x="91" y="12"/>
                    <a:pt x="88" y="10"/>
                    <a:pt x="74" y="5"/>
                  </a:cubicBezTo>
                  <a:cubicBezTo>
                    <a:pt x="63" y="0"/>
                    <a:pt x="35" y="16"/>
                    <a:pt x="24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43">
              <a:extLst>
                <a:ext uri="{FF2B5EF4-FFF2-40B4-BE49-F238E27FC236}">
                  <a16:creationId xmlns:a16="http://schemas.microsoft.com/office/drawing/2014/main" id="{09295094-86FE-4698-B7E3-0B3F7F7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1717"/>
              <a:ext cx="73" cy="163"/>
            </a:xfrm>
            <a:custGeom>
              <a:avLst/>
              <a:gdLst>
                <a:gd name="T0" fmla="*/ 0 w 29"/>
                <a:gd name="T1" fmla="*/ 0 h 61"/>
                <a:gd name="T2" fmla="*/ 335 w 29"/>
                <a:gd name="T3" fmla="*/ 628 h 61"/>
                <a:gd name="T4" fmla="*/ 305 w 29"/>
                <a:gd name="T5" fmla="*/ 858 h 61"/>
                <a:gd name="T6" fmla="*/ 463 w 29"/>
                <a:gd name="T7" fmla="*/ 1165 h 61"/>
                <a:gd name="T8" fmla="*/ 430 w 29"/>
                <a:gd name="T9" fmla="*/ 842 h 61"/>
                <a:gd name="T10" fmla="*/ 430 w 29"/>
                <a:gd name="T11" fmla="*/ 401 h 61"/>
                <a:gd name="T12" fmla="*/ 400 w 29"/>
                <a:gd name="T13" fmla="*/ 136 h 61"/>
                <a:gd name="T14" fmla="*/ 33 w 29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61">
                  <a:moveTo>
                    <a:pt x="0" y="0"/>
                  </a:moveTo>
                  <a:cubicBezTo>
                    <a:pt x="13" y="7"/>
                    <a:pt x="21" y="17"/>
                    <a:pt x="21" y="33"/>
                  </a:cubicBezTo>
                  <a:cubicBezTo>
                    <a:pt x="21" y="37"/>
                    <a:pt x="19" y="41"/>
                    <a:pt x="19" y="45"/>
                  </a:cubicBezTo>
                  <a:cubicBezTo>
                    <a:pt x="18" y="54"/>
                    <a:pt x="24" y="55"/>
                    <a:pt x="29" y="61"/>
                  </a:cubicBezTo>
                  <a:cubicBezTo>
                    <a:pt x="29" y="55"/>
                    <a:pt x="27" y="50"/>
                    <a:pt x="27" y="44"/>
                  </a:cubicBezTo>
                  <a:cubicBezTo>
                    <a:pt x="27" y="37"/>
                    <a:pt x="27" y="29"/>
                    <a:pt x="27" y="21"/>
                  </a:cubicBezTo>
                  <a:cubicBezTo>
                    <a:pt x="27" y="17"/>
                    <a:pt x="28" y="11"/>
                    <a:pt x="25" y="7"/>
                  </a:cubicBezTo>
                  <a:cubicBezTo>
                    <a:pt x="22" y="3"/>
                    <a:pt x="7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Freeform 44">
              <a:extLst>
                <a:ext uri="{FF2B5EF4-FFF2-40B4-BE49-F238E27FC236}">
                  <a16:creationId xmlns:a16="http://schemas.microsoft.com/office/drawing/2014/main" id="{BA5921BA-0C7A-4993-AA45-5FD47609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2013"/>
              <a:ext cx="148" cy="155"/>
            </a:xfrm>
            <a:custGeom>
              <a:avLst/>
              <a:gdLst>
                <a:gd name="T0" fmla="*/ 50 w 59"/>
                <a:gd name="T1" fmla="*/ 0 h 58"/>
                <a:gd name="T2" fmla="*/ 50 w 59"/>
                <a:gd name="T3" fmla="*/ 615 h 58"/>
                <a:gd name="T4" fmla="*/ 364 w 59"/>
                <a:gd name="T5" fmla="*/ 1106 h 58"/>
                <a:gd name="T6" fmla="*/ 692 w 59"/>
                <a:gd name="T7" fmla="*/ 991 h 58"/>
                <a:gd name="T8" fmla="*/ 931 w 59"/>
                <a:gd name="T9" fmla="*/ 901 h 58"/>
                <a:gd name="T10" fmla="*/ 554 w 59"/>
                <a:gd name="T11" fmla="*/ 879 h 58"/>
                <a:gd name="T12" fmla="*/ 314 w 59"/>
                <a:gd name="T13" fmla="*/ 687 h 58"/>
                <a:gd name="T14" fmla="*/ 221 w 59"/>
                <a:gd name="T15" fmla="*/ 401 h 58"/>
                <a:gd name="T16" fmla="*/ 83 w 59"/>
                <a:gd name="T17" fmla="*/ 94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8">
                  <a:moveTo>
                    <a:pt x="3" y="0"/>
                  </a:moveTo>
                  <a:cubicBezTo>
                    <a:pt x="3" y="10"/>
                    <a:pt x="0" y="23"/>
                    <a:pt x="3" y="32"/>
                  </a:cubicBezTo>
                  <a:cubicBezTo>
                    <a:pt x="5" y="40"/>
                    <a:pt x="14" y="58"/>
                    <a:pt x="23" y="58"/>
                  </a:cubicBezTo>
                  <a:cubicBezTo>
                    <a:pt x="30" y="58"/>
                    <a:pt x="36" y="52"/>
                    <a:pt x="44" y="52"/>
                  </a:cubicBezTo>
                  <a:cubicBezTo>
                    <a:pt x="49" y="51"/>
                    <a:pt x="58" y="53"/>
                    <a:pt x="59" y="47"/>
                  </a:cubicBezTo>
                  <a:cubicBezTo>
                    <a:pt x="51" y="46"/>
                    <a:pt x="43" y="46"/>
                    <a:pt x="35" y="46"/>
                  </a:cubicBezTo>
                  <a:cubicBezTo>
                    <a:pt x="26" y="45"/>
                    <a:pt x="23" y="45"/>
                    <a:pt x="20" y="36"/>
                  </a:cubicBezTo>
                  <a:cubicBezTo>
                    <a:pt x="17" y="29"/>
                    <a:pt x="18" y="26"/>
                    <a:pt x="14" y="21"/>
                  </a:cubicBezTo>
                  <a:cubicBezTo>
                    <a:pt x="10" y="15"/>
                    <a:pt x="6" y="12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Freeform 45">
              <a:extLst>
                <a:ext uri="{FF2B5EF4-FFF2-40B4-BE49-F238E27FC236}">
                  <a16:creationId xmlns:a16="http://schemas.microsoft.com/office/drawing/2014/main" id="{87F4FD5D-3D33-4583-9B9B-BA43394F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565"/>
              <a:ext cx="160" cy="91"/>
            </a:xfrm>
            <a:custGeom>
              <a:avLst/>
              <a:gdLst>
                <a:gd name="T0" fmla="*/ 0 w 64"/>
                <a:gd name="T1" fmla="*/ 653 h 34"/>
                <a:gd name="T2" fmla="*/ 95 w 64"/>
                <a:gd name="T3" fmla="*/ 265 h 34"/>
                <a:gd name="T4" fmla="*/ 438 w 64"/>
                <a:gd name="T5" fmla="*/ 35 h 34"/>
                <a:gd name="T6" fmla="*/ 1000 w 64"/>
                <a:gd name="T7" fmla="*/ 35 h 34"/>
                <a:gd name="T8" fmla="*/ 845 w 64"/>
                <a:gd name="T9" fmla="*/ 193 h 34"/>
                <a:gd name="T10" fmla="*/ 675 w 64"/>
                <a:gd name="T11" fmla="*/ 78 h 34"/>
                <a:gd name="T12" fmla="*/ 533 w 64"/>
                <a:gd name="T13" fmla="*/ 137 h 34"/>
                <a:gd name="T14" fmla="*/ 438 w 64"/>
                <a:gd name="T15" fmla="*/ 230 h 34"/>
                <a:gd name="T16" fmla="*/ 300 w 64"/>
                <a:gd name="T17" fmla="*/ 265 h 34"/>
                <a:gd name="T18" fmla="*/ 95 w 64"/>
                <a:gd name="T19" fmla="*/ 44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4">
                  <a:moveTo>
                    <a:pt x="0" y="34"/>
                  </a:moveTo>
                  <a:cubicBezTo>
                    <a:pt x="2" y="27"/>
                    <a:pt x="1" y="21"/>
                    <a:pt x="6" y="14"/>
                  </a:cubicBezTo>
                  <a:cubicBezTo>
                    <a:pt x="11" y="8"/>
                    <a:pt x="20" y="3"/>
                    <a:pt x="28" y="2"/>
                  </a:cubicBezTo>
                  <a:cubicBezTo>
                    <a:pt x="39" y="0"/>
                    <a:pt x="53" y="1"/>
                    <a:pt x="64" y="2"/>
                  </a:cubicBezTo>
                  <a:cubicBezTo>
                    <a:pt x="63" y="3"/>
                    <a:pt x="56" y="10"/>
                    <a:pt x="54" y="10"/>
                  </a:cubicBezTo>
                  <a:cubicBezTo>
                    <a:pt x="51" y="10"/>
                    <a:pt x="48" y="5"/>
                    <a:pt x="43" y="4"/>
                  </a:cubicBezTo>
                  <a:cubicBezTo>
                    <a:pt x="37" y="3"/>
                    <a:pt x="39" y="4"/>
                    <a:pt x="34" y="7"/>
                  </a:cubicBezTo>
                  <a:cubicBezTo>
                    <a:pt x="32" y="8"/>
                    <a:pt x="31" y="10"/>
                    <a:pt x="28" y="12"/>
                  </a:cubicBezTo>
                  <a:cubicBezTo>
                    <a:pt x="25" y="13"/>
                    <a:pt x="22" y="13"/>
                    <a:pt x="19" y="14"/>
                  </a:cubicBezTo>
                  <a:cubicBezTo>
                    <a:pt x="15" y="16"/>
                    <a:pt x="8" y="20"/>
                    <a:pt x="6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Freeform 46">
              <a:extLst>
                <a:ext uri="{FF2B5EF4-FFF2-40B4-BE49-F238E27FC236}">
                  <a16:creationId xmlns:a16="http://schemas.microsoft.com/office/drawing/2014/main" id="{696416E0-1766-458C-9605-796C6C34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2280"/>
              <a:ext cx="283" cy="224"/>
            </a:xfrm>
            <a:custGeom>
              <a:avLst/>
              <a:gdLst>
                <a:gd name="T0" fmla="*/ 63 w 113"/>
                <a:gd name="T1" fmla="*/ 1592 h 84"/>
                <a:gd name="T2" fmla="*/ 83 w 113"/>
                <a:gd name="T3" fmla="*/ 1160 h 84"/>
                <a:gd name="T4" fmla="*/ 83 w 113"/>
                <a:gd name="T5" fmla="*/ 797 h 84"/>
                <a:gd name="T6" fmla="*/ 158 w 113"/>
                <a:gd name="T7" fmla="*/ 533 h 84"/>
                <a:gd name="T8" fmla="*/ 188 w 113"/>
                <a:gd name="T9" fmla="*/ 419 h 84"/>
                <a:gd name="T10" fmla="*/ 396 w 113"/>
                <a:gd name="T11" fmla="*/ 341 h 84"/>
                <a:gd name="T12" fmla="*/ 646 w 113"/>
                <a:gd name="T13" fmla="*/ 115 h 84"/>
                <a:gd name="T14" fmla="*/ 1222 w 113"/>
                <a:gd name="T15" fmla="*/ 115 h 84"/>
                <a:gd name="T16" fmla="*/ 1663 w 113"/>
                <a:gd name="T17" fmla="*/ 171 h 84"/>
                <a:gd name="T18" fmla="*/ 1743 w 113"/>
                <a:gd name="T19" fmla="*/ 648 h 84"/>
                <a:gd name="T20" fmla="*/ 1475 w 113"/>
                <a:gd name="T21" fmla="*/ 285 h 84"/>
                <a:gd name="T22" fmla="*/ 942 w 113"/>
                <a:gd name="T23" fmla="*/ 285 h 84"/>
                <a:gd name="T24" fmla="*/ 741 w 113"/>
                <a:gd name="T25" fmla="*/ 285 h 84"/>
                <a:gd name="T26" fmla="*/ 584 w 113"/>
                <a:gd name="T27" fmla="*/ 435 h 84"/>
                <a:gd name="T28" fmla="*/ 301 w 113"/>
                <a:gd name="T29" fmla="*/ 760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84">
                  <a:moveTo>
                    <a:pt x="4" y="84"/>
                  </a:moveTo>
                  <a:cubicBezTo>
                    <a:pt x="4" y="77"/>
                    <a:pt x="3" y="68"/>
                    <a:pt x="5" y="61"/>
                  </a:cubicBezTo>
                  <a:cubicBezTo>
                    <a:pt x="7" y="51"/>
                    <a:pt x="9" y="51"/>
                    <a:pt x="5" y="42"/>
                  </a:cubicBezTo>
                  <a:cubicBezTo>
                    <a:pt x="0" y="33"/>
                    <a:pt x="4" y="35"/>
                    <a:pt x="10" y="28"/>
                  </a:cubicBezTo>
                  <a:cubicBezTo>
                    <a:pt x="11" y="27"/>
                    <a:pt x="10" y="24"/>
                    <a:pt x="12" y="22"/>
                  </a:cubicBezTo>
                  <a:cubicBezTo>
                    <a:pt x="15" y="19"/>
                    <a:pt x="21" y="20"/>
                    <a:pt x="25" y="18"/>
                  </a:cubicBezTo>
                  <a:cubicBezTo>
                    <a:pt x="30" y="15"/>
                    <a:pt x="34" y="8"/>
                    <a:pt x="41" y="6"/>
                  </a:cubicBezTo>
                  <a:cubicBezTo>
                    <a:pt x="52" y="0"/>
                    <a:pt x="66" y="6"/>
                    <a:pt x="78" y="6"/>
                  </a:cubicBezTo>
                  <a:cubicBezTo>
                    <a:pt x="86" y="6"/>
                    <a:pt x="101" y="5"/>
                    <a:pt x="106" y="9"/>
                  </a:cubicBezTo>
                  <a:cubicBezTo>
                    <a:pt x="113" y="13"/>
                    <a:pt x="111" y="27"/>
                    <a:pt x="111" y="34"/>
                  </a:cubicBezTo>
                  <a:cubicBezTo>
                    <a:pt x="105" y="26"/>
                    <a:pt x="105" y="17"/>
                    <a:pt x="94" y="15"/>
                  </a:cubicBezTo>
                  <a:cubicBezTo>
                    <a:pt x="83" y="13"/>
                    <a:pt x="70" y="14"/>
                    <a:pt x="60" y="15"/>
                  </a:cubicBezTo>
                  <a:cubicBezTo>
                    <a:pt x="56" y="15"/>
                    <a:pt x="52" y="15"/>
                    <a:pt x="47" y="15"/>
                  </a:cubicBezTo>
                  <a:cubicBezTo>
                    <a:pt x="38" y="16"/>
                    <a:pt x="41" y="17"/>
                    <a:pt x="37" y="23"/>
                  </a:cubicBezTo>
                  <a:cubicBezTo>
                    <a:pt x="33" y="30"/>
                    <a:pt x="26" y="38"/>
                    <a:pt x="19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Freeform 47">
              <a:extLst>
                <a:ext uri="{FF2B5EF4-FFF2-40B4-BE49-F238E27FC236}">
                  <a16:creationId xmlns:a16="http://schemas.microsoft.com/office/drawing/2014/main" id="{6040E8B3-EB8F-469F-9E16-DCCC551F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501"/>
              <a:ext cx="335" cy="200"/>
            </a:xfrm>
            <a:custGeom>
              <a:avLst/>
              <a:gdLst>
                <a:gd name="T0" fmla="*/ 0 w 134"/>
                <a:gd name="T1" fmla="*/ 56 h 75"/>
                <a:gd name="T2" fmla="*/ 583 w 134"/>
                <a:gd name="T3" fmla="*/ 363 h 75"/>
                <a:gd name="T4" fmla="*/ 770 w 134"/>
                <a:gd name="T5" fmla="*/ 1229 h 75"/>
                <a:gd name="T6" fmla="*/ 1533 w 134"/>
                <a:gd name="T7" fmla="*/ 1387 h 75"/>
                <a:gd name="T8" fmla="*/ 2095 w 134"/>
                <a:gd name="T9" fmla="*/ 1421 h 75"/>
                <a:gd name="T10" fmla="*/ 1375 w 134"/>
                <a:gd name="T11" fmla="*/ 1288 h 75"/>
                <a:gd name="T12" fmla="*/ 875 w 134"/>
                <a:gd name="T13" fmla="*/ 1003 h 75"/>
                <a:gd name="T14" fmla="*/ 738 w 134"/>
                <a:gd name="T15" fmla="*/ 264 h 75"/>
                <a:gd name="T16" fmla="*/ 470 w 134"/>
                <a:gd name="T17" fmla="*/ 0 h 75"/>
                <a:gd name="T18" fmla="*/ 0 w 134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75">
                  <a:moveTo>
                    <a:pt x="0" y="3"/>
                  </a:moveTo>
                  <a:cubicBezTo>
                    <a:pt x="20" y="9"/>
                    <a:pt x="36" y="3"/>
                    <a:pt x="37" y="19"/>
                  </a:cubicBezTo>
                  <a:cubicBezTo>
                    <a:pt x="39" y="35"/>
                    <a:pt x="42" y="58"/>
                    <a:pt x="49" y="65"/>
                  </a:cubicBezTo>
                  <a:cubicBezTo>
                    <a:pt x="56" y="72"/>
                    <a:pt x="79" y="74"/>
                    <a:pt x="98" y="73"/>
                  </a:cubicBezTo>
                  <a:cubicBezTo>
                    <a:pt x="117" y="72"/>
                    <a:pt x="126" y="75"/>
                    <a:pt x="134" y="75"/>
                  </a:cubicBezTo>
                  <a:cubicBezTo>
                    <a:pt x="111" y="68"/>
                    <a:pt x="102" y="73"/>
                    <a:pt x="88" y="68"/>
                  </a:cubicBezTo>
                  <a:cubicBezTo>
                    <a:pt x="74" y="64"/>
                    <a:pt x="56" y="63"/>
                    <a:pt x="56" y="53"/>
                  </a:cubicBezTo>
                  <a:cubicBezTo>
                    <a:pt x="56" y="43"/>
                    <a:pt x="50" y="22"/>
                    <a:pt x="47" y="14"/>
                  </a:cubicBezTo>
                  <a:cubicBezTo>
                    <a:pt x="43" y="5"/>
                    <a:pt x="30" y="0"/>
                    <a:pt x="3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Freeform 48">
              <a:extLst>
                <a:ext uri="{FF2B5EF4-FFF2-40B4-BE49-F238E27FC236}">
                  <a16:creationId xmlns:a16="http://schemas.microsoft.com/office/drawing/2014/main" id="{BC0F9780-268D-48DC-9B0A-7C3A47ED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477"/>
              <a:ext cx="328" cy="299"/>
            </a:xfrm>
            <a:custGeom>
              <a:avLst/>
              <a:gdLst>
                <a:gd name="T0" fmla="*/ 1567 w 131"/>
                <a:gd name="T1" fmla="*/ 1845 h 112"/>
                <a:gd name="T2" fmla="*/ 1397 w 131"/>
                <a:gd name="T3" fmla="*/ 1596 h 112"/>
                <a:gd name="T4" fmla="*/ 1067 w 131"/>
                <a:gd name="T5" fmla="*/ 1276 h 112"/>
                <a:gd name="T6" fmla="*/ 283 w 131"/>
                <a:gd name="T7" fmla="*/ 892 h 112"/>
                <a:gd name="T8" fmla="*/ 158 w 131"/>
                <a:gd name="T9" fmla="*/ 264 h 112"/>
                <a:gd name="T10" fmla="*/ 771 w 131"/>
                <a:gd name="T11" fmla="*/ 248 h 112"/>
                <a:gd name="T12" fmla="*/ 1129 w 131"/>
                <a:gd name="T13" fmla="*/ 0 h 112"/>
                <a:gd name="T14" fmla="*/ 801 w 131"/>
                <a:gd name="T15" fmla="*/ 478 h 112"/>
                <a:gd name="T16" fmla="*/ 834 w 131"/>
                <a:gd name="T17" fmla="*/ 742 h 112"/>
                <a:gd name="T18" fmla="*/ 1117 w 131"/>
                <a:gd name="T19" fmla="*/ 892 h 112"/>
                <a:gd name="T20" fmla="*/ 1430 w 131"/>
                <a:gd name="T21" fmla="*/ 1412 h 112"/>
                <a:gd name="T22" fmla="*/ 2056 w 131"/>
                <a:gd name="T23" fmla="*/ 21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112">
                  <a:moveTo>
                    <a:pt x="100" y="97"/>
                  </a:moveTo>
                  <a:cubicBezTo>
                    <a:pt x="93" y="94"/>
                    <a:pt x="92" y="90"/>
                    <a:pt x="89" y="84"/>
                  </a:cubicBezTo>
                  <a:cubicBezTo>
                    <a:pt x="83" y="75"/>
                    <a:pt x="77" y="72"/>
                    <a:pt x="68" y="67"/>
                  </a:cubicBezTo>
                  <a:cubicBezTo>
                    <a:pt x="52" y="58"/>
                    <a:pt x="31" y="61"/>
                    <a:pt x="18" y="47"/>
                  </a:cubicBezTo>
                  <a:cubicBezTo>
                    <a:pt x="10" y="39"/>
                    <a:pt x="0" y="25"/>
                    <a:pt x="10" y="14"/>
                  </a:cubicBezTo>
                  <a:cubicBezTo>
                    <a:pt x="19" y="5"/>
                    <a:pt x="37" y="14"/>
                    <a:pt x="49" y="13"/>
                  </a:cubicBezTo>
                  <a:cubicBezTo>
                    <a:pt x="63" y="14"/>
                    <a:pt x="72" y="0"/>
                    <a:pt x="72" y="0"/>
                  </a:cubicBezTo>
                  <a:cubicBezTo>
                    <a:pt x="72" y="13"/>
                    <a:pt x="57" y="18"/>
                    <a:pt x="51" y="25"/>
                  </a:cubicBezTo>
                  <a:cubicBezTo>
                    <a:pt x="45" y="32"/>
                    <a:pt x="43" y="32"/>
                    <a:pt x="53" y="39"/>
                  </a:cubicBezTo>
                  <a:cubicBezTo>
                    <a:pt x="63" y="46"/>
                    <a:pt x="52" y="38"/>
                    <a:pt x="71" y="47"/>
                  </a:cubicBezTo>
                  <a:cubicBezTo>
                    <a:pt x="90" y="56"/>
                    <a:pt x="78" y="54"/>
                    <a:pt x="91" y="74"/>
                  </a:cubicBezTo>
                  <a:cubicBezTo>
                    <a:pt x="104" y="94"/>
                    <a:pt x="125" y="112"/>
                    <a:pt x="131" y="112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Freeform 49">
              <a:extLst>
                <a:ext uri="{FF2B5EF4-FFF2-40B4-BE49-F238E27FC236}">
                  <a16:creationId xmlns:a16="http://schemas.microsoft.com/office/drawing/2014/main" id="{06E6B8F3-29F2-420B-8854-A43D778A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504"/>
              <a:ext cx="135" cy="125"/>
            </a:xfrm>
            <a:custGeom>
              <a:avLst/>
              <a:gdLst>
                <a:gd name="T0" fmla="*/ 425 w 54"/>
                <a:gd name="T1" fmla="*/ 114 h 47"/>
                <a:gd name="T2" fmla="*/ 50 w 54"/>
                <a:gd name="T3" fmla="*/ 136 h 47"/>
                <a:gd name="T4" fmla="*/ 63 w 54"/>
                <a:gd name="T5" fmla="*/ 524 h 47"/>
                <a:gd name="T6" fmla="*/ 208 w 54"/>
                <a:gd name="T7" fmla="*/ 657 h 47"/>
                <a:gd name="T8" fmla="*/ 333 w 54"/>
                <a:gd name="T9" fmla="*/ 771 h 47"/>
                <a:gd name="T10" fmla="*/ 533 w 54"/>
                <a:gd name="T11" fmla="*/ 793 h 47"/>
                <a:gd name="T12" fmla="*/ 845 w 54"/>
                <a:gd name="T13" fmla="*/ 883 h 47"/>
                <a:gd name="T14" fmla="*/ 363 w 54"/>
                <a:gd name="T15" fmla="*/ 468 h 47"/>
                <a:gd name="T16" fmla="*/ 425 w 54"/>
                <a:gd name="T17" fmla="*/ 303 h 47"/>
                <a:gd name="T18" fmla="*/ 425 w 54"/>
                <a:gd name="T19" fmla="*/ 11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47">
                  <a:moveTo>
                    <a:pt x="27" y="6"/>
                  </a:moveTo>
                  <a:cubicBezTo>
                    <a:pt x="21" y="5"/>
                    <a:pt x="7" y="0"/>
                    <a:pt x="3" y="7"/>
                  </a:cubicBezTo>
                  <a:cubicBezTo>
                    <a:pt x="0" y="12"/>
                    <a:pt x="1" y="23"/>
                    <a:pt x="4" y="28"/>
                  </a:cubicBezTo>
                  <a:cubicBezTo>
                    <a:pt x="6" y="32"/>
                    <a:pt x="9" y="33"/>
                    <a:pt x="13" y="35"/>
                  </a:cubicBezTo>
                  <a:cubicBezTo>
                    <a:pt x="16" y="37"/>
                    <a:pt x="18" y="40"/>
                    <a:pt x="21" y="41"/>
                  </a:cubicBezTo>
                  <a:cubicBezTo>
                    <a:pt x="25" y="43"/>
                    <a:pt x="30" y="41"/>
                    <a:pt x="34" y="42"/>
                  </a:cubicBezTo>
                  <a:cubicBezTo>
                    <a:pt x="41" y="43"/>
                    <a:pt x="47" y="46"/>
                    <a:pt x="54" y="47"/>
                  </a:cubicBezTo>
                  <a:cubicBezTo>
                    <a:pt x="44" y="44"/>
                    <a:pt x="19" y="40"/>
                    <a:pt x="23" y="25"/>
                  </a:cubicBezTo>
                  <a:cubicBezTo>
                    <a:pt x="24" y="21"/>
                    <a:pt x="26" y="20"/>
                    <a:pt x="27" y="16"/>
                  </a:cubicBezTo>
                  <a:cubicBezTo>
                    <a:pt x="27" y="12"/>
                    <a:pt x="27" y="9"/>
                    <a:pt x="27" y="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Freeform 50">
              <a:extLst>
                <a:ext uri="{FF2B5EF4-FFF2-40B4-BE49-F238E27FC236}">
                  <a16:creationId xmlns:a16="http://schemas.microsoft.com/office/drawing/2014/main" id="{C46FF62D-FAD0-4532-9030-8C3B256A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525"/>
              <a:ext cx="40" cy="67"/>
            </a:xfrm>
            <a:custGeom>
              <a:avLst/>
              <a:gdLst>
                <a:gd name="T0" fmla="*/ 113 w 16"/>
                <a:gd name="T1" fmla="*/ 21 h 25"/>
                <a:gd name="T2" fmla="*/ 33 w 16"/>
                <a:gd name="T3" fmla="*/ 230 h 25"/>
                <a:gd name="T4" fmla="*/ 250 w 16"/>
                <a:gd name="T5" fmla="*/ 482 h 25"/>
                <a:gd name="T6" fmla="*/ 113 w 16"/>
                <a:gd name="T7" fmla="*/ 252 h 25"/>
                <a:gd name="T8" fmla="*/ 220 w 16"/>
                <a:gd name="T9" fmla="*/ 193 h 25"/>
                <a:gd name="T10" fmla="*/ 158 w 16"/>
                <a:gd name="T11" fmla="*/ 56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5">
                  <a:moveTo>
                    <a:pt x="7" y="1"/>
                  </a:moveTo>
                  <a:cubicBezTo>
                    <a:pt x="0" y="0"/>
                    <a:pt x="2" y="8"/>
                    <a:pt x="2" y="12"/>
                  </a:cubicBezTo>
                  <a:cubicBezTo>
                    <a:pt x="4" y="21"/>
                    <a:pt x="6" y="24"/>
                    <a:pt x="16" y="25"/>
                  </a:cubicBezTo>
                  <a:cubicBezTo>
                    <a:pt x="13" y="22"/>
                    <a:pt x="7" y="17"/>
                    <a:pt x="7" y="13"/>
                  </a:cubicBezTo>
                  <a:cubicBezTo>
                    <a:pt x="10" y="12"/>
                    <a:pt x="12" y="11"/>
                    <a:pt x="14" y="10"/>
                  </a:cubicBezTo>
                  <a:cubicBezTo>
                    <a:pt x="14" y="7"/>
                    <a:pt x="13" y="4"/>
                    <a:pt x="10" y="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Freeform 51">
              <a:extLst>
                <a:ext uri="{FF2B5EF4-FFF2-40B4-BE49-F238E27FC236}">
                  <a16:creationId xmlns:a16="http://schemas.microsoft.com/office/drawing/2014/main" id="{0506A954-F0A2-43FF-AAE0-F27133D8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3176"/>
              <a:ext cx="153" cy="107"/>
            </a:xfrm>
            <a:custGeom>
              <a:avLst/>
              <a:gdLst>
                <a:gd name="T0" fmla="*/ 0 w 61"/>
                <a:gd name="T1" fmla="*/ 765 h 40"/>
                <a:gd name="T2" fmla="*/ 963 w 61"/>
                <a:gd name="T3" fmla="*/ 765 h 40"/>
                <a:gd name="T4" fmla="*/ 692 w 61"/>
                <a:gd name="T5" fmla="*/ 0 h 40"/>
                <a:gd name="T6" fmla="*/ 441 w 61"/>
                <a:gd name="T7" fmla="*/ 401 h 40"/>
                <a:gd name="T8" fmla="*/ 0 w 61"/>
                <a:gd name="T9" fmla="*/ 76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0">
                  <a:moveTo>
                    <a:pt x="0" y="40"/>
                  </a:moveTo>
                  <a:cubicBezTo>
                    <a:pt x="10" y="32"/>
                    <a:pt x="40" y="27"/>
                    <a:pt x="61" y="4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8"/>
                    <a:pt x="39" y="17"/>
                    <a:pt x="28" y="21"/>
                  </a:cubicBezTo>
                  <a:cubicBezTo>
                    <a:pt x="13" y="26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Freeform 52">
              <a:extLst>
                <a:ext uri="{FF2B5EF4-FFF2-40B4-BE49-F238E27FC236}">
                  <a16:creationId xmlns:a16="http://schemas.microsoft.com/office/drawing/2014/main" id="{A7EB33CC-2439-4504-A251-9FDF26C2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3152"/>
              <a:ext cx="60" cy="136"/>
            </a:xfrm>
            <a:custGeom>
              <a:avLst/>
              <a:gdLst>
                <a:gd name="T0" fmla="*/ 375 w 24"/>
                <a:gd name="T1" fmla="*/ 0 h 51"/>
                <a:gd name="T2" fmla="*/ 0 w 24"/>
                <a:gd name="T3" fmla="*/ 627 h 51"/>
                <a:gd name="T4" fmla="*/ 95 w 24"/>
                <a:gd name="T5" fmla="*/ 968 h 51"/>
                <a:gd name="T6" fmla="*/ 375 w 2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1">
                  <a:moveTo>
                    <a:pt x="24" y="0"/>
                  </a:moveTo>
                  <a:cubicBezTo>
                    <a:pt x="11" y="6"/>
                    <a:pt x="0" y="22"/>
                    <a:pt x="0" y="33"/>
                  </a:cubicBezTo>
                  <a:cubicBezTo>
                    <a:pt x="0" y="36"/>
                    <a:pt x="6" y="51"/>
                    <a:pt x="6" y="51"/>
                  </a:cubicBezTo>
                  <a:cubicBezTo>
                    <a:pt x="2" y="34"/>
                    <a:pt x="7" y="1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Freeform 53">
              <a:extLst>
                <a:ext uri="{FF2B5EF4-FFF2-40B4-BE49-F238E27FC236}">
                  <a16:creationId xmlns:a16="http://schemas.microsoft.com/office/drawing/2014/main" id="{C8423E0D-5408-49C6-B62A-B7618280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139"/>
              <a:ext cx="37" cy="77"/>
            </a:xfrm>
            <a:custGeom>
              <a:avLst/>
              <a:gdLst>
                <a:gd name="T0" fmla="*/ 224 w 15"/>
                <a:gd name="T1" fmla="*/ 0 h 29"/>
                <a:gd name="T2" fmla="*/ 30 w 15"/>
                <a:gd name="T3" fmla="*/ 353 h 29"/>
                <a:gd name="T4" fmla="*/ 74 w 15"/>
                <a:gd name="T5" fmla="*/ 542 h 29"/>
                <a:gd name="T6" fmla="*/ 224 w 15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9">
                  <a:moveTo>
                    <a:pt x="15" y="0"/>
                  </a:moveTo>
                  <a:cubicBezTo>
                    <a:pt x="8" y="3"/>
                    <a:pt x="0" y="11"/>
                    <a:pt x="2" y="19"/>
                  </a:cubicBezTo>
                  <a:cubicBezTo>
                    <a:pt x="2" y="20"/>
                    <a:pt x="5" y="29"/>
                    <a:pt x="5" y="29"/>
                  </a:cubicBezTo>
                  <a:cubicBezTo>
                    <a:pt x="3" y="19"/>
                    <a:pt x="6" y="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Freeform 54">
              <a:extLst>
                <a:ext uri="{FF2B5EF4-FFF2-40B4-BE49-F238E27FC236}">
                  <a16:creationId xmlns:a16="http://schemas.microsoft.com/office/drawing/2014/main" id="{ED8E4CCE-7EDA-458A-BD0D-EEAC9B0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347"/>
              <a:ext cx="245" cy="293"/>
            </a:xfrm>
            <a:custGeom>
              <a:avLst/>
              <a:gdLst>
                <a:gd name="T0" fmla="*/ 1533 w 98"/>
                <a:gd name="T1" fmla="*/ 0 h 110"/>
                <a:gd name="T2" fmla="*/ 375 w 98"/>
                <a:gd name="T3" fmla="*/ 418 h 110"/>
                <a:gd name="T4" fmla="*/ 63 w 98"/>
                <a:gd name="T5" fmla="*/ 874 h 110"/>
                <a:gd name="T6" fmla="*/ 333 w 98"/>
                <a:gd name="T7" fmla="*/ 2078 h 110"/>
                <a:gd name="T8" fmla="*/ 375 w 98"/>
                <a:gd name="T9" fmla="*/ 738 h 110"/>
                <a:gd name="T10" fmla="*/ 1533 w 98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110">
                  <a:moveTo>
                    <a:pt x="98" y="0"/>
                  </a:moveTo>
                  <a:cubicBezTo>
                    <a:pt x="68" y="10"/>
                    <a:pt x="33" y="22"/>
                    <a:pt x="24" y="22"/>
                  </a:cubicBezTo>
                  <a:cubicBezTo>
                    <a:pt x="15" y="22"/>
                    <a:pt x="2" y="30"/>
                    <a:pt x="4" y="46"/>
                  </a:cubicBezTo>
                  <a:cubicBezTo>
                    <a:pt x="6" y="62"/>
                    <a:pt x="0" y="83"/>
                    <a:pt x="21" y="110"/>
                  </a:cubicBezTo>
                  <a:cubicBezTo>
                    <a:pt x="12" y="88"/>
                    <a:pt x="12" y="46"/>
                    <a:pt x="24" y="39"/>
                  </a:cubicBezTo>
                  <a:cubicBezTo>
                    <a:pt x="36" y="32"/>
                    <a:pt x="92" y="6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Freeform 55">
              <a:extLst>
                <a:ext uri="{FF2B5EF4-FFF2-40B4-BE49-F238E27FC236}">
                  <a16:creationId xmlns:a16="http://schemas.microsoft.com/office/drawing/2014/main" id="{8B0AAABD-933E-4BF8-819D-31F4C32F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165"/>
              <a:ext cx="278" cy="203"/>
            </a:xfrm>
            <a:custGeom>
              <a:avLst/>
              <a:gdLst>
                <a:gd name="T0" fmla="*/ 20 w 111"/>
                <a:gd name="T1" fmla="*/ 1413 h 76"/>
                <a:gd name="T2" fmla="*/ 614 w 111"/>
                <a:gd name="T3" fmla="*/ 1426 h 76"/>
                <a:gd name="T4" fmla="*/ 1400 w 111"/>
                <a:gd name="T5" fmla="*/ 1277 h 76"/>
                <a:gd name="T6" fmla="*/ 1663 w 111"/>
                <a:gd name="T7" fmla="*/ 1162 h 76"/>
                <a:gd name="T8" fmla="*/ 1693 w 111"/>
                <a:gd name="T9" fmla="*/ 593 h 76"/>
                <a:gd name="T10" fmla="*/ 1317 w 111"/>
                <a:gd name="T11" fmla="*/ 115 h 76"/>
                <a:gd name="T12" fmla="*/ 0 w 111"/>
                <a:gd name="T13" fmla="*/ 35 h 76"/>
                <a:gd name="T14" fmla="*/ 1335 w 111"/>
                <a:gd name="T15" fmla="*/ 422 h 76"/>
                <a:gd name="T16" fmla="*/ 1305 w 111"/>
                <a:gd name="T17" fmla="*/ 970 h 76"/>
                <a:gd name="T18" fmla="*/ 596 w 111"/>
                <a:gd name="T19" fmla="*/ 1333 h 76"/>
                <a:gd name="T20" fmla="*/ 20 w 111"/>
                <a:gd name="T21" fmla="*/ 141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6">
                  <a:moveTo>
                    <a:pt x="1" y="74"/>
                  </a:moveTo>
                  <a:cubicBezTo>
                    <a:pt x="20" y="75"/>
                    <a:pt x="22" y="76"/>
                    <a:pt x="39" y="75"/>
                  </a:cubicBezTo>
                  <a:cubicBezTo>
                    <a:pt x="56" y="75"/>
                    <a:pt x="78" y="69"/>
                    <a:pt x="89" y="67"/>
                  </a:cubicBezTo>
                  <a:cubicBezTo>
                    <a:pt x="99" y="64"/>
                    <a:pt x="106" y="61"/>
                    <a:pt x="106" y="61"/>
                  </a:cubicBezTo>
                  <a:cubicBezTo>
                    <a:pt x="106" y="61"/>
                    <a:pt x="108" y="38"/>
                    <a:pt x="108" y="31"/>
                  </a:cubicBezTo>
                  <a:cubicBezTo>
                    <a:pt x="108" y="24"/>
                    <a:pt x="111" y="11"/>
                    <a:pt x="84" y="6"/>
                  </a:cubicBezTo>
                  <a:cubicBezTo>
                    <a:pt x="57" y="2"/>
                    <a:pt x="22" y="0"/>
                    <a:pt x="0" y="2"/>
                  </a:cubicBezTo>
                  <a:cubicBezTo>
                    <a:pt x="36" y="4"/>
                    <a:pt x="78" y="11"/>
                    <a:pt x="85" y="22"/>
                  </a:cubicBezTo>
                  <a:cubicBezTo>
                    <a:pt x="89" y="29"/>
                    <a:pt x="92" y="38"/>
                    <a:pt x="83" y="51"/>
                  </a:cubicBezTo>
                  <a:cubicBezTo>
                    <a:pt x="74" y="64"/>
                    <a:pt x="54" y="70"/>
                    <a:pt x="38" y="70"/>
                  </a:cubicBezTo>
                  <a:cubicBezTo>
                    <a:pt x="23" y="70"/>
                    <a:pt x="1" y="74"/>
                    <a:pt x="1" y="7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Freeform 56">
              <a:extLst>
                <a:ext uri="{FF2B5EF4-FFF2-40B4-BE49-F238E27FC236}">
                  <a16:creationId xmlns:a16="http://schemas.microsoft.com/office/drawing/2014/main" id="{03C14CC6-CF00-445D-9B94-C593F143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1213"/>
              <a:ext cx="165" cy="227"/>
            </a:xfrm>
            <a:custGeom>
              <a:avLst/>
              <a:gdLst>
                <a:gd name="T0" fmla="*/ 1033 w 66"/>
                <a:gd name="T1" fmla="*/ 0 h 85"/>
                <a:gd name="T2" fmla="*/ 175 w 66"/>
                <a:gd name="T3" fmla="*/ 1199 h 85"/>
                <a:gd name="T4" fmla="*/ 470 w 66"/>
                <a:gd name="T5" fmla="*/ 1618 h 85"/>
                <a:gd name="T6" fmla="*/ 20 w 66"/>
                <a:gd name="T7" fmla="*/ 1162 h 85"/>
                <a:gd name="T8" fmla="*/ 1033 w 6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85">
                  <a:moveTo>
                    <a:pt x="66" y="0"/>
                  </a:moveTo>
                  <a:cubicBezTo>
                    <a:pt x="36" y="20"/>
                    <a:pt x="10" y="42"/>
                    <a:pt x="11" y="63"/>
                  </a:cubicBezTo>
                  <a:cubicBezTo>
                    <a:pt x="11" y="85"/>
                    <a:pt x="30" y="85"/>
                    <a:pt x="30" y="85"/>
                  </a:cubicBezTo>
                  <a:cubicBezTo>
                    <a:pt x="1" y="79"/>
                    <a:pt x="2" y="76"/>
                    <a:pt x="1" y="61"/>
                  </a:cubicBezTo>
                  <a:cubicBezTo>
                    <a:pt x="0" y="47"/>
                    <a:pt x="30" y="11"/>
                    <a:pt x="66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Freeform 57">
              <a:extLst>
                <a:ext uri="{FF2B5EF4-FFF2-40B4-BE49-F238E27FC236}">
                  <a16:creationId xmlns:a16="http://schemas.microsoft.com/office/drawing/2014/main" id="{CD01EF30-B121-47F4-B2B6-8F187B5B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251"/>
              <a:ext cx="235" cy="165"/>
            </a:xfrm>
            <a:custGeom>
              <a:avLst/>
              <a:gdLst>
                <a:gd name="T0" fmla="*/ 0 w 94"/>
                <a:gd name="T1" fmla="*/ 1168 h 62"/>
                <a:gd name="T2" fmla="*/ 875 w 94"/>
                <a:gd name="T3" fmla="*/ 865 h 62"/>
                <a:gd name="T4" fmla="*/ 1145 w 94"/>
                <a:gd name="T5" fmla="*/ 623 h 62"/>
                <a:gd name="T6" fmla="*/ 1158 w 94"/>
                <a:gd name="T7" fmla="*/ 0 h 62"/>
                <a:gd name="T8" fmla="*/ 1188 w 94"/>
                <a:gd name="T9" fmla="*/ 806 h 62"/>
                <a:gd name="T10" fmla="*/ 0 w 94"/>
                <a:gd name="T11" fmla="*/ 1168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2">
                  <a:moveTo>
                    <a:pt x="0" y="62"/>
                  </a:moveTo>
                  <a:cubicBezTo>
                    <a:pt x="14" y="56"/>
                    <a:pt x="39" y="53"/>
                    <a:pt x="56" y="46"/>
                  </a:cubicBezTo>
                  <a:cubicBezTo>
                    <a:pt x="64" y="42"/>
                    <a:pt x="71" y="36"/>
                    <a:pt x="73" y="33"/>
                  </a:cubicBezTo>
                  <a:cubicBezTo>
                    <a:pt x="80" y="26"/>
                    <a:pt x="83" y="9"/>
                    <a:pt x="74" y="0"/>
                  </a:cubicBezTo>
                  <a:cubicBezTo>
                    <a:pt x="94" y="19"/>
                    <a:pt x="88" y="37"/>
                    <a:pt x="76" y="43"/>
                  </a:cubicBezTo>
                  <a:cubicBezTo>
                    <a:pt x="63" y="49"/>
                    <a:pt x="4" y="61"/>
                    <a:pt x="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Freeform 58">
              <a:extLst>
                <a:ext uri="{FF2B5EF4-FFF2-40B4-BE49-F238E27FC236}">
                  <a16:creationId xmlns:a16="http://schemas.microsoft.com/office/drawing/2014/main" id="{14C49999-0FDA-450E-85D6-AA8BD8C0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1440"/>
              <a:ext cx="728" cy="717"/>
            </a:xfrm>
            <a:custGeom>
              <a:avLst/>
              <a:gdLst>
                <a:gd name="T0" fmla="*/ 4556 w 291"/>
                <a:gd name="T1" fmla="*/ 0 h 269"/>
                <a:gd name="T2" fmla="*/ 2209 w 291"/>
                <a:gd name="T3" fmla="*/ 682 h 269"/>
                <a:gd name="T4" fmla="*/ 250 w 291"/>
                <a:gd name="T5" fmla="*/ 1570 h 269"/>
                <a:gd name="T6" fmla="*/ 771 w 291"/>
                <a:gd name="T7" fmla="*/ 3468 h 269"/>
                <a:gd name="T8" fmla="*/ 1271 w 291"/>
                <a:gd name="T9" fmla="*/ 5094 h 269"/>
                <a:gd name="T10" fmla="*/ 1221 w 291"/>
                <a:gd name="T11" fmla="*/ 2330 h 269"/>
                <a:gd name="T12" fmla="*/ 2629 w 291"/>
                <a:gd name="T13" fmla="*/ 888 h 269"/>
                <a:gd name="T14" fmla="*/ 4556 w 291"/>
                <a:gd name="T15" fmla="*/ 0 h 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269">
                  <a:moveTo>
                    <a:pt x="291" y="0"/>
                  </a:moveTo>
                  <a:cubicBezTo>
                    <a:pt x="213" y="9"/>
                    <a:pt x="177" y="27"/>
                    <a:pt x="141" y="36"/>
                  </a:cubicBezTo>
                  <a:cubicBezTo>
                    <a:pt x="105" y="45"/>
                    <a:pt x="0" y="62"/>
                    <a:pt x="16" y="83"/>
                  </a:cubicBezTo>
                  <a:cubicBezTo>
                    <a:pt x="31" y="103"/>
                    <a:pt x="38" y="141"/>
                    <a:pt x="49" y="183"/>
                  </a:cubicBezTo>
                  <a:cubicBezTo>
                    <a:pt x="60" y="226"/>
                    <a:pt x="72" y="262"/>
                    <a:pt x="81" y="269"/>
                  </a:cubicBezTo>
                  <a:cubicBezTo>
                    <a:pt x="72" y="208"/>
                    <a:pt x="83" y="157"/>
                    <a:pt x="78" y="123"/>
                  </a:cubicBezTo>
                  <a:cubicBezTo>
                    <a:pt x="74" y="89"/>
                    <a:pt x="114" y="62"/>
                    <a:pt x="168" y="47"/>
                  </a:cubicBezTo>
                  <a:cubicBezTo>
                    <a:pt x="222" y="31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EA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Freeform 59">
              <a:extLst>
                <a:ext uri="{FF2B5EF4-FFF2-40B4-BE49-F238E27FC236}">
                  <a16:creationId xmlns:a16="http://schemas.microsoft.com/office/drawing/2014/main" id="{CA25B590-2B02-44A2-8D5F-DD5C9A64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200"/>
              <a:ext cx="397" cy="243"/>
            </a:xfrm>
            <a:custGeom>
              <a:avLst/>
              <a:gdLst>
                <a:gd name="T0" fmla="*/ 62 w 159"/>
                <a:gd name="T1" fmla="*/ 1332 h 91"/>
                <a:gd name="T2" fmla="*/ 1104 w 159"/>
                <a:gd name="T3" fmla="*/ 150 h 91"/>
                <a:gd name="T4" fmla="*/ 2412 w 159"/>
                <a:gd name="T5" fmla="*/ 491 h 91"/>
                <a:gd name="T6" fmla="*/ 2412 w 159"/>
                <a:gd name="T7" fmla="*/ 491 h 91"/>
                <a:gd name="T8" fmla="*/ 2132 w 159"/>
                <a:gd name="T9" fmla="*/ 1106 h 91"/>
                <a:gd name="T10" fmla="*/ 562 w 159"/>
                <a:gd name="T11" fmla="*/ 1656 h 91"/>
                <a:gd name="T12" fmla="*/ 62 w 159"/>
                <a:gd name="T13" fmla="*/ 13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1">
                  <a:moveTo>
                    <a:pt x="4" y="70"/>
                  </a:moveTo>
                  <a:cubicBezTo>
                    <a:pt x="0" y="56"/>
                    <a:pt x="36" y="16"/>
                    <a:pt x="71" y="8"/>
                  </a:cubicBezTo>
                  <a:cubicBezTo>
                    <a:pt x="106" y="0"/>
                    <a:pt x="151" y="12"/>
                    <a:pt x="155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9" y="40"/>
                    <a:pt x="151" y="54"/>
                    <a:pt x="137" y="5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22" y="91"/>
                    <a:pt x="8" y="83"/>
                    <a:pt x="4" y="7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Freeform 60">
              <a:extLst>
                <a:ext uri="{FF2B5EF4-FFF2-40B4-BE49-F238E27FC236}">
                  <a16:creationId xmlns:a16="http://schemas.microsoft.com/office/drawing/2014/main" id="{7E1746FB-CDE0-4664-89FB-69030A4C2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765"/>
              <a:ext cx="308" cy="355"/>
            </a:xfrm>
            <a:custGeom>
              <a:avLst/>
              <a:gdLst>
                <a:gd name="T0" fmla="*/ 0 w 123"/>
                <a:gd name="T1" fmla="*/ 456 h 133"/>
                <a:gd name="T2" fmla="*/ 1492 w 123"/>
                <a:gd name="T3" fmla="*/ 376 h 133"/>
                <a:gd name="T4" fmla="*/ 1442 w 123"/>
                <a:gd name="T5" fmla="*/ 2530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133">
                  <a:moveTo>
                    <a:pt x="0" y="24"/>
                  </a:moveTo>
                  <a:cubicBezTo>
                    <a:pt x="29" y="27"/>
                    <a:pt x="73" y="0"/>
                    <a:pt x="95" y="20"/>
                  </a:cubicBezTo>
                  <a:cubicBezTo>
                    <a:pt x="123" y="46"/>
                    <a:pt x="104" y="106"/>
                    <a:pt x="92" y="133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61">
              <a:extLst>
                <a:ext uri="{FF2B5EF4-FFF2-40B4-BE49-F238E27FC236}">
                  <a16:creationId xmlns:a16="http://schemas.microsoft.com/office/drawing/2014/main" id="{ADB4B247-2953-4EA1-A1B7-7A5A868D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525"/>
              <a:ext cx="173" cy="187"/>
            </a:xfrm>
            <a:custGeom>
              <a:avLst/>
              <a:gdLst>
                <a:gd name="T0" fmla="*/ 1025 w 69"/>
                <a:gd name="T1" fmla="*/ 593 h 70"/>
                <a:gd name="T2" fmla="*/ 534 w 69"/>
                <a:gd name="T3" fmla="*/ 56 h 70"/>
                <a:gd name="T4" fmla="*/ 20 w 69"/>
                <a:gd name="T5" fmla="*/ 1336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0">
                  <a:moveTo>
                    <a:pt x="65" y="31"/>
                  </a:moveTo>
                  <a:cubicBezTo>
                    <a:pt x="69" y="15"/>
                    <a:pt x="50" y="0"/>
                    <a:pt x="34" y="3"/>
                  </a:cubicBezTo>
                  <a:cubicBezTo>
                    <a:pt x="11" y="7"/>
                    <a:pt x="0" y="49"/>
                    <a:pt x="1" y="7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Freeform 62">
              <a:extLst>
                <a:ext uri="{FF2B5EF4-FFF2-40B4-BE49-F238E27FC236}">
                  <a16:creationId xmlns:a16="http://schemas.microsoft.com/office/drawing/2014/main" id="{3A5597DC-2E1F-4AEA-BFD4-1529EDA3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536"/>
              <a:ext cx="132" cy="381"/>
            </a:xfrm>
            <a:custGeom>
              <a:avLst/>
              <a:gdLst>
                <a:gd name="T0" fmla="*/ 30 w 53"/>
                <a:gd name="T1" fmla="*/ 0 h 143"/>
                <a:gd name="T2" fmla="*/ 12 w 53"/>
                <a:gd name="T3" fmla="*/ 661 h 143"/>
                <a:gd name="T4" fmla="*/ 187 w 53"/>
                <a:gd name="T5" fmla="*/ 1364 h 143"/>
                <a:gd name="T6" fmla="*/ 590 w 53"/>
                <a:gd name="T7" fmla="*/ 2081 h 143"/>
                <a:gd name="T8" fmla="*/ 819 w 53"/>
                <a:gd name="T9" fmla="*/ 270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43">
                  <a:moveTo>
                    <a:pt x="2" y="0"/>
                  </a:moveTo>
                  <a:cubicBezTo>
                    <a:pt x="7" y="10"/>
                    <a:pt x="0" y="23"/>
                    <a:pt x="1" y="35"/>
                  </a:cubicBezTo>
                  <a:cubicBezTo>
                    <a:pt x="1" y="48"/>
                    <a:pt x="7" y="61"/>
                    <a:pt x="12" y="72"/>
                  </a:cubicBezTo>
                  <a:cubicBezTo>
                    <a:pt x="19" y="86"/>
                    <a:pt x="30" y="97"/>
                    <a:pt x="38" y="110"/>
                  </a:cubicBezTo>
                  <a:cubicBezTo>
                    <a:pt x="43" y="120"/>
                    <a:pt x="43" y="137"/>
                    <a:pt x="53" y="143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63">
              <a:extLst>
                <a:ext uri="{FF2B5EF4-FFF2-40B4-BE49-F238E27FC236}">
                  <a16:creationId xmlns:a16="http://schemas.microsoft.com/office/drawing/2014/main" id="{2F6541AB-8B76-439A-9F61-A13BFB63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339"/>
              <a:ext cx="1686" cy="1762"/>
            </a:xfrm>
            <a:custGeom>
              <a:avLst/>
              <a:gdLst>
                <a:gd name="T0" fmla="*/ 3347 w 674"/>
                <a:gd name="T1" fmla="*/ 12521 h 661"/>
                <a:gd name="T2" fmla="*/ 3304 w 674"/>
                <a:gd name="T3" fmla="*/ 12499 h 661"/>
                <a:gd name="T4" fmla="*/ 2804 w 674"/>
                <a:gd name="T5" fmla="*/ 11190 h 661"/>
                <a:gd name="T6" fmla="*/ 2159 w 674"/>
                <a:gd name="T7" fmla="*/ 9564 h 661"/>
                <a:gd name="T8" fmla="*/ 1896 w 674"/>
                <a:gd name="T9" fmla="*/ 8357 h 661"/>
                <a:gd name="T10" fmla="*/ 1438 w 674"/>
                <a:gd name="T11" fmla="*/ 6515 h 661"/>
                <a:gd name="T12" fmla="*/ 783 w 674"/>
                <a:gd name="T13" fmla="*/ 4676 h 661"/>
                <a:gd name="T14" fmla="*/ 250 w 674"/>
                <a:gd name="T15" fmla="*/ 2671 h 661"/>
                <a:gd name="T16" fmla="*/ 20 w 674"/>
                <a:gd name="T17" fmla="*/ 2069 h 661"/>
                <a:gd name="T18" fmla="*/ 1051 w 674"/>
                <a:gd name="T19" fmla="*/ 1514 h 661"/>
                <a:gd name="T20" fmla="*/ 2129 w 674"/>
                <a:gd name="T21" fmla="*/ 1080 h 661"/>
                <a:gd name="T22" fmla="*/ 3535 w 674"/>
                <a:gd name="T23" fmla="*/ 605 h 661"/>
                <a:gd name="T24" fmla="*/ 5826 w 674"/>
                <a:gd name="T25" fmla="*/ 285 h 661"/>
                <a:gd name="T26" fmla="*/ 6889 w 674"/>
                <a:gd name="T27" fmla="*/ 136 h 661"/>
                <a:gd name="T28" fmla="*/ 7027 w 674"/>
                <a:gd name="T29" fmla="*/ 456 h 661"/>
                <a:gd name="T30" fmla="*/ 7559 w 674"/>
                <a:gd name="T31" fmla="*/ 1647 h 661"/>
                <a:gd name="T32" fmla="*/ 8152 w 674"/>
                <a:gd name="T33" fmla="*/ 3652 h 661"/>
                <a:gd name="T34" fmla="*/ 9030 w 674"/>
                <a:gd name="T35" fmla="*/ 6232 h 661"/>
                <a:gd name="T36" fmla="*/ 9718 w 674"/>
                <a:gd name="T37" fmla="*/ 7880 h 661"/>
                <a:gd name="T38" fmla="*/ 10519 w 674"/>
                <a:gd name="T39" fmla="*/ 10212 h 661"/>
                <a:gd name="T40" fmla="*/ 10486 w 674"/>
                <a:gd name="T41" fmla="*/ 10324 h 6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4" h="661">
                  <a:moveTo>
                    <a:pt x="214" y="661"/>
                  </a:moveTo>
                  <a:cubicBezTo>
                    <a:pt x="213" y="661"/>
                    <a:pt x="212" y="660"/>
                    <a:pt x="211" y="660"/>
                  </a:cubicBezTo>
                  <a:cubicBezTo>
                    <a:pt x="204" y="655"/>
                    <a:pt x="189" y="609"/>
                    <a:pt x="179" y="591"/>
                  </a:cubicBezTo>
                  <a:cubicBezTo>
                    <a:pt x="169" y="572"/>
                    <a:pt x="152" y="538"/>
                    <a:pt x="138" y="505"/>
                  </a:cubicBezTo>
                  <a:cubicBezTo>
                    <a:pt x="125" y="472"/>
                    <a:pt x="132" y="496"/>
                    <a:pt x="121" y="441"/>
                  </a:cubicBezTo>
                  <a:cubicBezTo>
                    <a:pt x="111" y="387"/>
                    <a:pt x="109" y="371"/>
                    <a:pt x="92" y="344"/>
                  </a:cubicBezTo>
                  <a:cubicBezTo>
                    <a:pt x="75" y="316"/>
                    <a:pt x="66" y="283"/>
                    <a:pt x="50" y="247"/>
                  </a:cubicBezTo>
                  <a:cubicBezTo>
                    <a:pt x="33" y="211"/>
                    <a:pt x="39" y="189"/>
                    <a:pt x="16" y="141"/>
                  </a:cubicBezTo>
                  <a:cubicBezTo>
                    <a:pt x="5" y="127"/>
                    <a:pt x="0" y="121"/>
                    <a:pt x="1" y="109"/>
                  </a:cubicBezTo>
                  <a:cubicBezTo>
                    <a:pt x="0" y="90"/>
                    <a:pt x="50" y="84"/>
                    <a:pt x="67" y="80"/>
                  </a:cubicBezTo>
                  <a:cubicBezTo>
                    <a:pt x="95" y="72"/>
                    <a:pt x="119" y="61"/>
                    <a:pt x="136" y="57"/>
                  </a:cubicBezTo>
                  <a:cubicBezTo>
                    <a:pt x="172" y="49"/>
                    <a:pt x="190" y="41"/>
                    <a:pt x="226" y="32"/>
                  </a:cubicBezTo>
                  <a:cubicBezTo>
                    <a:pt x="266" y="22"/>
                    <a:pt x="324" y="11"/>
                    <a:pt x="372" y="15"/>
                  </a:cubicBezTo>
                  <a:cubicBezTo>
                    <a:pt x="402" y="15"/>
                    <a:pt x="439" y="0"/>
                    <a:pt x="440" y="7"/>
                  </a:cubicBezTo>
                  <a:cubicBezTo>
                    <a:pt x="441" y="13"/>
                    <a:pt x="447" y="23"/>
                    <a:pt x="449" y="24"/>
                  </a:cubicBezTo>
                  <a:cubicBezTo>
                    <a:pt x="456" y="47"/>
                    <a:pt x="460" y="54"/>
                    <a:pt x="483" y="87"/>
                  </a:cubicBezTo>
                  <a:cubicBezTo>
                    <a:pt x="507" y="119"/>
                    <a:pt x="485" y="146"/>
                    <a:pt x="521" y="193"/>
                  </a:cubicBezTo>
                  <a:cubicBezTo>
                    <a:pt x="558" y="241"/>
                    <a:pt x="569" y="292"/>
                    <a:pt x="577" y="329"/>
                  </a:cubicBezTo>
                  <a:cubicBezTo>
                    <a:pt x="586" y="365"/>
                    <a:pt x="605" y="393"/>
                    <a:pt x="621" y="416"/>
                  </a:cubicBezTo>
                  <a:cubicBezTo>
                    <a:pt x="637" y="438"/>
                    <a:pt x="665" y="521"/>
                    <a:pt x="672" y="539"/>
                  </a:cubicBezTo>
                  <a:cubicBezTo>
                    <a:pt x="674" y="543"/>
                    <a:pt x="673" y="545"/>
                    <a:pt x="670" y="54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64">
              <a:extLst>
                <a:ext uri="{FF2B5EF4-FFF2-40B4-BE49-F238E27FC236}">
                  <a16:creationId xmlns:a16="http://schemas.microsoft.com/office/drawing/2014/main" id="{A3D24876-9762-4ADF-908E-6BD704228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3075"/>
              <a:ext cx="155" cy="34"/>
            </a:xfrm>
            <a:custGeom>
              <a:avLst/>
              <a:gdLst>
                <a:gd name="T0" fmla="*/ 970 w 62"/>
                <a:gd name="T1" fmla="*/ 0 h 13"/>
                <a:gd name="T2" fmla="*/ 0 w 62"/>
                <a:gd name="T3" fmla="*/ 17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13">
                  <a:moveTo>
                    <a:pt x="62" y="0"/>
                  </a:moveTo>
                  <a:cubicBezTo>
                    <a:pt x="34" y="7"/>
                    <a:pt x="10" y="13"/>
                    <a:pt x="0" y="1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65">
              <a:extLst>
                <a:ext uri="{FF2B5EF4-FFF2-40B4-BE49-F238E27FC236}">
                  <a16:creationId xmlns:a16="http://schemas.microsoft.com/office/drawing/2014/main" id="{FFF88AD6-49F7-4DFF-9D71-D6A7E878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765"/>
              <a:ext cx="320" cy="115"/>
            </a:xfrm>
            <a:custGeom>
              <a:avLst/>
              <a:gdLst>
                <a:gd name="T0" fmla="*/ 2000 w 128"/>
                <a:gd name="T1" fmla="*/ 193 h 43"/>
                <a:gd name="T2" fmla="*/ 908 w 128"/>
                <a:gd name="T3" fmla="*/ 308 h 43"/>
                <a:gd name="T4" fmla="*/ 0 w 128"/>
                <a:gd name="T5" fmla="*/ 82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43">
                  <a:moveTo>
                    <a:pt x="128" y="10"/>
                  </a:moveTo>
                  <a:cubicBezTo>
                    <a:pt x="118" y="12"/>
                    <a:pt x="90" y="0"/>
                    <a:pt x="58" y="16"/>
                  </a:cubicBezTo>
                  <a:cubicBezTo>
                    <a:pt x="25" y="32"/>
                    <a:pt x="16" y="35"/>
                    <a:pt x="0" y="4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66">
              <a:extLst>
                <a:ext uri="{FF2B5EF4-FFF2-40B4-BE49-F238E27FC236}">
                  <a16:creationId xmlns:a16="http://schemas.microsoft.com/office/drawing/2014/main" id="{35DC0C96-1D69-4C03-91F8-0FA5DE9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141"/>
              <a:ext cx="1875" cy="2043"/>
            </a:xfrm>
            <a:custGeom>
              <a:avLst/>
              <a:gdLst>
                <a:gd name="T0" fmla="*/ 11688 w 750"/>
                <a:gd name="T1" fmla="*/ 11893 h 766"/>
                <a:gd name="T2" fmla="*/ 10863 w 750"/>
                <a:gd name="T3" fmla="*/ 9562 h 766"/>
                <a:gd name="T4" fmla="*/ 10113 w 750"/>
                <a:gd name="T5" fmla="*/ 7839 h 766"/>
                <a:gd name="T6" fmla="*/ 9188 w 750"/>
                <a:gd name="T7" fmla="*/ 4987 h 766"/>
                <a:gd name="T8" fmla="*/ 8000 w 750"/>
                <a:gd name="T9" fmla="*/ 1822 h 766"/>
                <a:gd name="T10" fmla="*/ 7845 w 750"/>
                <a:gd name="T11" fmla="*/ 568 h 766"/>
                <a:gd name="T12" fmla="*/ 7375 w 750"/>
                <a:gd name="T13" fmla="*/ 192 h 766"/>
                <a:gd name="T14" fmla="*/ 5863 w 750"/>
                <a:gd name="T15" fmla="*/ 136 h 766"/>
                <a:gd name="T16" fmla="*/ 3800 w 750"/>
                <a:gd name="T17" fmla="*/ 205 h 766"/>
                <a:gd name="T18" fmla="*/ 2020 w 750"/>
                <a:gd name="T19" fmla="*/ 1160 h 766"/>
                <a:gd name="T20" fmla="*/ 20 w 750"/>
                <a:gd name="T21" fmla="*/ 2104 h 766"/>
                <a:gd name="T22" fmla="*/ 488 w 750"/>
                <a:gd name="T23" fmla="*/ 3891 h 766"/>
                <a:gd name="T24" fmla="*/ 1238 w 750"/>
                <a:gd name="T25" fmla="*/ 6182 h 766"/>
                <a:gd name="T26" fmla="*/ 2125 w 750"/>
                <a:gd name="T27" fmla="*/ 8479 h 766"/>
                <a:gd name="T28" fmla="*/ 2520 w 750"/>
                <a:gd name="T29" fmla="*/ 10570 h 766"/>
                <a:gd name="T30" fmla="*/ 3908 w 750"/>
                <a:gd name="T31" fmla="*/ 14328 h 766"/>
                <a:gd name="T32" fmla="*/ 4250 w 750"/>
                <a:gd name="T33" fmla="*/ 14477 h 766"/>
                <a:gd name="T34" fmla="*/ 5645 w 750"/>
                <a:gd name="T35" fmla="*/ 14000 h 766"/>
                <a:gd name="T36" fmla="*/ 5520 w 750"/>
                <a:gd name="T37" fmla="*/ 13624 h 766"/>
                <a:gd name="T38" fmla="*/ 5738 w 750"/>
                <a:gd name="T39" fmla="*/ 13258 h 766"/>
                <a:gd name="T40" fmla="*/ 6083 w 750"/>
                <a:gd name="T41" fmla="*/ 13450 h 766"/>
                <a:gd name="T42" fmla="*/ 6175 w 750"/>
                <a:gd name="T43" fmla="*/ 13714 h 766"/>
                <a:gd name="T44" fmla="*/ 6208 w 750"/>
                <a:gd name="T45" fmla="*/ 13816 h 766"/>
                <a:gd name="T46" fmla="*/ 6238 w 750"/>
                <a:gd name="T47" fmla="*/ 13885 h 766"/>
                <a:gd name="T48" fmla="*/ 6300 w 750"/>
                <a:gd name="T49" fmla="*/ 13872 h 766"/>
                <a:gd name="T50" fmla="*/ 7583 w 750"/>
                <a:gd name="T51" fmla="*/ 13624 h 766"/>
                <a:gd name="T52" fmla="*/ 7425 w 750"/>
                <a:gd name="T53" fmla="*/ 13167 h 766"/>
                <a:gd name="T54" fmla="*/ 7845 w 750"/>
                <a:gd name="T55" fmla="*/ 12506 h 766"/>
                <a:gd name="T56" fmla="*/ 8488 w 750"/>
                <a:gd name="T57" fmla="*/ 12847 h 766"/>
                <a:gd name="T58" fmla="*/ 8550 w 750"/>
                <a:gd name="T59" fmla="*/ 13087 h 766"/>
                <a:gd name="T60" fmla="*/ 8595 w 750"/>
                <a:gd name="T61" fmla="*/ 13202 h 766"/>
                <a:gd name="T62" fmla="*/ 8625 w 750"/>
                <a:gd name="T63" fmla="*/ 13258 h 766"/>
                <a:gd name="T64" fmla="*/ 10238 w 750"/>
                <a:gd name="T65" fmla="*/ 12506 h 766"/>
                <a:gd name="T66" fmla="*/ 11470 w 750"/>
                <a:gd name="T67" fmla="*/ 12122 h 766"/>
                <a:gd name="T68" fmla="*/ 11688 w 750"/>
                <a:gd name="T69" fmla="*/ 11893 h 7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0" h="766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53" y="718"/>
                    <a:pt x="353" y="718"/>
                    <a:pt x="353" y="718"/>
                  </a:cubicBezTo>
                  <a:cubicBezTo>
                    <a:pt x="351" y="710"/>
                    <a:pt x="357" y="701"/>
                    <a:pt x="367" y="699"/>
                  </a:cubicBezTo>
                  <a:cubicBezTo>
                    <a:pt x="377" y="696"/>
                    <a:pt x="387" y="701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472" y="679"/>
                    <a:pt x="484" y="664"/>
                    <a:pt x="502" y="659"/>
                  </a:cubicBezTo>
                  <a:cubicBezTo>
                    <a:pt x="521" y="654"/>
                    <a:pt x="539" y="663"/>
                    <a:pt x="543" y="677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67">
              <a:extLst>
                <a:ext uri="{FF2B5EF4-FFF2-40B4-BE49-F238E27FC236}">
                  <a16:creationId xmlns:a16="http://schemas.microsoft.com/office/drawing/2014/main" id="{5A403435-C416-458D-8779-540F823F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885"/>
              <a:ext cx="240" cy="296"/>
            </a:xfrm>
            <a:custGeom>
              <a:avLst/>
              <a:gdLst>
                <a:gd name="T0" fmla="*/ 1000 w 96"/>
                <a:gd name="T1" fmla="*/ 1685 h 111"/>
                <a:gd name="T2" fmla="*/ 1500 w 96"/>
                <a:gd name="T3" fmla="*/ 1707 h 111"/>
                <a:gd name="T4" fmla="*/ 1113 w 96"/>
                <a:gd name="T5" fmla="*/ 435 h 111"/>
                <a:gd name="T6" fmla="*/ 470 w 96"/>
                <a:gd name="T7" fmla="*/ 93 h 111"/>
                <a:gd name="T8" fmla="*/ 50 w 96"/>
                <a:gd name="T9" fmla="*/ 760 h 111"/>
                <a:gd name="T10" fmla="*/ 488 w 96"/>
                <a:gd name="T11" fmla="*/ 2104 h 111"/>
                <a:gd name="T12" fmla="*/ 1000 w 96"/>
                <a:gd name="T13" fmla="*/ 168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1">
                  <a:moveTo>
                    <a:pt x="64" y="89"/>
                  </a:moveTo>
                  <a:cubicBezTo>
                    <a:pt x="76" y="86"/>
                    <a:pt x="87" y="87"/>
                    <a:pt x="96" y="9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7" y="9"/>
                    <a:pt x="49" y="0"/>
                    <a:pt x="30" y="5"/>
                  </a:cubicBezTo>
                  <a:cubicBezTo>
                    <a:pt x="12" y="10"/>
                    <a:pt x="0" y="25"/>
                    <a:pt x="3" y="4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8" y="101"/>
                    <a:pt x="50" y="93"/>
                    <a:pt x="64" y="89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68">
              <a:extLst>
                <a:ext uri="{FF2B5EF4-FFF2-40B4-BE49-F238E27FC236}">
                  <a16:creationId xmlns:a16="http://schemas.microsoft.com/office/drawing/2014/main" id="{48FE139C-5B3A-4755-A25E-D0D6E41C0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47"/>
              <a:ext cx="55" cy="160"/>
            </a:xfrm>
            <a:custGeom>
              <a:avLst/>
              <a:gdLst>
                <a:gd name="T0" fmla="*/ 50 w 22"/>
                <a:gd name="T1" fmla="*/ 1117 h 60"/>
                <a:gd name="T2" fmla="*/ 345 w 22"/>
                <a:gd name="T3" fmla="*/ 1139 h 60"/>
                <a:gd name="T4" fmla="*/ 0 w 22"/>
                <a:gd name="T5" fmla="*/ 0 h 60"/>
                <a:gd name="T6" fmla="*/ 50 w 22"/>
                <a:gd name="T7" fmla="*/ 111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60">
                  <a:moveTo>
                    <a:pt x="3" y="59"/>
                  </a:moveTo>
                  <a:cubicBezTo>
                    <a:pt x="10" y="57"/>
                    <a:pt x="22" y="60"/>
                    <a:pt x="22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19" y="51"/>
                    <a:pt x="3" y="59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69">
              <a:extLst>
                <a:ext uri="{FF2B5EF4-FFF2-40B4-BE49-F238E27FC236}">
                  <a16:creationId xmlns:a16="http://schemas.microsoft.com/office/drawing/2014/main" id="{F620040F-EAFF-4643-893E-74F995ADD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997"/>
              <a:ext cx="130" cy="160"/>
            </a:xfrm>
            <a:custGeom>
              <a:avLst/>
              <a:gdLst>
                <a:gd name="T0" fmla="*/ 550 w 52"/>
                <a:gd name="T1" fmla="*/ 909 h 60"/>
                <a:gd name="T2" fmla="*/ 813 w 52"/>
                <a:gd name="T3" fmla="*/ 909 h 60"/>
                <a:gd name="T4" fmla="*/ 595 w 52"/>
                <a:gd name="T5" fmla="*/ 248 h 60"/>
                <a:gd name="T6" fmla="*/ 250 w 52"/>
                <a:gd name="T7" fmla="*/ 56 h 60"/>
                <a:gd name="T8" fmla="*/ 33 w 52"/>
                <a:gd name="T9" fmla="*/ 419 h 60"/>
                <a:gd name="T10" fmla="*/ 270 w 52"/>
                <a:gd name="T11" fmla="*/ 1139 h 60"/>
                <a:gd name="T12" fmla="*/ 550 w 52"/>
                <a:gd name="T13" fmla="*/ 909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60">
                  <a:moveTo>
                    <a:pt x="35" y="48"/>
                  </a:moveTo>
                  <a:cubicBezTo>
                    <a:pt x="41" y="46"/>
                    <a:pt x="47" y="47"/>
                    <a:pt x="52" y="4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6" y="0"/>
                    <a:pt x="16" y="3"/>
                  </a:cubicBezTo>
                  <a:cubicBezTo>
                    <a:pt x="6" y="5"/>
                    <a:pt x="0" y="14"/>
                    <a:pt x="2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54"/>
                    <a:pt x="27" y="50"/>
                    <a:pt x="35" y="48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Freeform 70">
              <a:extLst>
                <a:ext uri="{FF2B5EF4-FFF2-40B4-BE49-F238E27FC236}">
                  <a16:creationId xmlns:a16="http://schemas.microsoft.com/office/drawing/2014/main" id="{C5404786-F76F-4618-84F4-24E20090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3024"/>
              <a:ext cx="37" cy="88"/>
            </a:xfrm>
            <a:custGeom>
              <a:avLst/>
              <a:gdLst>
                <a:gd name="T0" fmla="*/ 30 w 15"/>
                <a:gd name="T1" fmla="*/ 627 h 33"/>
                <a:gd name="T2" fmla="*/ 224 w 15"/>
                <a:gd name="T3" fmla="*/ 627 h 33"/>
                <a:gd name="T4" fmla="*/ 0 w 15"/>
                <a:gd name="T5" fmla="*/ 0 h 33"/>
                <a:gd name="T6" fmla="*/ 30 w 15"/>
                <a:gd name="T7" fmla="*/ 627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3">
                  <a:moveTo>
                    <a:pt x="2" y="33"/>
                  </a:moveTo>
                  <a:cubicBezTo>
                    <a:pt x="7" y="32"/>
                    <a:pt x="15" y="33"/>
                    <a:pt x="15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2"/>
                    <a:pt x="12" y="28"/>
                    <a:pt x="2" y="33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Freeform 71">
              <a:extLst>
                <a:ext uri="{FF2B5EF4-FFF2-40B4-BE49-F238E27FC236}">
                  <a16:creationId xmlns:a16="http://schemas.microsoft.com/office/drawing/2014/main" id="{7EB7A994-AB06-401A-B488-BC60BD32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016"/>
              <a:ext cx="72" cy="112"/>
            </a:xfrm>
            <a:custGeom>
              <a:avLst/>
              <a:gdLst>
                <a:gd name="T0" fmla="*/ 124 w 29"/>
                <a:gd name="T1" fmla="*/ 35 h 42"/>
                <a:gd name="T2" fmla="*/ 42 w 29"/>
                <a:gd name="T3" fmla="*/ 307 h 42"/>
                <a:gd name="T4" fmla="*/ 216 w 29"/>
                <a:gd name="T5" fmla="*/ 797 h 42"/>
                <a:gd name="T6" fmla="*/ 444 w 29"/>
                <a:gd name="T7" fmla="*/ 683 h 42"/>
                <a:gd name="T8" fmla="*/ 308 w 29"/>
                <a:gd name="T9" fmla="*/ 248 h 42"/>
                <a:gd name="T10" fmla="*/ 124 w 29"/>
                <a:gd name="T11" fmla="*/ 3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2">
                  <a:moveTo>
                    <a:pt x="8" y="2"/>
                  </a:moveTo>
                  <a:cubicBezTo>
                    <a:pt x="0" y="4"/>
                    <a:pt x="0" y="9"/>
                    <a:pt x="3" y="16"/>
                  </a:cubicBezTo>
                  <a:cubicBezTo>
                    <a:pt x="6" y="24"/>
                    <a:pt x="9" y="42"/>
                    <a:pt x="14" y="42"/>
                  </a:cubicBezTo>
                  <a:cubicBezTo>
                    <a:pt x="18" y="42"/>
                    <a:pt x="29" y="40"/>
                    <a:pt x="29" y="36"/>
                  </a:cubicBezTo>
                  <a:cubicBezTo>
                    <a:pt x="29" y="32"/>
                    <a:pt x="21" y="17"/>
                    <a:pt x="20" y="13"/>
                  </a:cubicBezTo>
                  <a:cubicBezTo>
                    <a:pt x="19" y="9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Freeform 72">
              <a:extLst>
                <a:ext uri="{FF2B5EF4-FFF2-40B4-BE49-F238E27FC236}">
                  <a16:creationId xmlns:a16="http://schemas.microsoft.com/office/drawing/2014/main" id="{B8EB224D-1666-441C-8B87-FE253B34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885"/>
              <a:ext cx="240" cy="296"/>
            </a:xfrm>
            <a:custGeom>
              <a:avLst/>
              <a:gdLst>
                <a:gd name="T0" fmla="*/ 1000 w 96"/>
                <a:gd name="T1" fmla="*/ 1685 h 111"/>
                <a:gd name="T2" fmla="*/ 1500 w 96"/>
                <a:gd name="T3" fmla="*/ 1707 h 111"/>
                <a:gd name="T4" fmla="*/ 1113 w 96"/>
                <a:gd name="T5" fmla="*/ 435 h 111"/>
                <a:gd name="T6" fmla="*/ 470 w 96"/>
                <a:gd name="T7" fmla="*/ 93 h 111"/>
                <a:gd name="T8" fmla="*/ 50 w 96"/>
                <a:gd name="T9" fmla="*/ 760 h 111"/>
                <a:gd name="T10" fmla="*/ 488 w 96"/>
                <a:gd name="T11" fmla="*/ 2104 h 111"/>
                <a:gd name="T12" fmla="*/ 1000 w 96"/>
                <a:gd name="T13" fmla="*/ 168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1">
                  <a:moveTo>
                    <a:pt x="64" y="89"/>
                  </a:moveTo>
                  <a:cubicBezTo>
                    <a:pt x="76" y="86"/>
                    <a:pt x="87" y="87"/>
                    <a:pt x="96" y="9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7" y="9"/>
                    <a:pt x="49" y="0"/>
                    <a:pt x="30" y="5"/>
                  </a:cubicBezTo>
                  <a:cubicBezTo>
                    <a:pt x="12" y="10"/>
                    <a:pt x="0" y="25"/>
                    <a:pt x="3" y="4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8" y="101"/>
                    <a:pt x="50" y="93"/>
                    <a:pt x="64" y="8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73">
              <a:extLst>
                <a:ext uri="{FF2B5EF4-FFF2-40B4-BE49-F238E27FC236}">
                  <a16:creationId xmlns:a16="http://schemas.microsoft.com/office/drawing/2014/main" id="{D288D5E8-DA8D-419A-8096-09041861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997"/>
              <a:ext cx="130" cy="160"/>
            </a:xfrm>
            <a:custGeom>
              <a:avLst/>
              <a:gdLst>
                <a:gd name="T0" fmla="*/ 550 w 52"/>
                <a:gd name="T1" fmla="*/ 909 h 60"/>
                <a:gd name="T2" fmla="*/ 813 w 52"/>
                <a:gd name="T3" fmla="*/ 909 h 60"/>
                <a:gd name="T4" fmla="*/ 595 w 52"/>
                <a:gd name="T5" fmla="*/ 248 h 60"/>
                <a:gd name="T6" fmla="*/ 250 w 52"/>
                <a:gd name="T7" fmla="*/ 56 h 60"/>
                <a:gd name="T8" fmla="*/ 33 w 52"/>
                <a:gd name="T9" fmla="*/ 419 h 60"/>
                <a:gd name="T10" fmla="*/ 270 w 52"/>
                <a:gd name="T11" fmla="*/ 1139 h 60"/>
                <a:gd name="T12" fmla="*/ 550 w 52"/>
                <a:gd name="T13" fmla="*/ 909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60">
                  <a:moveTo>
                    <a:pt x="35" y="48"/>
                  </a:moveTo>
                  <a:cubicBezTo>
                    <a:pt x="41" y="46"/>
                    <a:pt x="47" y="47"/>
                    <a:pt x="52" y="4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6" y="0"/>
                    <a:pt x="16" y="3"/>
                  </a:cubicBezTo>
                  <a:cubicBezTo>
                    <a:pt x="6" y="5"/>
                    <a:pt x="0" y="14"/>
                    <a:pt x="2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54"/>
                    <a:pt x="27" y="50"/>
                    <a:pt x="35" y="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74">
              <a:extLst>
                <a:ext uri="{FF2B5EF4-FFF2-40B4-BE49-F238E27FC236}">
                  <a16:creationId xmlns:a16="http://schemas.microsoft.com/office/drawing/2014/main" id="{82417D11-9409-4F21-99D0-81A011F91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656"/>
              <a:ext cx="415" cy="400"/>
            </a:xfrm>
            <a:custGeom>
              <a:avLst/>
              <a:gdLst>
                <a:gd name="T0" fmla="*/ 0 w 166"/>
                <a:gd name="T1" fmla="*/ 0 h 150"/>
                <a:gd name="T2" fmla="*/ 595 w 166"/>
                <a:gd name="T3" fmla="*/ 739 h 150"/>
                <a:gd name="T4" fmla="*/ 595 w 166"/>
                <a:gd name="T5" fmla="*/ 2027 h 150"/>
                <a:gd name="T6" fmla="*/ 1063 w 166"/>
                <a:gd name="T7" fmla="*/ 2765 h 150"/>
                <a:gd name="T8" fmla="*/ 2095 w 166"/>
                <a:gd name="T9" fmla="*/ 2595 h 150"/>
                <a:gd name="T10" fmla="*/ 2595 w 166"/>
                <a:gd name="T11" fmla="*/ 28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" h="150">
                  <a:moveTo>
                    <a:pt x="0" y="0"/>
                  </a:moveTo>
                  <a:cubicBezTo>
                    <a:pt x="19" y="25"/>
                    <a:pt x="34" y="15"/>
                    <a:pt x="38" y="39"/>
                  </a:cubicBezTo>
                  <a:cubicBezTo>
                    <a:pt x="42" y="63"/>
                    <a:pt x="37" y="92"/>
                    <a:pt x="38" y="107"/>
                  </a:cubicBezTo>
                  <a:cubicBezTo>
                    <a:pt x="39" y="122"/>
                    <a:pt x="44" y="143"/>
                    <a:pt x="68" y="146"/>
                  </a:cubicBezTo>
                  <a:cubicBezTo>
                    <a:pt x="92" y="149"/>
                    <a:pt x="121" y="138"/>
                    <a:pt x="134" y="137"/>
                  </a:cubicBezTo>
                  <a:cubicBezTo>
                    <a:pt x="146" y="136"/>
                    <a:pt x="166" y="150"/>
                    <a:pt x="166" y="15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75">
              <a:extLst>
                <a:ext uri="{FF2B5EF4-FFF2-40B4-BE49-F238E27FC236}">
                  <a16:creationId xmlns:a16="http://schemas.microsoft.com/office/drawing/2014/main" id="{07C5A38E-3B73-42A7-86CA-81925CB3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232"/>
              <a:ext cx="463" cy="307"/>
            </a:xfrm>
            <a:custGeom>
              <a:avLst/>
              <a:gdLst>
                <a:gd name="T0" fmla="*/ 0 w 185"/>
                <a:gd name="T1" fmla="*/ 627 h 115"/>
                <a:gd name="T2" fmla="*/ 646 w 185"/>
                <a:gd name="T3" fmla="*/ 149 h 115"/>
                <a:gd name="T4" fmla="*/ 1754 w 185"/>
                <a:gd name="T5" fmla="*/ 206 h 115"/>
                <a:gd name="T6" fmla="*/ 2067 w 185"/>
                <a:gd name="T7" fmla="*/ 742 h 115"/>
                <a:gd name="T8" fmla="*/ 2868 w 185"/>
                <a:gd name="T9" fmla="*/ 1482 h 115"/>
                <a:gd name="T10" fmla="*/ 2901 w 185"/>
                <a:gd name="T11" fmla="*/ 2189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115">
                  <a:moveTo>
                    <a:pt x="0" y="33"/>
                  </a:moveTo>
                  <a:cubicBezTo>
                    <a:pt x="15" y="21"/>
                    <a:pt x="30" y="9"/>
                    <a:pt x="41" y="8"/>
                  </a:cubicBezTo>
                  <a:cubicBezTo>
                    <a:pt x="53" y="7"/>
                    <a:pt x="82" y="0"/>
                    <a:pt x="112" y="11"/>
                  </a:cubicBezTo>
                  <a:cubicBezTo>
                    <a:pt x="121" y="14"/>
                    <a:pt x="132" y="39"/>
                    <a:pt x="132" y="39"/>
                  </a:cubicBezTo>
                  <a:cubicBezTo>
                    <a:pt x="151" y="41"/>
                    <a:pt x="182" y="65"/>
                    <a:pt x="183" y="78"/>
                  </a:cubicBezTo>
                  <a:cubicBezTo>
                    <a:pt x="185" y="92"/>
                    <a:pt x="185" y="115"/>
                    <a:pt x="185" y="115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76">
              <a:extLst>
                <a:ext uri="{FF2B5EF4-FFF2-40B4-BE49-F238E27FC236}">
                  <a16:creationId xmlns:a16="http://schemas.microsoft.com/office/drawing/2014/main" id="{6716B502-345E-4FE3-A3A9-E10E1B776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491"/>
              <a:ext cx="250" cy="245"/>
            </a:xfrm>
            <a:custGeom>
              <a:avLst/>
              <a:gdLst>
                <a:gd name="T0" fmla="*/ 770 w 100"/>
                <a:gd name="T1" fmla="*/ 149 h 92"/>
                <a:gd name="T2" fmla="*/ 158 w 100"/>
                <a:gd name="T3" fmla="*/ 170 h 92"/>
                <a:gd name="T4" fmla="*/ 283 w 100"/>
                <a:gd name="T5" fmla="*/ 794 h 92"/>
                <a:gd name="T6" fmla="*/ 1063 w 100"/>
                <a:gd name="T7" fmla="*/ 1169 h 92"/>
                <a:gd name="T8" fmla="*/ 1395 w 100"/>
                <a:gd name="T9" fmla="*/ 1489 h 92"/>
                <a:gd name="T10" fmla="*/ 1563 w 100"/>
                <a:gd name="T11" fmla="*/ 1736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92">
                  <a:moveTo>
                    <a:pt x="49" y="8"/>
                  </a:moveTo>
                  <a:cubicBezTo>
                    <a:pt x="37" y="9"/>
                    <a:pt x="19" y="0"/>
                    <a:pt x="10" y="9"/>
                  </a:cubicBezTo>
                  <a:cubicBezTo>
                    <a:pt x="0" y="20"/>
                    <a:pt x="10" y="34"/>
                    <a:pt x="18" y="42"/>
                  </a:cubicBezTo>
                  <a:cubicBezTo>
                    <a:pt x="31" y="56"/>
                    <a:pt x="52" y="53"/>
                    <a:pt x="68" y="62"/>
                  </a:cubicBezTo>
                  <a:cubicBezTo>
                    <a:pt x="77" y="67"/>
                    <a:pt x="83" y="70"/>
                    <a:pt x="89" y="79"/>
                  </a:cubicBezTo>
                  <a:cubicBezTo>
                    <a:pt x="92" y="85"/>
                    <a:pt x="93" y="89"/>
                    <a:pt x="100" y="92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77">
              <a:extLst>
                <a:ext uri="{FF2B5EF4-FFF2-40B4-BE49-F238E27FC236}">
                  <a16:creationId xmlns:a16="http://schemas.microsoft.com/office/drawing/2014/main" id="{55E7A30A-D88E-4D43-A998-5C4CB8A0A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3037"/>
              <a:ext cx="45" cy="83"/>
            </a:xfrm>
            <a:custGeom>
              <a:avLst/>
              <a:gdLst>
                <a:gd name="T0" fmla="*/ 63 w 18"/>
                <a:gd name="T1" fmla="*/ 0 h 31"/>
                <a:gd name="T2" fmla="*/ 95 w 18"/>
                <a:gd name="T3" fmla="*/ 286 h 31"/>
                <a:gd name="T4" fmla="*/ 238 w 18"/>
                <a:gd name="T5" fmla="*/ 538 h 31"/>
                <a:gd name="T6" fmla="*/ 208 w 18"/>
                <a:gd name="T7" fmla="*/ 265 h 31"/>
                <a:gd name="T8" fmla="*/ 63 w 1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1">
                  <a:moveTo>
                    <a:pt x="4" y="0"/>
                  </a:moveTo>
                  <a:cubicBezTo>
                    <a:pt x="0" y="0"/>
                    <a:pt x="4" y="9"/>
                    <a:pt x="6" y="15"/>
                  </a:cubicBezTo>
                  <a:cubicBezTo>
                    <a:pt x="8" y="21"/>
                    <a:pt x="13" y="31"/>
                    <a:pt x="15" y="28"/>
                  </a:cubicBezTo>
                  <a:cubicBezTo>
                    <a:pt x="18" y="24"/>
                    <a:pt x="15" y="20"/>
                    <a:pt x="13" y="14"/>
                  </a:cubicBezTo>
                  <a:cubicBezTo>
                    <a:pt x="10" y="7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78">
              <a:extLst>
                <a:ext uri="{FF2B5EF4-FFF2-40B4-BE49-F238E27FC236}">
                  <a16:creationId xmlns:a16="http://schemas.microsoft.com/office/drawing/2014/main" id="{61B4B127-161B-44DF-9DBB-7FB4316E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915"/>
              <a:ext cx="128" cy="200"/>
            </a:xfrm>
            <a:custGeom>
              <a:avLst/>
              <a:gdLst>
                <a:gd name="T0" fmla="*/ 238 w 51"/>
                <a:gd name="T1" fmla="*/ 115 h 75"/>
                <a:gd name="T2" fmla="*/ 95 w 51"/>
                <a:gd name="T3" fmla="*/ 568 h 75"/>
                <a:gd name="T4" fmla="*/ 397 w 51"/>
                <a:gd name="T5" fmla="*/ 1421 h 75"/>
                <a:gd name="T6" fmla="*/ 806 w 51"/>
                <a:gd name="T7" fmla="*/ 1229 h 75"/>
                <a:gd name="T8" fmla="*/ 567 w 51"/>
                <a:gd name="T9" fmla="*/ 456 h 75"/>
                <a:gd name="T10" fmla="*/ 238 w 51"/>
                <a:gd name="T11" fmla="*/ 11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75">
                  <a:moveTo>
                    <a:pt x="15" y="6"/>
                  </a:moveTo>
                  <a:cubicBezTo>
                    <a:pt x="1" y="8"/>
                    <a:pt x="0" y="17"/>
                    <a:pt x="6" y="30"/>
                  </a:cubicBezTo>
                  <a:cubicBezTo>
                    <a:pt x="12" y="43"/>
                    <a:pt x="16" y="75"/>
                    <a:pt x="25" y="75"/>
                  </a:cubicBezTo>
                  <a:cubicBezTo>
                    <a:pt x="33" y="75"/>
                    <a:pt x="51" y="72"/>
                    <a:pt x="51" y="65"/>
                  </a:cubicBezTo>
                  <a:cubicBezTo>
                    <a:pt x="51" y="58"/>
                    <a:pt x="38" y="31"/>
                    <a:pt x="36" y="24"/>
                  </a:cubicBezTo>
                  <a:cubicBezTo>
                    <a:pt x="34" y="17"/>
                    <a:pt x="25" y="0"/>
                    <a:pt x="15" y="6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79">
              <a:extLst>
                <a:ext uri="{FF2B5EF4-FFF2-40B4-BE49-F238E27FC236}">
                  <a16:creationId xmlns:a16="http://schemas.microsoft.com/office/drawing/2014/main" id="{E0A613BB-8428-483A-8AAC-2EA1ECEA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952"/>
              <a:ext cx="77" cy="149"/>
            </a:xfrm>
            <a:custGeom>
              <a:avLst/>
              <a:gdLst>
                <a:gd name="T0" fmla="*/ 75 w 31"/>
                <a:gd name="T1" fmla="*/ 21 h 56"/>
                <a:gd name="T2" fmla="*/ 137 w 31"/>
                <a:gd name="T3" fmla="*/ 511 h 56"/>
                <a:gd name="T4" fmla="*/ 400 w 31"/>
                <a:gd name="T5" fmla="*/ 942 h 56"/>
                <a:gd name="T6" fmla="*/ 340 w 31"/>
                <a:gd name="T7" fmla="*/ 490 h 56"/>
                <a:gd name="T8" fmla="*/ 75 w 31"/>
                <a:gd name="T9" fmla="*/ 2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6">
                  <a:moveTo>
                    <a:pt x="5" y="1"/>
                  </a:moveTo>
                  <a:cubicBezTo>
                    <a:pt x="0" y="2"/>
                    <a:pt x="5" y="17"/>
                    <a:pt x="9" y="27"/>
                  </a:cubicBezTo>
                  <a:cubicBezTo>
                    <a:pt x="13" y="38"/>
                    <a:pt x="22" y="56"/>
                    <a:pt x="26" y="50"/>
                  </a:cubicBezTo>
                  <a:cubicBezTo>
                    <a:pt x="31" y="44"/>
                    <a:pt x="26" y="37"/>
                    <a:pt x="22" y="26"/>
                  </a:cubicBezTo>
                  <a:cubicBezTo>
                    <a:pt x="17" y="15"/>
                    <a:pt x="9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80">
              <a:extLst>
                <a:ext uri="{FF2B5EF4-FFF2-40B4-BE49-F238E27FC236}">
                  <a16:creationId xmlns:a16="http://schemas.microsoft.com/office/drawing/2014/main" id="{6F28E492-E6E5-4DC6-B86D-53116A72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3325"/>
              <a:ext cx="95" cy="104"/>
            </a:xfrm>
            <a:custGeom>
              <a:avLst/>
              <a:gdLst>
                <a:gd name="T0" fmla="*/ 175 w 38"/>
                <a:gd name="T1" fmla="*/ 171 h 39"/>
                <a:gd name="T2" fmla="*/ 33 w 38"/>
                <a:gd name="T3" fmla="*/ 435 h 39"/>
                <a:gd name="T4" fmla="*/ 175 w 38"/>
                <a:gd name="T5" fmla="*/ 704 h 39"/>
                <a:gd name="T6" fmla="*/ 520 w 38"/>
                <a:gd name="T7" fmla="*/ 512 h 39"/>
                <a:gd name="T8" fmla="*/ 175 w 38"/>
                <a:gd name="T9" fmla="*/ 17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11" y="9"/>
                  </a:moveTo>
                  <a:cubicBezTo>
                    <a:pt x="1" y="14"/>
                    <a:pt x="0" y="18"/>
                    <a:pt x="2" y="23"/>
                  </a:cubicBezTo>
                  <a:cubicBezTo>
                    <a:pt x="4" y="28"/>
                    <a:pt x="8" y="39"/>
                    <a:pt x="11" y="37"/>
                  </a:cubicBezTo>
                  <a:cubicBezTo>
                    <a:pt x="13" y="35"/>
                    <a:pt x="26" y="27"/>
                    <a:pt x="33" y="27"/>
                  </a:cubicBezTo>
                  <a:cubicBezTo>
                    <a:pt x="38" y="25"/>
                    <a:pt x="31" y="0"/>
                    <a:pt x="11" y="9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81">
              <a:extLst>
                <a:ext uri="{FF2B5EF4-FFF2-40B4-BE49-F238E27FC236}">
                  <a16:creationId xmlns:a16="http://schemas.microsoft.com/office/drawing/2014/main" id="{F78E537D-5B3B-48B7-9E5E-BA054680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360"/>
              <a:ext cx="43" cy="51"/>
            </a:xfrm>
            <a:custGeom>
              <a:avLst/>
              <a:gdLst>
                <a:gd name="T0" fmla="*/ 0 w 17"/>
                <a:gd name="T1" fmla="*/ 81 h 19"/>
                <a:gd name="T2" fmla="*/ 180 w 17"/>
                <a:gd name="T3" fmla="*/ 287 h 19"/>
                <a:gd name="T4" fmla="*/ 51 w 1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0" y="4"/>
                  </a:moveTo>
                  <a:cubicBezTo>
                    <a:pt x="1" y="7"/>
                    <a:pt x="6" y="19"/>
                    <a:pt x="11" y="15"/>
                  </a:cubicBezTo>
                  <a:cubicBezTo>
                    <a:pt x="17" y="10"/>
                    <a:pt x="5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82">
              <a:extLst>
                <a:ext uri="{FF2B5EF4-FFF2-40B4-BE49-F238E27FC236}">
                  <a16:creationId xmlns:a16="http://schemas.microsoft.com/office/drawing/2014/main" id="{7946B05B-0FF0-4E91-808D-8D8769E2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3237"/>
              <a:ext cx="45" cy="51"/>
            </a:xfrm>
            <a:custGeom>
              <a:avLst/>
              <a:gdLst>
                <a:gd name="T0" fmla="*/ 83 w 18"/>
                <a:gd name="T1" fmla="*/ 81 h 19"/>
                <a:gd name="T2" fmla="*/ 20 w 18"/>
                <a:gd name="T3" fmla="*/ 217 h 19"/>
                <a:gd name="T4" fmla="*/ 83 w 18"/>
                <a:gd name="T5" fmla="*/ 346 h 19"/>
                <a:gd name="T6" fmla="*/ 238 w 18"/>
                <a:gd name="T7" fmla="*/ 252 h 19"/>
                <a:gd name="T8" fmla="*/ 83 w 18"/>
                <a:gd name="T9" fmla="*/ 8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5" y="4"/>
                  </a:moveTo>
                  <a:cubicBezTo>
                    <a:pt x="1" y="7"/>
                    <a:pt x="0" y="9"/>
                    <a:pt x="1" y="11"/>
                  </a:cubicBezTo>
                  <a:cubicBezTo>
                    <a:pt x="2" y="13"/>
                    <a:pt x="4" y="19"/>
                    <a:pt x="5" y="18"/>
                  </a:cubicBezTo>
                  <a:cubicBezTo>
                    <a:pt x="6" y="17"/>
                    <a:pt x="12" y="13"/>
                    <a:pt x="15" y="13"/>
                  </a:cubicBezTo>
                  <a:cubicBezTo>
                    <a:pt x="18" y="12"/>
                    <a:pt x="14" y="0"/>
                    <a:pt x="5" y="4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83">
              <a:extLst>
                <a:ext uri="{FF2B5EF4-FFF2-40B4-BE49-F238E27FC236}">
                  <a16:creationId xmlns:a16="http://schemas.microsoft.com/office/drawing/2014/main" id="{2A3D627C-C21B-4908-810C-BC973AF5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253"/>
              <a:ext cx="20" cy="24"/>
            </a:xfrm>
            <a:custGeom>
              <a:avLst/>
              <a:gdLst>
                <a:gd name="T0" fmla="*/ 0 w 8"/>
                <a:gd name="T1" fmla="*/ 35 h 9"/>
                <a:gd name="T2" fmla="*/ 95 w 8"/>
                <a:gd name="T3" fmla="*/ 136 h 9"/>
                <a:gd name="T4" fmla="*/ 33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1" y="4"/>
                    <a:pt x="3" y="9"/>
                    <a:pt x="6" y="7"/>
                  </a:cubicBezTo>
                  <a:cubicBezTo>
                    <a:pt x="8" y="5"/>
                    <a:pt x="2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84">
              <a:extLst>
                <a:ext uri="{FF2B5EF4-FFF2-40B4-BE49-F238E27FC236}">
                  <a16:creationId xmlns:a16="http://schemas.microsoft.com/office/drawing/2014/main" id="{D2C93933-8D69-499C-8A14-AF7E28E6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3104"/>
              <a:ext cx="313" cy="309"/>
            </a:xfrm>
            <a:custGeom>
              <a:avLst/>
              <a:gdLst>
                <a:gd name="T0" fmla="*/ 1600 w 125"/>
                <a:gd name="T1" fmla="*/ 623 h 116"/>
                <a:gd name="T2" fmla="*/ 689 w 125"/>
                <a:gd name="T3" fmla="*/ 136 h 116"/>
                <a:gd name="T4" fmla="*/ 83 w 125"/>
                <a:gd name="T5" fmla="*/ 1079 h 116"/>
                <a:gd name="T6" fmla="*/ 438 w 125"/>
                <a:gd name="T7" fmla="*/ 2192 h 116"/>
                <a:gd name="T8" fmla="*/ 1054 w 125"/>
                <a:gd name="T9" fmla="*/ 1249 h 116"/>
                <a:gd name="T10" fmla="*/ 1963 w 125"/>
                <a:gd name="T11" fmla="*/ 1739 h 116"/>
                <a:gd name="T12" fmla="*/ 1600 w 125"/>
                <a:gd name="T13" fmla="*/ 623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16">
                  <a:moveTo>
                    <a:pt x="102" y="33"/>
                  </a:moveTo>
                  <a:cubicBezTo>
                    <a:pt x="97" y="12"/>
                    <a:pt x="71" y="0"/>
                    <a:pt x="44" y="7"/>
                  </a:cubicBezTo>
                  <a:cubicBezTo>
                    <a:pt x="17" y="13"/>
                    <a:pt x="0" y="36"/>
                    <a:pt x="5" y="57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3" y="95"/>
                    <a:pt x="41" y="73"/>
                    <a:pt x="67" y="66"/>
                  </a:cubicBezTo>
                  <a:cubicBezTo>
                    <a:pt x="94" y="60"/>
                    <a:pt x="120" y="71"/>
                    <a:pt x="125" y="92"/>
                  </a:cubicBezTo>
                  <a:lnTo>
                    <a:pt x="102" y="3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85">
              <a:extLst>
                <a:ext uri="{FF2B5EF4-FFF2-40B4-BE49-F238E27FC236}">
                  <a16:creationId xmlns:a16="http://schemas.microsoft.com/office/drawing/2014/main" id="{A54BDC96-3694-49B3-8005-F840D740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15"/>
              <a:ext cx="168" cy="168"/>
            </a:xfrm>
            <a:custGeom>
              <a:avLst/>
              <a:gdLst>
                <a:gd name="T0" fmla="*/ 868 w 67"/>
                <a:gd name="T1" fmla="*/ 341 h 63"/>
                <a:gd name="T2" fmla="*/ 376 w 67"/>
                <a:gd name="T3" fmla="*/ 77 h 63"/>
                <a:gd name="T4" fmla="*/ 50 w 67"/>
                <a:gd name="T5" fmla="*/ 589 h 63"/>
                <a:gd name="T6" fmla="*/ 238 w 67"/>
                <a:gd name="T7" fmla="*/ 1195 h 63"/>
                <a:gd name="T8" fmla="*/ 567 w 67"/>
                <a:gd name="T9" fmla="*/ 683 h 63"/>
                <a:gd name="T10" fmla="*/ 1056 w 67"/>
                <a:gd name="T11" fmla="*/ 947 h 63"/>
                <a:gd name="T12" fmla="*/ 868 w 67"/>
                <a:gd name="T13" fmla="*/ 34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3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9" y="7"/>
                    <a:pt x="0" y="20"/>
                    <a:pt x="3" y="3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51"/>
                    <a:pt x="22" y="39"/>
                    <a:pt x="36" y="36"/>
                  </a:cubicBezTo>
                  <a:cubicBezTo>
                    <a:pt x="50" y="32"/>
                    <a:pt x="64" y="39"/>
                    <a:pt x="67" y="50"/>
                  </a:cubicBezTo>
                  <a:lnTo>
                    <a:pt x="55" y="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7" name="Group 86">
            <a:extLst>
              <a:ext uri="{FF2B5EF4-FFF2-40B4-BE49-F238E27FC236}">
                <a16:creationId xmlns:a16="http://schemas.microsoft.com/office/drawing/2014/main" id="{3BB9604B-D62E-45F4-8635-B0A23EF92363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752600"/>
            <a:ext cx="2998788" cy="3568700"/>
            <a:chOff x="3497" y="1096"/>
            <a:chExt cx="1889" cy="2248"/>
          </a:xfrm>
        </p:grpSpPr>
        <p:sp>
          <p:nvSpPr>
            <p:cNvPr id="26628" name="Freeform 87">
              <a:extLst>
                <a:ext uri="{FF2B5EF4-FFF2-40B4-BE49-F238E27FC236}">
                  <a16:creationId xmlns:a16="http://schemas.microsoft.com/office/drawing/2014/main" id="{12EF1910-B7E3-4C21-A131-42C71C293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" y="1096"/>
              <a:ext cx="1889" cy="2248"/>
            </a:xfrm>
            <a:custGeom>
              <a:avLst/>
              <a:gdLst>
                <a:gd name="T0" fmla="*/ 11169 w 756"/>
                <a:gd name="T1" fmla="*/ 10432 h 843"/>
                <a:gd name="T2" fmla="*/ 8236 w 756"/>
                <a:gd name="T3" fmla="*/ 2411 h 843"/>
                <a:gd name="T4" fmla="*/ 7129 w 756"/>
                <a:gd name="T5" fmla="*/ 307 h 843"/>
                <a:gd name="T6" fmla="*/ 5025 w 756"/>
                <a:gd name="T7" fmla="*/ 227 h 843"/>
                <a:gd name="T8" fmla="*/ 2384 w 756"/>
                <a:gd name="T9" fmla="*/ 909 h 843"/>
                <a:gd name="T10" fmla="*/ 187 w 756"/>
                <a:gd name="T11" fmla="*/ 1877 h 843"/>
                <a:gd name="T12" fmla="*/ 1042 w 756"/>
                <a:gd name="T13" fmla="*/ 3947 h 843"/>
                <a:gd name="T14" fmla="*/ 3403 w 756"/>
                <a:gd name="T15" fmla="*/ 12365 h 843"/>
                <a:gd name="T16" fmla="*/ 4403 w 756"/>
                <a:gd name="T17" fmla="*/ 14813 h 843"/>
                <a:gd name="T18" fmla="*/ 5724 w 756"/>
                <a:gd name="T19" fmla="*/ 14600 h 843"/>
                <a:gd name="T20" fmla="*/ 5957 w 756"/>
                <a:gd name="T21" fmla="*/ 14904 h 843"/>
                <a:gd name="T22" fmla="*/ 5957 w 756"/>
                <a:gd name="T23" fmla="*/ 14941 h 843"/>
                <a:gd name="T24" fmla="*/ 6362 w 756"/>
                <a:gd name="T25" fmla="*/ 14827 h 843"/>
                <a:gd name="T26" fmla="*/ 6382 w 756"/>
                <a:gd name="T27" fmla="*/ 14712 h 843"/>
                <a:gd name="T28" fmla="*/ 6394 w 756"/>
                <a:gd name="T29" fmla="*/ 14656 h 843"/>
                <a:gd name="T30" fmla="*/ 6412 w 756"/>
                <a:gd name="T31" fmla="*/ 14584 h 843"/>
                <a:gd name="T32" fmla="*/ 6394 w 756"/>
                <a:gd name="T33" fmla="*/ 14507 h 843"/>
                <a:gd name="T34" fmla="*/ 6349 w 756"/>
                <a:gd name="T35" fmla="*/ 14357 h 843"/>
                <a:gd name="T36" fmla="*/ 8203 w 756"/>
                <a:gd name="T37" fmla="*/ 13747 h 843"/>
                <a:gd name="T38" fmla="*/ 8723 w 756"/>
                <a:gd name="T39" fmla="*/ 15360 h 843"/>
                <a:gd name="T40" fmla="*/ 8735 w 756"/>
                <a:gd name="T41" fmla="*/ 15416 h 843"/>
                <a:gd name="T42" fmla="*/ 9015 w 756"/>
                <a:gd name="T43" fmla="*/ 15680 h 843"/>
                <a:gd name="T44" fmla="*/ 9390 w 756"/>
                <a:gd name="T45" fmla="*/ 15928 h 843"/>
                <a:gd name="T46" fmla="*/ 9607 w 756"/>
                <a:gd name="T47" fmla="*/ 15437 h 843"/>
                <a:gd name="T48" fmla="*/ 9657 w 756"/>
                <a:gd name="T49" fmla="*/ 15360 h 843"/>
                <a:gd name="T50" fmla="*/ 9670 w 756"/>
                <a:gd name="T51" fmla="*/ 15267 h 843"/>
                <a:gd name="T52" fmla="*/ 9690 w 756"/>
                <a:gd name="T53" fmla="*/ 15168 h 843"/>
                <a:gd name="T54" fmla="*/ 9657 w 756"/>
                <a:gd name="T55" fmla="*/ 14997 h 843"/>
                <a:gd name="T56" fmla="*/ 9203 w 756"/>
                <a:gd name="T57" fmla="*/ 13619 h 843"/>
                <a:gd name="T58" fmla="*/ 9795 w 756"/>
                <a:gd name="T59" fmla="*/ 13291 h 843"/>
                <a:gd name="T60" fmla="*/ 10220 w 756"/>
                <a:gd name="T61" fmla="*/ 13995 h 843"/>
                <a:gd name="T62" fmla="*/ 10594 w 756"/>
                <a:gd name="T63" fmla="*/ 14243 h 843"/>
                <a:gd name="T64" fmla="*/ 10814 w 756"/>
                <a:gd name="T65" fmla="*/ 13768 h 843"/>
                <a:gd name="T66" fmla="*/ 10814 w 756"/>
                <a:gd name="T67" fmla="*/ 13235 h 843"/>
                <a:gd name="T68" fmla="*/ 10702 w 756"/>
                <a:gd name="T69" fmla="*/ 12821 h 843"/>
                <a:gd name="T70" fmla="*/ 11564 w 756"/>
                <a:gd name="T71" fmla="*/ 11832 h 843"/>
                <a:gd name="T72" fmla="*/ 2759 w 756"/>
                <a:gd name="T73" fmla="*/ 1443 h 843"/>
                <a:gd name="T74" fmla="*/ 3853 w 756"/>
                <a:gd name="T75" fmla="*/ 547 h 843"/>
                <a:gd name="T76" fmla="*/ 5287 w 756"/>
                <a:gd name="T77" fmla="*/ 888 h 8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6" h="843">
                  <a:moveTo>
                    <a:pt x="741" y="624"/>
                  </a:moveTo>
                  <a:cubicBezTo>
                    <a:pt x="725" y="603"/>
                    <a:pt x="718" y="577"/>
                    <a:pt x="716" y="550"/>
                  </a:cubicBezTo>
                  <a:cubicBezTo>
                    <a:pt x="713" y="517"/>
                    <a:pt x="633" y="337"/>
                    <a:pt x="622" y="308"/>
                  </a:cubicBezTo>
                  <a:cubicBezTo>
                    <a:pt x="601" y="251"/>
                    <a:pt x="547" y="184"/>
                    <a:pt x="528" y="127"/>
                  </a:cubicBezTo>
                  <a:cubicBezTo>
                    <a:pt x="517" y="94"/>
                    <a:pt x="488" y="72"/>
                    <a:pt x="480" y="39"/>
                  </a:cubicBezTo>
                  <a:cubicBezTo>
                    <a:pt x="479" y="33"/>
                    <a:pt x="471" y="15"/>
                    <a:pt x="457" y="16"/>
                  </a:cubicBezTo>
                  <a:cubicBezTo>
                    <a:pt x="419" y="13"/>
                    <a:pt x="380" y="15"/>
                    <a:pt x="341" y="13"/>
                  </a:cubicBezTo>
                  <a:cubicBezTo>
                    <a:pt x="335" y="13"/>
                    <a:pt x="328" y="12"/>
                    <a:pt x="322" y="12"/>
                  </a:cubicBezTo>
                  <a:cubicBezTo>
                    <a:pt x="297" y="11"/>
                    <a:pt x="286" y="0"/>
                    <a:pt x="242" y="5"/>
                  </a:cubicBezTo>
                  <a:cubicBezTo>
                    <a:pt x="198" y="9"/>
                    <a:pt x="169" y="39"/>
                    <a:pt x="153" y="48"/>
                  </a:cubicBezTo>
                  <a:cubicBezTo>
                    <a:pt x="130" y="60"/>
                    <a:pt x="109" y="74"/>
                    <a:pt x="84" y="83"/>
                  </a:cubicBezTo>
                  <a:cubicBezTo>
                    <a:pt x="61" y="91"/>
                    <a:pt x="36" y="96"/>
                    <a:pt x="12" y="99"/>
                  </a:cubicBezTo>
                  <a:cubicBezTo>
                    <a:pt x="3" y="100"/>
                    <a:pt x="0" y="115"/>
                    <a:pt x="8" y="122"/>
                  </a:cubicBezTo>
                  <a:cubicBezTo>
                    <a:pt x="33" y="147"/>
                    <a:pt x="60" y="181"/>
                    <a:pt x="67" y="208"/>
                  </a:cubicBezTo>
                  <a:cubicBezTo>
                    <a:pt x="77" y="243"/>
                    <a:pt x="95" y="364"/>
                    <a:pt x="136" y="477"/>
                  </a:cubicBezTo>
                  <a:cubicBezTo>
                    <a:pt x="176" y="589"/>
                    <a:pt x="211" y="639"/>
                    <a:pt x="218" y="652"/>
                  </a:cubicBezTo>
                  <a:cubicBezTo>
                    <a:pt x="227" y="670"/>
                    <a:pt x="239" y="686"/>
                    <a:pt x="248" y="705"/>
                  </a:cubicBezTo>
                  <a:cubicBezTo>
                    <a:pt x="257" y="721"/>
                    <a:pt x="270" y="776"/>
                    <a:pt x="282" y="781"/>
                  </a:cubicBezTo>
                  <a:cubicBezTo>
                    <a:pt x="290" y="783"/>
                    <a:pt x="325" y="770"/>
                    <a:pt x="335" y="770"/>
                  </a:cubicBezTo>
                  <a:cubicBezTo>
                    <a:pt x="347" y="770"/>
                    <a:pt x="357" y="770"/>
                    <a:pt x="367" y="770"/>
                  </a:cubicBezTo>
                  <a:cubicBezTo>
                    <a:pt x="369" y="775"/>
                    <a:pt x="369" y="775"/>
                    <a:pt x="369" y="775"/>
                  </a:cubicBezTo>
                  <a:cubicBezTo>
                    <a:pt x="371" y="781"/>
                    <a:pt x="376" y="785"/>
                    <a:pt x="382" y="786"/>
                  </a:cubicBezTo>
                  <a:cubicBezTo>
                    <a:pt x="377" y="774"/>
                    <a:pt x="377" y="774"/>
                    <a:pt x="377" y="774"/>
                  </a:cubicBezTo>
                  <a:cubicBezTo>
                    <a:pt x="382" y="788"/>
                    <a:pt x="382" y="788"/>
                    <a:pt x="382" y="788"/>
                  </a:cubicBezTo>
                  <a:cubicBezTo>
                    <a:pt x="384" y="794"/>
                    <a:pt x="391" y="797"/>
                    <a:pt x="398" y="795"/>
                  </a:cubicBezTo>
                  <a:cubicBezTo>
                    <a:pt x="405" y="793"/>
                    <a:pt x="410" y="787"/>
                    <a:pt x="408" y="782"/>
                  </a:cubicBezTo>
                  <a:cubicBezTo>
                    <a:pt x="407" y="778"/>
                    <a:pt x="407" y="778"/>
                    <a:pt x="407" y="778"/>
                  </a:cubicBezTo>
                  <a:cubicBezTo>
                    <a:pt x="408" y="777"/>
                    <a:pt x="408" y="776"/>
                    <a:pt x="409" y="776"/>
                  </a:cubicBezTo>
                  <a:cubicBezTo>
                    <a:pt x="409" y="775"/>
                    <a:pt x="409" y="775"/>
                    <a:pt x="409" y="775"/>
                  </a:cubicBezTo>
                  <a:cubicBezTo>
                    <a:pt x="409" y="774"/>
                    <a:pt x="410" y="774"/>
                    <a:pt x="410" y="773"/>
                  </a:cubicBezTo>
                  <a:cubicBezTo>
                    <a:pt x="410" y="772"/>
                    <a:pt x="410" y="772"/>
                    <a:pt x="410" y="772"/>
                  </a:cubicBezTo>
                  <a:cubicBezTo>
                    <a:pt x="410" y="771"/>
                    <a:pt x="410" y="770"/>
                    <a:pt x="411" y="769"/>
                  </a:cubicBezTo>
                  <a:cubicBezTo>
                    <a:pt x="411" y="769"/>
                    <a:pt x="411" y="769"/>
                    <a:pt x="411" y="768"/>
                  </a:cubicBezTo>
                  <a:cubicBezTo>
                    <a:pt x="411" y="767"/>
                    <a:pt x="411" y="766"/>
                    <a:pt x="410" y="765"/>
                  </a:cubicBezTo>
                  <a:cubicBezTo>
                    <a:pt x="410" y="764"/>
                    <a:pt x="410" y="763"/>
                    <a:pt x="409" y="762"/>
                  </a:cubicBezTo>
                  <a:cubicBezTo>
                    <a:pt x="407" y="757"/>
                    <a:pt x="407" y="757"/>
                    <a:pt x="407" y="757"/>
                  </a:cubicBezTo>
                  <a:cubicBezTo>
                    <a:pt x="420" y="749"/>
                    <a:pt x="436" y="738"/>
                    <a:pt x="459" y="733"/>
                  </a:cubicBezTo>
                  <a:cubicBezTo>
                    <a:pt x="477" y="729"/>
                    <a:pt x="502" y="727"/>
                    <a:pt x="526" y="725"/>
                  </a:cubicBezTo>
                  <a:cubicBezTo>
                    <a:pt x="559" y="810"/>
                    <a:pt x="559" y="810"/>
                    <a:pt x="559" y="810"/>
                  </a:cubicBezTo>
                  <a:cubicBezTo>
                    <a:pt x="559" y="810"/>
                    <a:pt x="559" y="810"/>
                    <a:pt x="559" y="810"/>
                  </a:cubicBezTo>
                  <a:cubicBezTo>
                    <a:pt x="559" y="810"/>
                    <a:pt x="559" y="811"/>
                    <a:pt x="559" y="811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3" y="820"/>
                    <a:pt x="570" y="825"/>
                    <a:pt x="578" y="827"/>
                  </a:cubicBezTo>
                  <a:cubicBezTo>
                    <a:pt x="579" y="829"/>
                    <a:pt x="579" y="829"/>
                    <a:pt x="579" y="829"/>
                  </a:cubicBezTo>
                  <a:cubicBezTo>
                    <a:pt x="581" y="838"/>
                    <a:pt x="591" y="843"/>
                    <a:pt x="602" y="840"/>
                  </a:cubicBezTo>
                  <a:cubicBezTo>
                    <a:pt x="613" y="837"/>
                    <a:pt x="620" y="828"/>
                    <a:pt x="618" y="820"/>
                  </a:cubicBezTo>
                  <a:cubicBezTo>
                    <a:pt x="616" y="814"/>
                    <a:pt x="616" y="814"/>
                    <a:pt x="616" y="814"/>
                  </a:cubicBezTo>
                  <a:cubicBezTo>
                    <a:pt x="617" y="813"/>
                    <a:pt x="617" y="812"/>
                    <a:pt x="618" y="811"/>
                  </a:cubicBezTo>
                  <a:cubicBezTo>
                    <a:pt x="618" y="811"/>
                    <a:pt x="618" y="810"/>
                    <a:pt x="619" y="810"/>
                  </a:cubicBezTo>
                  <a:cubicBezTo>
                    <a:pt x="619" y="809"/>
                    <a:pt x="619" y="808"/>
                    <a:pt x="619" y="808"/>
                  </a:cubicBezTo>
                  <a:cubicBezTo>
                    <a:pt x="620" y="807"/>
                    <a:pt x="620" y="806"/>
                    <a:pt x="620" y="805"/>
                  </a:cubicBezTo>
                  <a:cubicBezTo>
                    <a:pt x="621" y="804"/>
                    <a:pt x="621" y="803"/>
                    <a:pt x="621" y="801"/>
                  </a:cubicBezTo>
                  <a:cubicBezTo>
                    <a:pt x="621" y="801"/>
                    <a:pt x="621" y="800"/>
                    <a:pt x="621" y="800"/>
                  </a:cubicBezTo>
                  <a:cubicBezTo>
                    <a:pt x="621" y="798"/>
                    <a:pt x="621" y="796"/>
                    <a:pt x="621" y="795"/>
                  </a:cubicBezTo>
                  <a:cubicBezTo>
                    <a:pt x="620" y="793"/>
                    <a:pt x="620" y="792"/>
                    <a:pt x="619" y="791"/>
                  </a:cubicBezTo>
                  <a:cubicBezTo>
                    <a:pt x="619" y="790"/>
                    <a:pt x="618" y="789"/>
                    <a:pt x="617" y="788"/>
                  </a:cubicBezTo>
                  <a:cubicBezTo>
                    <a:pt x="590" y="718"/>
                    <a:pt x="590" y="718"/>
                    <a:pt x="590" y="718"/>
                  </a:cubicBezTo>
                  <a:cubicBezTo>
                    <a:pt x="591" y="717"/>
                    <a:pt x="592" y="717"/>
                    <a:pt x="593" y="717"/>
                  </a:cubicBezTo>
                  <a:cubicBezTo>
                    <a:pt x="606" y="712"/>
                    <a:pt x="616" y="706"/>
                    <a:pt x="628" y="701"/>
                  </a:cubicBezTo>
                  <a:cubicBezTo>
                    <a:pt x="636" y="722"/>
                    <a:pt x="636" y="722"/>
                    <a:pt x="636" y="722"/>
                  </a:cubicBezTo>
                  <a:cubicBezTo>
                    <a:pt x="638" y="730"/>
                    <a:pt x="645" y="736"/>
                    <a:pt x="655" y="738"/>
                  </a:cubicBezTo>
                  <a:cubicBezTo>
                    <a:pt x="656" y="741"/>
                    <a:pt x="656" y="741"/>
                    <a:pt x="656" y="741"/>
                  </a:cubicBezTo>
                  <a:cubicBezTo>
                    <a:pt x="658" y="749"/>
                    <a:pt x="668" y="754"/>
                    <a:pt x="679" y="751"/>
                  </a:cubicBezTo>
                  <a:cubicBezTo>
                    <a:pt x="690" y="749"/>
                    <a:pt x="697" y="740"/>
                    <a:pt x="695" y="731"/>
                  </a:cubicBezTo>
                  <a:cubicBezTo>
                    <a:pt x="693" y="726"/>
                    <a:pt x="693" y="726"/>
                    <a:pt x="693" y="726"/>
                  </a:cubicBezTo>
                  <a:cubicBezTo>
                    <a:pt x="697" y="720"/>
                    <a:pt x="699" y="713"/>
                    <a:pt x="697" y="706"/>
                  </a:cubicBezTo>
                  <a:cubicBezTo>
                    <a:pt x="697" y="703"/>
                    <a:pt x="695" y="700"/>
                    <a:pt x="693" y="698"/>
                  </a:cubicBezTo>
                  <a:cubicBezTo>
                    <a:pt x="694" y="699"/>
                    <a:pt x="695" y="700"/>
                    <a:pt x="696" y="702"/>
                  </a:cubicBezTo>
                  <a:cubicBezTo>
                    <a:pt x="686" y="676"/>
                    <a:pt x="686" y="676"/>
                    <a:pt x="686" y="676"/>
                  </a:cubicBezTo>
                  <a:cubicBezTo>
                    <a:pt x="706" y="665"/>
                    <a:pt x="725" y="652"/>
                    <a:pt x="746" y="651"/>
                  </a:cubicBezTo>
                  <a:cubicBezTo>
                    <a:pt x="756" y="651"/>
                    <a:pt x="749" y="636"/>
                    <a:pt x="741" y="624"/>
                  </a:cubicBezTo>
                  <a:close/>
                  <a:moveTo>
                    <a:pt x="339" y="47"/>
                  </a:moveTo>
                  <a:cubicBezTo>
                    <a:pt x="307" y="63"/>
                    <a:pt x="253" y="70"/>
                    <a:pt x="177" y="76"/>
                  </a:cubicBezTo>
                  <a:cubicBezTo>
                    <a:pt x="172" y="76"/>
                    <a:pt x="168" y="71"/>
                    <a:pt x="172" y="69"/>
                  </a:cubicBezTo>
                  <a:cubicBezTo>
                    <a:pt x="190" y="56"/>
                    <a:pt x="215" y="35"/>
                    <a:pt x="247" y="29"/>
                  </a:cubicBezTo>
                  <a:cubicBezTo>
                    <a:pt x="272" y="24"/>
                    <a:pt x="304" y="33"/>
                    <a:pt x="331" y="39"/>
                  </a:cubicBezTo>
                  <a:cubicBezTo>
                    <a:pt x="336" y="40"/>
                    <a:pt x="342" y="46"/>
                    <a:pt x="339" y="47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88">
              <a:extLst>
                <a:ext uri="{FF2B5EF4-FFF2-40B4-BE49-F238E27FC236}">
                  <a16:creationId xmlns:a16="http://schemas.microsoft.com/office/drawing/2014/main" id="{66823360-E3E6-4BAB-9152-03E5D90C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155"/>
              <a:ext cx="73" cy="64"/>
            </a:xfrm>
            <a:custGeom>
              <a:avLst/>
              <a:gdLst>
                <a:gd name="T0" fmla="*/ 430 w 29"/>
                <a:gd name="T1" fmla="*/ 171 h 24"/>
                <a:gd name="T2" fmla="*/ 191 w 29"/>
                <a:gd name="T3" fmla="*/ 35 h 24"/>
                <a:gd name="T4" fmla="*/ 33 w 29"/>
                <a:gd name="T5" fmla="*/ 285 h 24"/>
                <a:gd name="T6" fmla="*/ 272 w 29"/>
                <a:gd name="T7" fmla="*/ 419 h 24"/>
                <a:gd name="T8" fmla="*/ 430 w 29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4"/>
                    <a:pt x="0" y="10"/>
                    <a:pt x="2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1"/>
                    <a:pt x="29" y="15"/>
                    <a:pt x="27" y="9"/>
                  </a:cubicBezTo>
                  <a:close/>
                </a:path>
              </a:pathLst>
            </a:custGeom>
            <a:solidFill>
              <a:srgbClr val="B2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89">
              <a:extLst>
                <a:ext uri="{FF2B5EF4-FFF2-40B4-BE49-F238E27FC236}">
                  <a16:creationId xmlns:a16="http://schemas.microsoft.com/office/drawing/2014/main" id="{7B1759CF-6B01-4BA6-868B-4920FE3FB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163"/>
              <a:ext cx="53" cy="48"/>
            </a:xfrm>
            <a:custGeom>
              <a:avLst/>
              <a:gdLst>
                <a:gd name="T0" fmla="*/ 318 w 21"/>
                <a:gd name="T1" fmla="*/ 136 h 18"/>
                <a:gd name="T2" fmla="*/ 146 w 21"/>
                <a:gd name="T3" fmla="*/ 21 h 18"/>
                <a:gd name="T4" fmla="*/ 20 w 21"/>
                <a:gd name="T5" fmla="*/ 227 h 18"/>
                <a:gd name="T6" fmla="*/ 192 w 21"/>
                <a:gd name="T7" fmla="*/ 320 h 18"/>
                <a:gd name="T8" fmla="*/ 318 w 21"/>
                <a:gd name="T9" fmla="*/ 13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8">
                  <a:moveTo>
                    <a:pt x="20" y="7"/>
                  </a:moveTo>
                  <a:cubicBezTo>
                    <a:pt x="19" y="2"/>
                    <a:pt x="14" y="0"/>
                    <a:pt x="9" y="1"/>
                  </a:cubicBezTo>
                  <a:cubicBezTo>
                    <a:pt x="3" y="3"/>
                    <a:pt x="0" y="7"/>
                    <a:pt x="1" y="12"/>
                  </a:cubicBezTo>
                  <a:cubicBezTo>
                    <a:pt x="2" y="16"/>
                    <a:pt x="7" y="18"/>
                    <a:pt x="12" y="17"/>
                  </a:cubicBezTo>
                  <a:cubicBezTo>
                    <a:pt x="18" y="16"/>
                    <a:pt x="21" y="11"/>
                    <a:pt x="20" y="7"/>
                  </a:cubicBezTo>
                  <a:close/>
                </a:path>
              </a:pathLst>
            </a:custGeom>
            <a:solidFill>
              <a:srgbClr val="B2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90">
              <a:extLst>
                <a:ext uri="{FF2B5EF4-FFF2-40B4-BE49-F238E27FC236}">
                  <a16:creationId xmlns:a16="http://schemas.microsoft.com/office/drawing/2014/main" id="{F7BF60AF-17CC-499B-B67F-D876EFDFD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" y="1096"/>
              <a:ext cx="1889" cy="2088"/>
            </a:xfrm>
            <a:custGeom>
              <a:avLst/>
              <a:gdLst>
                <a:gd name="T0" fmla="*/ 11564 w 756"/>
                <a:gd name="T1" fmla="*/ 11832 h 783"/>
                <a:gd name="T2" fmla="*/ 11169 w 756"/>
                <a:gd name="T3" fmla="*/ 10432 h 783"/>
                <a:gd name="T4" fmla="*/ 9702 w 756"/>
                <a:gd name="T5" fmla="*/ 5837 h 783"/>
                <a:gd name="T6" fmla="*/ 8236 w 756"/>
                <a:gd name="T7" fmla="*/ 2411 h 783"/>
                <a:gd name="T8" fmla="*/ 7486 w 756"/>
                <a:gd name="T9" fmla="*/ 739 h 783"/>
                <a:gd name="T10" fmla="*/ 7129 w 756"/>
                <a:gd name="T11" fmla="*/ 307 h 783"/>
                <a:gd name="T12" fmla="*/ 5320 w 756"/>
                <a:gd name="T13" fmla="*/ 248 h 783"/>
                <a:gd name="T14" fmla="*/ 5025 w 756"/>
                <a:gd name="T15" fmla="*/ 227 h 783"/>
                <a:gd name="T16" fmla="*/ 3778 w 756"/>
                <a:gd name="T17" fmla="*/ 93 h 783"/>
                <a:gd name="T18" fmla="*/ 2384 w 756"/>
                <a:gd name="T19" fmla="*/ 909 h 783"/>
                <a:gd name="T20" fmla="*/ 1312 w 756"/>
                <a:gd name="T21" fmla="*/ 1571 h 783"/>
                <a:gd name="T22" fmla="*/ 187 w 756"/>
                <a:gd name="T23" fmla="*/ 1877 h 783"/>
                <a:gd name="T24" fmla="*/ 125 w 756"/>
                <a:gd name="T25" fmla="*/ 2312 h 783"/>
                <a:gd name="T26" fmla="*/ 1042 w 756"/>
                <a:gd name="T27" fmla="*/ 3947 h 783"/>
                <a:gd name="T28" fmla="*/ 2124 w 756"/>
                <a:gd name="T29" fmla="*/ 9045 h 783"/>
                <a:gd name="T30" fmla="*/ 3403 w 756"/>
                <a:gd name="T31" fmla="*/ 12365 h 783"/>
                <a:gd name="T32" fmla="*/ 3870 w 756"/>
                <a:gd name="T33" fmla="*/ 13368 h 783"/>
                <a:gd name="T34" fmla="*/ 4403 w 756"/>
                <a:gd name="T35" fmla="*/ 14813 h 783"/>
                <a:gd name="T36" fmla="*/ 5225 w 756"/>
                <a:gd name="T37" fmla="*/ 14600 h 783"/>
                <a:gd name="T38" fmla="*/ 6037 w 756"/>
                <a:gd name="T39" fmla="*/ 14584 h 783"/>
                <a:gd name="T40" fmla="*/ 7161 w 756"/>
                <a:gd name="T41" fmla="*/ 13901 h 783"/>
                <a:gd name="T42" fmla="*/ 9253 w 756"/>
                <a:gd name="T43" fmla="*/ 13597 h 783"/>
                <a:gd name="T44" fmla="*/ 10157 w 756"/>
                <a:gd name="T45" fmla="*/ 13120 h 783"/>
                <a:gd name="T46" fmla="*/ 11639 w 756"/>
                <a:gd name="T47" fmla="*/ 12344 h 783"/>
                <a:gd name="T48" fmla="*/ 11564 w 756"/>
                <a:gd name="T49" fmla="*/ 11832 h 783"/>
                <a:gd name="T50" fmla="*/ 5287 w 756"/>
                <a:gd name="T51" fmla="*/ 888 h 783"/>
                <a:gd name="T52" fmla="*/ 2759 w 756"/>
                <a:gd name="T53" fmla="*/ 1443 h 783"/>
                <a:gd name="T54" fmla="*/ 2684 w 756"/>
                <a:gd name="T55" fmla="*/ 1309 h 783"/>
                <a:gd name="T56" fmla="*/ 3853 w 756"/>
                <a:gd name="T57" fmla="*/ 547 h 783"/>
                <a:gd name="T58" fmla="*/ 5162 w 756"/>
                <a:gd name="T59" fmla="*/ 739 h 783"/>
                <a:gd name="T60" fmla="*/ 5287 w 756"/>
                <a:gd name="T61" fmla="*/ 888 h 7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6" h="783">
                  <a:moveTo>
                    <a:pt x="741" y="624"/>
                  </a:moveTo>
                  <a:cubicBezTo>
                    <a:pt x="725" y="603"/>
                    <a:pt x="718" y="577"/>
                    <a:pt x="716" y="550"/>
                  </a:cubicBezTo>
                  <a:cubicBezTo>
                    <a:pt x="713" y="517"/>
                    <a:pt x="633" y="337"/>
                    <a:pt x="622" y="308"/>
                  </a:cubicBezTo>
                  <a:cubicBezTo>
                    <a:pt x="601" y="251"/>
                    <a:pt x="547" y="184"/>
                    <a:pt x="528" y="127"/>
                  </a:cubicBezTo>
                  <a:cubicBezTo>
                    <a:pt x="517" y="94"/>
                    <a:pt x="488" y="72"/>
                    <a:pt x="480" y="39"/>
                  </a:cubicBezTo>
                  <a:cubicBezTo>
                    <a:pt x="479" y="33"/>
                    <a:pt x="471" y="15"/>
                    <a:pt x="457" y="16"/>
                  </a:cubicBezTo>
                  <a:cubicBezTo>
                    <a:pt x="419" y="13"/>
                    <a:pt x="380" y="15"/>
                    <a:pt x="341" y="13"/>
                  </a:cubicBezTo>
                  <a:cubicBezTo>
                    <a:pt x="335" y="13"/>
                    <a:pt x="328" y="12"/>
                    <a:pt x="322" y="12"/>
                  </a:cubicBezTo>
                  <a:cubicBezTo>
                    <a:pt x="297" y="11"/>
                    <a:pt x="286" y="0"/>
                    <a:pt x="242" y="5"/>
                  </a:cubicBezTo>
                  <a:cubicBezTo>
                    <a:pt x="198" y="9"/>
                    <a:pt x="169" y="39"/>
                    <a:pt x="153" y="48"/>
                  </a:cubicBezTo>
                  <a:cubicBezTo>
                    <a:pt x="130" y="60"/>
                    <a:pt x="109" y="74"/>
                    <a:pt x="84" y="83"/>
                  </a:cubicBezTo>
                  <a:cubicBezTo>
                    <a:pt x="61" y="91"/>
                    <a:pt x="36" y="96"/>
                    <a:pt x="12" y="99"/>
                  </a:cubicBezTo>
                  <a:cubicBezTo>
                    <a:pt x="3" y="100"/>
                    <a:pt x="0" y="115"/>
                    <a:pt x="8" y="122"/>
                  </a:cubicBezTo>
                  <a:cubicBezTo>
                    <a:pt x="33" y="147"/>
                    <a:pt x="60" y="181"/>
                    <a:pt x="67" y="208"/>
                  </a:cubicBezTo>
                  <a:cubicBezTo>
                    <a:pt x="77" y="243"/>
                    <a:pt x="95" y="364"/>
                    <a:pt x="136" y="477"/>
                  </a:cubicBezTo>
                  <a:cubicBezTo>
                    <a:pt x="176" y="589"/>
                    <a:pt x="211" y="639"/>
                    <a:pt x="218" y="652"/>
                  </a:cubicBezTo>
                  <a:cubicBezTo>
                    <a:pt x="227" y="670"/>
                    <a:pt x="239" y="686"/>
                    <a:pt x="248" y="705"/>
                  </a:cubicBezTo>
                  <a:cubicBezTo>
                    <a:pt x="257" y="721"/>
                    <a:pt x="270" y="776"/>
                    <a:pt x="282" y="781"/>
                  </a:cubicBezTo>
                  <a:cubicBezTo>
                    <a:pt x="290" y="783"/>
                    <a:pt x="325" y="770"/>
                    <a:pt x="335" y="770"/>
                  </a:cubicBezTo>
                  <a:cubicBezTo>
                    <a:pt x="354" y="769"/>
                    <a:pt x="370" y="772"/>
                    <a:pt x="387" y="769"/>
                  </a:cubicBezTo>
                  <a:cubicBezTo>
                    <a:pt x="403" y="765"/>
                    <a:pt x="421" y="741"/>
                    <a:pt x="459" y="733"/>
                  </a:cubicBezTo>
                  <a:cubicBezTo>
                    <a:pt x="497" y="725"/>
                    <a:pt x="574" y="724"/>
                    <a:pt x="593" y="717"/>
                  </a:cubicBezTo>
                  <a:cubicBezTo>
                    <a:pt x="614" y="709"/>
                    <a:pt x="629" y="698"/>
                    <a:pt x="651" y="692"/>
                  </a:cubicBezTo>
                  <a:cubicBezTo>
                    <a:pt x="683" y="683"/>
                    <a:pt x="713" y="653"/>
                    <a:pt x="746" y="651"/>
                  </a:cubicBezTo>
                  <a:cubicBezTo>
                    <a:pt x="756" y="651"/>
                    <a:pt x="749" y="636"/>
                    <a:pt x="741" y="624"/>
                  </a:cubicBezTo>
                  <a:close/>
                  <a:moveTo>
                    <a:pt x="339" y="47"/>
                  </a:moveTo>
                  <a:cubicBezTo>
                    <a:pt x="307" y="63"/>
                    <a:pt x="253" y="70"/>
                    <a:pt x="177" y="76"/>
                  </a:cubicBezTo>
                  <a:cubicBezTo>
                    <a:pt x="172" y="76"/>
                    <a:pt x="168" y="71"/>
                    <a:pt x="172" y="69"/>
                  </a:cubicBezTo>
                  <a:cubicBezTo>
                    <a:pt x="190" y="56"/>
                    <a:pt x="215" y="35"/>
                    <a:pt x="247" y="29"/>
                  </a:cubicBezTo>
                  <a:cubicBezTo>
                    <a:pt x="272" y="24"/>
                    <a:pt x="304" y="33"/>
                    <a:pt x="331" y="39"/>
                  </a:cubicBezTo>
                  <a:cubicBezTo>
                    <a:pt x="336" y="40"/>
                    <a:pt x="342" y="46"/>
                    <a:pt x="339" y="47"/>
                  </a:cubicBezTo>
                  <a:close/>
                </a:path>
              </a:pathLst>
            </a:custGeom>
            <a:solidFill>
              <a:srgbClr val="D6E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91">
              <a:extLst>
                <a:ext uri="{FF2B5EF4-FFF2-40B4-BE49-F238E27FC236}">
                  <a16:creationId xmlns:a16="http://schemas.microsoft.com/office/drawing/2014/main" id="{239B9EEE-FC62-4426-953B-E1665AC27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096"/>
              <a:ext cx="1889" cy="2088"/>
            </a:xfrm>
            <a:custGeom>
              <a:avLst/>
              <a:gdLst>
                <a:gd name="T0" fmla="*/ 11639 w 756"/>
                <a:gd name="T1" fmla="*/ 12344 h 783"/>
                <a:gd name="T2" fmla="*/ 10157 w 756"/>
                <a:gd name="T3" fmla="*/ 13120 h 783"/>
                <a:gd name="T4" fmla="*/ 9253 w 756"/>
                <a:gd name="T5" fmla="*/ 13597 h 783"/>
                <a:gd name="T6" fmla="*/ 7161 w 756"/>
                <a:gd name="T7" fmla="*/ 13901 h 783"/>
                <a:gd name="T8" fmla="*/ 6037 w 756"/>
                <a:gd name="T9" fmla="*/ 14584 h 783"/>
                <a:gd name="T10" fmla="*/ 5225 w 756"/>
                <a:gd name="T11" fmla="*/ 14600 h 783"/>
                <a:gd name="T12" fmla="*/ 4403 w 756"/>
                <a:gd name="T13" fmla="*/ 14813 h 783"/>
                <a:gd name="T14" fmla="*/ 3870 w 756"/>
                <a:gd name="T15" fmla="*/ 13368 h 783"/>
                <a:gd name="T16" fmla="*/ 3403 w 756"/>
                <a:gd name="T17" fmla="*/ 12365 h 783"/>
                <a:gd name="T18" fmla="*/ 2124 w 756"/>
                <a:gd name="T19" fmla="*/ 9045 h 783"/>
                <a:gd name="T20" fmla="*/ 1042 w 756"/>
                <a:gd name="T21" fmla="*/ 3947 h 783"/>
                <a:gd name="T22" fmla="*/ 125 w 756"/>
                <a:gd name="T23" fmla="*/ 2312 h 783"/>
                <a:gd name="T24" fmla="*/ 187 w 756"/>
                <a:gd name="T25" fmla="*/ 1877 h 783"/>
                <a:gd name="T26" fmla="*/ 1312 w 756"/>
                <a:gd name="T27" fmla="*/ 1571 h 783"/>
                <a:gd name="T28" fmla="*/ 2384 w 756"/>
                <a:gd name="T29" fmla="*/ 909 h 783"/>
                <a:gd name="T30" fmla="*/ 3778 w 756"/>
                <a:gd name="T31" fmla="*/ 93 h 783"/>
                <a:gd name="T32" fmla="*/ 5025 w 756"/>
                <a:gd name="T33" fmla="*/ 227 h 783"/>
                <a:gd name="T34" fmla="*/ 5320 w 756"/>
                <a:gd name="T35" fmla="*/ 248 h 783"/>
                <a:gd name="T36" fmla="*/ 7129 w 756"/>
                <a:gd name="T37" fmla="*/ 307 h 783"/>
                <a:gd name="T38" fmla="*/ 7486 w 756"/>
                <a:gd name="T39" fmla="*/ 739 h 783"/>
                <a:gd name="T40" fmla="*/ 8236 w 756"/>
                <a:gd name="T41" fmla="*/ 2411 h 783"/>
                <a:gd name="T42" fmla="*/ 9702 w 756"/>
                <a:gd name="T43" fmla="*/ 5837 h 783"/>
                <a:gd name="T44" fmla="*/ 11169 w 756"/>
                <a:gd name="T45" fmla="*/ 10432 h 783"/>
                <a:gd name="T46" fmla="*/ 11564 w 756"/>
                <a:gd name="T47" fmla="*/ 11832 h 783"/>
                <a:gd name="T48" fmla="*/ 11639 w 756"/>
                <a:gd name="T49" fmla="*/ 12344 h 7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6" h="783">
                  <a:moveTo>
                    <a:pt x="746" y="651"/>
                  </a:moveTo>
                  <a:cubicBezTo>
                    <a:pt x="713" y="653"/>
                    <a:pt x="683" y="683"/>
                    <a:pt x="651" y="692"/>
                  </a:cubicBezTo>
                  <a:cubicBezTo>
                    <a:pt x="629" y="698"/>
                    <a:pt x="614" y="709"/>
                    <a:pt x="593" y="717"/>
                  </a:cubicBezTo>
                  <a:cubicBezTo>
                    <a:pt x="574" y="724"/>
                    <a:pt x="497" y="725"/>
                    <a:pt x="459" y="733"/>
                  </a:cubicBezTo>
                  <a:cubicBezTo>
                    <a:pt x="421" y="741"/>
                    <a:pt x="403" y="765"/>
                    <a:pt x="387" y="769"/>
                  </a:cubicBezTo>
                  <a:cubicBezTo>
                    <a:pt x="370" y="772"/>
                    <a:pt x="354" y="769"/>
                    <a:pt x="335" y="770"/>
                  </a:cubicBezTo>
                  <a:cubicBezTo>
                    <a:pt x="325" y="770"/>
                    <a:pt x="290" y="783"/>
                    <a:pt x="282" y="781"/>
                  </a:cubicBezTo>
                  <a:cubicBezTo>
                    <a:pt x="270" y="776"/>
                    <a:pt x="257" y="721"/>
                    <a:pt x="248" y="705"/>
                  </a:cubicBezTo>
                  <a:cubicBezTo>
                    <a:pt x="239" y="686"/>
                    <a:pt x="227" y="670"/>
                    <a:pt x="218" y="652"/>
                  </a:cubicBezTo>
                  <a:cubicBezTo>
                    <a:pt x="211" y="639"/>
                    <a:pt x="176" y="589"/>
                    <a:pt x="136" y="477"/>
                  </a:cubicBezTo>
                  <a:cubicBezTo>
                    <a:pt x="95" y="364"/>
                    <a:pt x="77" y="243"/>
                    <a:pt x="67" y="208"/>
                  </a:cubicBezTo>
                  <a:cubicBezTo>
                    <a:pt x="60" y="181"/>
                    <a:pt x="33" y="147"/>
                    <a:pt x="8" y="122"/>
                  </a:cubicBezTo>
                  <a:cubicBezTo>
                    <a:pt x="0" y="115"/>
                    <a:pt x="3" y="100"/>
                    <a:pt x="12" y="99"/>
                  </a:cubicBezTo>
                  <a:cubicBezTo>
                    <a:pt x="36" y="96"/>
                    <a:pt x="61" y="91"/>
                    <a:pt x="84" y="83"/>
                  </a:cubicBezTo>
                  <a:cubicBezTo>
                    <a:pt x="109" y="74"/>
                    <a:pt x="130" y="60"/>
                    <a:pt x="153" y="48"/>
                  </a:cubicBezTo>
                  <a:cubicBezTo>
                    <a:pt x="169" y="39"/>
                    <a:pt x="198" y="9"/>
                    <a:pt x="242" y="5"/>
                  </a:cubicBezTo>
                  <a:cubicBezTo>
                    <a:pt x="286" y="0"/>
                    <a:pt x="297" y="11"/>
                    <a:pt x="322" y="12"/>
                  </a:cubicBezTo>
                  <a:cubicBezTo>
                    <a:pt x="328" y="12"/>
                    <a:pt x="335" y="13"/>
                    <a:pt x="341" y="13"/>
                  </a:cubicBezTo>
                  <a:cubicBezTo>
                    <a:pt x="380" y="15"/>
                    <a:pt x="419" y="13"/>
                    <a:pt x="457" y="16"/>
                  </a:cubicBezTo>
                  <a:cubicBezTo>
                    <a:pt x="471" y="15"/>
                    <a:pt x="479" y="33"/>
                    <a:pt x="480" y="39"/>
                  </a:cubicBezTo>
                  <a:cubicBezTo>
                    <a:pt x="488" y="72"/>
                    <a:pt x="517" y="94"/>
                    <a:pt x="528" y="127"/>
                  </a:cubicBezTo>
                  <a:cubicBezTo>
                    <a:pt x="547" y="184"/>
                    <a:pt x="601" y="251"/>
                    <a:pt x="622" y="308"/>
                  </a:cubicBezTo>
                  <a:cubicBezTo>
                    <a:pt x="633" y="337"/>
                    <a:pt x="713" y="517"/>
                    <a:pt x="716" y="550"/>
                  </a:cubicBezTo>
                  <a:cubicBezTo>
                    <a:pt x="718" y="577"/>
                    <a:pt x="725" y="603"/>
                    <a:pt x="741" y="624"/>
                  </a:cubicBezTo>
                  <a:cubicBezTo>
                    <a:pt x="749" y="636"/>
                    <a:pt x="756" y="651"/>
                    <a:pt x="746" y="65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2">
              <a:extLst>
                <a:ext uri="{FF2B5EF4-FFF2-40B4-BE49-F238E27FC236}">
                  <a16:creationId xmlns:a16="http://schemas.microsoft.com/office/drawing/2014/main" id="{3DD0BD20-8A70-427F-857B-55FB7C03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11"/>
              <a:ext cx="1637" cy="1837"/>
            </a:xfrm>
            <a:custGeom>
              <a:avLst/>
              <a:gdLst>
                <a:gd name="T0" fmla="*/ 9757 w 655"/>
                <a:gd name="T1" fmla="*/ 8849 h 689"/>
                <a:gd name="T2" fmla="*/ 8695 w 655"/>
                <a:gd name="T3" fmla="*/ 5039 h 689"/>
                <a:gd name="T4" fmla="*/ 7853 w 655"/>
                <a:gd name="T5" fmla="*/ 3277 h 689"/>
                <a:gd name="T6" fmla="*/ 7090 w 655"/>
                <a:gd name="T7" fmla="*/ 1613 h 689"/>
                <a:gd name="T8" fmla="*/ 6228 w 655"/>
                <a:gd name="T9" fmla="*/ 248 h 689"/>
                <a:gd name="T10" fmla="*/ 6008 w 655"/>
                <a:gd name="T11" fmla="*/ 56 h 689"/>
                <a:gd name="T12" fmla="*/ 5246 w 655"/>
                <a:gd name="T13" fmla="*/ 21 h 689"/>
                <a:gd name="T14" fmla="*/ 4446 w 655"/>
                <a:gd name="T15" fmla="*/ 0 h 689"/>
                <a:gd name="T16" fmla="*/ 4416 w 655"/>
                <a:gd name="T17" fmla="*/ 0 h 689"/>
                <a:gd name="T18" fmla="*/ 4434 w 655"/>
                <a:gd name="T19" fmla="*/ 77 h 689"/>
                <a:gd name="T20" fmla="*/ 1904 w 655"/>
                <a:gd name="T21" fmla="*/ 627 h 689"/>
                <a:gd name="T22" fmla="*/ 1824 w 655"/>
                <a:gd name="T23" fmla="*/ 589 h 689"/>
                <a:gd name="T24" fmla="*/ 1562 w 655"/>
                <a:gd name="T25" fmla="*/ 717 h 689"/>
                <a:gd name="T26" fmla="*/ 605 w 655"/>
                <a:gd name="T27" fmla="*/ 1309 h 689"/>
                <a:gd name="T28" fmla="*/ 75 w 655"/>
                <a:gd name="T29" fmla="*/ 1480 h 689"/>
                <a:gd name="T30" fmla="*/ 30 w 655"/>
                <a:gd name="T31" fmla="*/ 1672 h 689"/>
                <a:gd name="T32" fmla="*/ 512 w 655"/>
                <a:gd name="T33" fmla="*/ 2901 h 689"/>
                <a:gd name="T34" fmla="*/ 812 w 655"/>
                <a:gd name="T35" fmla="*/ 4002 h 689"/>
                <a:gd name="T36" fmla="*/ 1480 w 655"/>
                <a:gd name="T37" fmla="*/ 7804 h 689"/>
                <a:gd name="T38" fmla="*/ 2762 w 655"/>
                <a:gd name="T39" fmla="*/ 11046 h 689"/>
                <a:gd name="T40" fmla="*/ 3262 w 655"/>
                <a:gd name="T41" fmla="*/ 12171 h 689"/>
                <a:gd name="T42" fmla="*/ 4559 w 655"/>
                <a:gd name="T43" fmla="*/ 12582 h 689"/>
                <a:gd name="T44" fmla="*/ 4604 w 655"/>
                <a:gd name="T45" fmla="*/ 12582 h 689"/>
                <a:gd name="T46" fmla="*/ 4791 w 655"/>
                <a:gd name="T47" fmla="*/ 12318 h 689"/>
                <a:gd name="T48" fmla="*/ 5058 w 655"/>
                <a:gd name="T49" fmla="*/ 12467 h 689"/>
                <a:gd name="T50" fmla="*/ 5071 w 655"/>
                <a:gd name="T51" fmla="*/ 12526 h 689"/>
                <a:gd name="T52" fmla="*/ 7183 w 655"/>
                <a:gd name="T53" fmla="*/ 11921 h 689"/>
                <a:gd name="T54" fmla="*/ 7195 w 655"/>
                <a:gd name="T55" fmla="*/ 11843 h 689"/>
                <a:gd name="T56" fmla="*/ 7478 w 655"/>
                <a:gd name="T57" fmla="*/ 11523 h 689"/>
                <a:gd name="T58" fmla="*/ 7870 w 655"/>
                <a:gd name="T59" fmla="*/ 11729 h 689"/>
                <a:gd name="T60" fmla="*/ 7903 w 655"/>
                <a:gd name="T61" fmla="*/ 11830 h 689"/>
                <a:gd name="T62" fmla="*/ 7995 w 655"/>
                <a:gd name="T63" fmla="*/ 11715 h 689"/>
                <a:gd name="T64" fmla="*/ 8775 w 655"/>
                <a:gd name="T65" fmla="*/ 11387 h 689"/>
                <a:gd name="T66" fmla="*/ 8757 w 655"/>
                <a:gd name="T67" fmla="*/ 11387 h 689"/>
                <a:gd name="T68" fmla="*/ 9037 w 655"/>
                <a:gd name="T69" fmla="*/ 10977 h 689"/>
                <a:gd name="T70" fmla="*/ 9432 w 655"/>
                <a:gd name="T71" fmla="*/ 11203 h 689"/>
                <a:gd name="T72" fmla="*/ 9445 w 655"/>
                <a:gd name="T73" fmla="*/ 11203 h 689"/>
                <a:gd name="T74" fmla="*/ 9912 w 655"/>
                <a:gd name="T75" fmla="*/ 10990 h 689"/>
                <a:gd name="T76" fmla="*/ 9757 w 655"/>
                <a:gd name="T77" fmla="*/ 8849 h 6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55" h="689">
                  <a:moveTo>
                    <a:pt x="625" y="467"/>
                  </a:moveTo>
                  <a:cubicBezTo>
                    <a:pt x="620" y="456"/>
                    <a:pt x="591" y="347"/>
                    <a:pt x="557" y="266"/>
                  </a:cubicBezTo>
                  <a:cubicBezTo>
                    <a:pt x="537" y="217"/>
                    <a:pt x="509" y="182"/>
                    <a:pt x="503" y="173"/>
                  </a:cubicBezTo>
                  <a:cubicBezTo>
                    <a:pt x="484" y="146"/>
                    <a:pt x="470" y="114"/>
                    <a:pt x="454" y="85"/>
                  </a:cubicBezTo>
                  <a:cubicBezTo>
                    <a:pt x="437" y="56"/>
                    <a:pt x="405" y="32"/>
                    <a:pt x="399" y="13"/>
                  </a:cubicBezTo>
                  <a:cubicBezTo>
                    <a:pt x="398" y="10"/>
                    <a:pt x="389" y="3"/>
                    <a:pt x="385" y="3"/>
                  </a:cubicBezTo>
                  <a:cubicBezTo>
                    <a:pt x="369" y="2"/>
                    <a:pt x="353" y="2"/>
                    <a:pt x="336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4" y="0"/>
                    <a:pt x="284" y="0"/>
                    <a:pt x="283" y="0"/>
                  </a:cubicBezTo>
                  <a:cubicBezTo>
                    <a:pt x="285" y="2"/>
                    <a:pt x="285" y="4"/>
                    <a:pt x="284" y="4"/>
                  </a:cubicBezTo>
                  <a:cubicBezTo>
                    <a:pt x="252" y="20"/>
                    <a:pt x="198" y="27"/>
                    <a:pt x="122" y="33"/>
                  </a:cubicBezTo>
                  <a:cubicBezTo>
                    <a:pt x="120" y="33"/>
                    <a:pt x="118" y="32"/>
                    <a:pt x="117" y="31"/>
                  </a:cubicBezTo>
                  <a:cubicBezTo>
                    <a:pt x="111" y="33"/>
                    <a:pt x="105" y="35"/>
                    <a:pt x="100" y="38"/>
                  </a:cubicBezTo>
                  <a:cubicBezTo>
                    <a:pt x="81" y="49"/>
                    <a:pt x="62" y="60"/>
                    <a:pt x="39" y="69"/>
                  </a:cubicBezTo>
                  <a:cubicBezTo>
                    <a:pt x="28" y="73"/>
                    <a:pt x="16" y="76"/>
                    <a:pt x="5" y="78"/>
                  </a:cubicBezTo>
                  <a:cubicBezTo>
                    <a:pt x="2" y="79"/>
                    <a:pt x="0" y="85"/>
                    <a:pt x="2" y="88"/>
                  </a:cubicBezTo>
                  <a:cubicBezTo>
                    <a:pt x="17" y="107"/>
                    <a:pt x="26" y="128"/>
                    <a:pt x="33" y="153"/>
                  </a:cubicBezTo>
                  <a:cubicBezTo>
                    <a:pt x="38" y="172"/>
                    <a:pt x="42" y="179"/>
                    <a:pt x="52" y="211"/>
                  </a:cubicBezTo>
                  <a:cubicBezTo>
                    <a:pt x="62" y="242"/>
                    <a:pt x="71" y="348"/>
                    <a:pt x="95" y="412"/>
                  </a:cubicBezTo>
                  <a:cubicBezTo>
                    <a:pt x="120" y="475"/>
                    <a:pt x="159" y="548"/>
                    <a:pt x="177" y="583"/>
                  </a:cubicBezTo>
                  <a:cubicBezTo>
                    <a:pt x="195" y="618"/>
                    <a:pt x="190" y="594"/>
                    <a:pt x="209" y="642"/>
                  </a:cubicBezTo>
                  <a:cubicBezTo>
                    <a:pt x="229" y="689"/>
                    <a:pt x="292" y="664"/>
                    <a:pt x="292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4" y="658"/>
                    <a:pt x="299" y="652"/>
                    <a:pt x="307" y="650"/>
                  </a:cubicBezTo>
                  <a:cubicBezTo>
                    <a:pt x="315" y="648"/>
                    <a:pt x="322" y="652"/>
                    <a:pt x="324" y="658"/>
                  </a:cubicBezTo>
                  <a:cubicBezTo>
                    <a:pt x="325" y="661"/>
                    <a:pt x="325" y="661"/>
                    <a:pt x="325" y="661"/>
                  </a:cubicBezTo>
                  <a:cubicBezTo>
                    <a:pt x="361" y="622"/>
                    <a:pt x="456" y="629"/>
                    <a:pt x="460" y="629"/>
                  </a:cubicBezTo>
                  <a:cubicBezTo>
                    <a:pt x="460" y="627"/>
                    <a:pt x="461" y="626"/>
                    <a:pt x="461" y="625"/>
                  </a:cubicBezTo>
                  <a:cubicBezTo>
                    <a:pt x="462" y="618"/>
                    <a:pt x="469" y="611"/>
                    <a:pt x="479" y="608"/>
                  </a:cubicBezTo>
                  <a:cubicBezTo>
                    <a:pt x="490" y="606"/>
                    <a:pt x="501" y="610"/>
                    <a:pt x="504" y="619"/>
                  </a:cubicBezTo>
                  <a:cubicBezTo>
                    <a:pt x="505" y="620"/>
                    <a:pt x="505" y="622"/>
                    <a:pt x="506" y="624"/>
                  </a:cubicBezTo>
                  <a:cubicBezTo>
                    <a:pt x="506" y="624"/>
                    <a:pt x="512" y="618"/>
                    <a:pt x="512" y="618"/>
                  </a:cubicBezTo>
                  <a:cubicBezTo>
                    <a:pt x="526" y="605"/>
                    <a:pt x="550" y="602"/>
                    <a:pt x="562" y="601"/>
                  </a:cubicBezTo>
                  <a:cubicBezTo>
                    <a:pt x="561" y="601"/>
                    <a:pt x="561" y="601"/>
                    <a:pt x="561" y="601"/>
                  </a:cubicBezTo>
                  <a:cubicBezTo>
                    <a:pt x="559" y="592"/>
                    <a:pt x="567" y="582"/>
                    <a:pt x="579" y="579"/>
                  </a:cubicBezTo>
                  <a:cubicBezTo>
                    <a:pt x="591" y="576"/>
                    <a:pt x="602" y="581"/>
                    <a:pt x="604" y="591"/>
                  </a:cubicBezTo>
                  <a:cubicBezTo>
                    <a:pt x="605" y="591"/>
                    <a:pt x="605" y="591"/>
                    <a:pt x="605" y="591"/>
                  </a:cubicBezTo>
                  <a:cubicBezTo>
                    <a:pt x="614" y="588"/>
                    <a:pt x="626" y="584"/>
                    <a:pt x="635" y="580"/>
                  </a:cubicBezTo>
                  <a:cubicBezTo>
                    <a:pt x="655" y="573"/>
                    <a:pt x="639" y="489"/>
                    <a:pt x="625" y="467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93">
              <a:extLst>
                <a:ext uri="{FF2B5EF4-FFF2-40B4-BE49-F238E27FC236}">
                  <a16:creationId xmlns:a16="http://schemas.microsoft.com/office/drawing/2014/main" id="{F4A8E7F9-C4C1-40B7-8F9B-0AB8F823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2835"/>
              <a:ext cx="55" cy="34"/>
            </a:xfrm>
            <a:custGeom>
              <a:avLst/>
              <a:gdLst>
                <a:gd name="T0" fmla="*/ 0 w 22"/>
                <a:gd name="T1" fmla="*/ 55 h 13"/>
                <a:gd name="T2" fmla="*/ 20 w 22"/>
                <a:gd name="T3" fmla="*/ 212 h 13"/>
                <a:gd name="T4" fmla="*/ 63 w 22"/>
                <a:gd name="T5" fmla="*/ 212 h 13"/>
                <a:gd name="T6" fmla="*/ 83 w 22"/>
                <a:gd name="T7" fmla="*/ 233 h 13"/>
                <a:gd name="T8" fmla="*/ 313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cubicBezTo>
                    <a:pt x="1" y="6"/>
                    <a:pt x="1" y="8"/>
                    <a:pt x="1" y="12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7" y="9"/>
                    <a:pt x="22" y="8"/>
                    <a:pt x="20" y="0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94">
              <a:extLst>
                <a:ext uri="{FF2B5EF4-FFF2-40B4-BE49-F238E27FC236}">
                  <a16:creationId xmlns:a16="http://schemas.microsoft.com/office/drawing/2014/main" id="{0D185E3A-77B3-4DF0-8296-C3E5C0B6E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760"/>
              <a:ext cx="310" cy="989"/>
            </a:xfrm>
            <a:custGeom>
              <a:avLst/>
              <a:gdLst>
                <a:gd name="T0" fmla="*/ 1033 w 124"/>
                <a:gd name="T1" fmla="*/ 6347 h 371"/>
                <a:gd name="T2" fmla="*/ 1283 w 124"/>
                <a:gd name="T3" fmla="*/ 5606 h 371"/>
                <a:gd name="T4" fmla="*/ 675 w 124"/>
                <a:gd name="T5" fmla="*/ 3673 h 371"/>
                <a:gd name="T6" fmla="*/ 550 w 124"/>
                <a:gd name="T7" fmla="*/ 1229 h 371"/>
                <a:gd name="T8" fmla="*/ 33 w 124"/>
                <a:gd name="T9" fmla="*/ 491 h 371"/>
                <a:gd name="T10" fmla="*/ 800 w 124"/>
                <a:gd name="T11" fmla="*/ 989 h 371"/>
                <a:gd name="T12" fmla="*/ 1313 w 124"/>
                <a:gd name="T13" fmla="*/ 3204 h 371"/>
                <a:gd name="T14" fmla="*/ 1925 w 124"/>
                <a:gd name="T15" fmla="*/ 5947 h 371"/>
                <a:gd name="T16" fmla="*/ 1270 w 124"/>
                <a:gd name="T17" fmla="*/ 6800 h 371"/>
                <a:gd name="T18" fmla="*/ 0 w 124"/>
                <a:gd name="T19" fmla="*/ 7027 h 371"/>
                <a:gd name="T20" fmla="*/ 1033 w 124"/>
                <a:gd name="T21" fmla="*/ 6347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71">
                  <a:moveTo>
                    <a:pt x="66" y="335"/>
                  </a:moveTo>
                  <a:cubicBezTo>
                    <a:pt x="84" y="335"/>
                    <a:pt x="82" y="313"/>
                    <a:pt x="82" y="296"/>
                  </a:cubicBezTo>
                  <a:cubicBezTo>
                    <a:pt x="82" y="280"/>
                    <a:pt x="62" y="231"/>
                    <a:pt x="43" y="194"/>
                  </a:cubicBezTo>
                  <a:cubicBezTo>
                    <a:pt x="23" y="157"/>
                    <a:pt x="41" y="98"/>
                    <a:pt x="35" y="65"/>
                  </a:cubicBezTo>
                  <a:cubicBezTo>
                    <a:pt x="29" y="32"/>
                    <a:pt x="15" y="29"/>
                    <a:pt x="2" y="26"/>
                  </a:cubicBezTo>
                  <a:cubicBezTo>
                    <a:pt x="31" y="28"/>
                    <a:pt x="39" y="0"/>
                    <a:pt x="51" y="52"/>
                  </a:cubicBezTo>
                  <a:cubicBezTo>
                    <a:pt x="63" y="105"/>
                    <a:pt x="66" y="128"/>
                    <a:pt x="84" y="169"/>
                  </a:cubicBezTo>
                  <a:cubicBezTo>
                    <a:pt x="103" y="209"/>
                    <a:pt x="124" y="288"/>
                    <a:pt x="123" y="314"/>
                  </a:cubicBezTo>
                  <a:cubicBezTo>
                    <a:pt x="122" y="339"/>
                    <a:pt x="90" y="351"/>
                    <a:pt x="81" y="359"/>
                  </a:cubicBezTo>
                  <a:cubicBezTo>
                    <a:pt x="72" y="367"/>
                    <a:pt x="29" y="351"/>
                    <a:pt x="0" y="371"/>
                  </a:cubicBezTo>
                  <a:cubicBezTo>
                    <a:pt x="18" y="348"/>
                    <a:pt x="38" y="333"/>
                    <a:pt x="66" y="335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95">
              <a:extLst>
                <a:ext uri="{FF2B5EF4-FFF2-40B4-BE49-F238E27FC236}">
                  <a16:creationId xmlns:a16="http://schemas.microsoft.com/office/drawing/2014/main" id="{9DEE5D16-55D2-47C5-9F44-7F50477D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715"/>
              <a:ext cx="202" cy="392"/>
            </a:xfrm>
            <a:custGeom>
              <a:avLst/>
              <a:gdLst>
                <a:gd name="T0" fmla="*/ 529 w 81"/>
                <a:gd name="T1" fmla="*/ 1843 h 147"/>
                <a:gd name="T2" fmla="*/ 249 w 81"/>
                <a:gd name="T3" fmla="*/ 56 h 147"/>
                <a:gd name="T4" fmla="*/ 591 w 81"/>
                <a:gd name="T5" fmla="*/ 115 h 147"/>
                <a:gd name="T6" fmla="*/ 1057 w 81"/>
                <a:gd name="T7" fmla="*/ 2483 h 147"/>
                <a:gd name="T8" fmla="*/ 12 w 81"/>
                <a:gd name="T9" fmla="*/ 2197 h 147"/>
                <a:gd name="T10" fmla="*/ 0 w 81"/>
                <a:gd name="T11" fmla="*/ 2197 h 147"/>
                <a:gd name="T12" fmla="*/ 529 w 81"/>
                <a:gd name="T13" fmla="*/ 1843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47">
                  <a:moveTo>
                    <a:pt x="34" y="97"/>
                  </a:moveTo>
                  <a:cubicBezTo>
                    <a:pt x="52" y="80"/>
                    <a:pt x="30" y="17"/>
                    <a:pt x="16" y="3"/>
                  </a:cubicBezTo>
                  <a:cubicBezTo>
                    <a:pt x="16" y="3"/>
                    <a:pt x="23" y="0"/>
                    <a:pt x="38" y="6"/>
                  </a:cubicBezTo>
                  <a:cubicBezTo>
                    <a:pt x="53" y="11"/>
                    <a:pt x="81" y="115"/>
                    <a:pt x="68" y="131"/>
                  </a:cubicBezTo>
                  <a:cubicBezTo>
                    <a:pt x="56" y="147"/>
                    <a:pt x="44" y="137"/>
                    <a:pt x="1" y="116"/>
                  </a:cubicBezTo>
                  <a:cubicBezTo>
                    <a:pt x="1" y="116"/>
                    <a:pt x="0" y="116"/>
                    <a:pt x="0" y="116"/>
                  </a:cubicBezTo>
                  <a:cubicBezTo>
                    <a:pt x="13" y="112"/>
                    <a:pt x="27" y="106"/>
                    <a:pt x="34" y="97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96">
              <a:extLst>
                <a:ext uri="{FF2B5EF4-FFF2-40B4-BE49-F238E27FC236}">
                  <a16:creationId xmlns:a16="http://schemas.microsoft.com/office/drawing/2014/main" id="{BDA2DD65-7FEE-4BF7-B47E-CE1876D4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597"/>
              <a:ext cx="165" cy="104"/>
            </a:xfrm>
            <a:custGeom>
              <a:avLst/>
              <a:gdLst>
                <a:gd name="T0" fmla="*/ 0 w 66"/>
                <a:gd name="T1" fmla="*/ 115 h 39"/>
                <a:gd name="T2" fmla="*/ 750 w 66"/>
                <a:gd name="T3" fmla="*/ 648 h 39"/>
                <a:gd name="T4" fmla="*/ 533 w 66"/>
                <a:gd name="T5" fmla="*/ 0 h 39"/>
                <a:gd name="T6" fmla="*/ 0 w 66"/>
                <a:gd name="T7" fmla="*/ 11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39">
                  <a:moveTo>
                    <a:pt x="0" y="6"/>
                  </a:moveTo>
                  <a:cubicBezTo>
                    <a:pt x="7" y="19"/>
                    <a:pt x="30" y="39"/>
                    <a:pt x="48" y="34"/>
                  </a:cubicBezTo>
                  <a:cubicBezTo>
                    <a:pt x="66" y="28"/>
                    <a:pt x="34" y="0"/>
                    <a:pt x="34" y="0"/>
                  </a:cubicBezTo>
                  <a:cubicBezTo>
                    <a:pt x="36" y="16"/>
                    <a:pt x="14" y="27"/>
                    <a:pt x="0" y="6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7">
              <a:extLst>
                <a:ext uri="{FF2B5EF4-FFF2-40B4-BE49-F238E27FC236}">
                  <a16:creationId xmlns:a16="http://schemas.microsoft.com/office/drawing/2014/main" id="{C8736C83-949E-4449-AAE5-0BD7633C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253"/>
              <a:ext cx="565" cy="398"/>
            </a:xfrm>
            <a:custGeom>
              <a:avLst/>
              <a:gdLst>
                <a:gd name="T0" fmla="*/ 1113 w 226"/>
                <a:gd name="T1" fmla="*/ 1469 h 149"/>
                <a:gd name="T2" fmla="*/ 1908 w 226"/>
                <a:gd name="T3" fmla="*/ 1656 h 149"/>
                <a:gd name="T4" fmla="*/ 2720 w 226"/>
                <a:gd name="T5" fmla="*/ 1619 h 149"/>
                <a:gd name="T6" fmla="*/ 3188 w 226"/>
                <a:gd name="T7" fmla="*/ 1870 h 149"/>
                <a:gd name="T8" fmla="*/ 3533 w 226"/>
                <a:gd name="T9" fmla="*/ 1870 h 149"/>
                <a:gd name="T10" fmla="*/ 2988 w 226"/>
                <a:gd name="T11" fmla="*/ 2097 h 149"/>
                <a:gd name="T12" fmla="*/ 2375 w 226"/>
                <a:gd name="T13" fmla="*/ 2305 h 149"/>
                <a:gd name="T14" fmla="*/ 1363 w 226"/>
                <a:gd name="T15" fmla="*/ 2634 h 149"/>
                <a:gd name="T16" fmla="*/ 1270 w 226"/>
                <a:gd name="T17" fmla="*/ 2805 h 149"/>
                <a:gd name="T18" fmla="*/ 1020 w 226"/>
                <a:gd name="T19" fmla="*/ 2519 h 149"/>
                <a:gd name="T20" fmla="*/ 813 w 226"/>
                <a:gd name="T21" fmla="*/ 1870 h 149"/>
                <a:gd name="T22" fmla="*/ 363 w 226"/>
                <a:gd name="T23" fmla="*/ 1768 h 149"/>
                <a:gd name="T24" fmla="*/ 95 w 226"/>
                <a:gd name="T25" fmla="*/ 1370 h 149"/>
                <a:gd name="T26" fmla="*/ 395 w 226"/>
                <a:gd name="T27" fmla="*/ 970 h 149"/>
                <a:gd name="T28" fmla="*/ 208 w 226"/>
                <a:gd name="T29" fmla="*/ 513 h 149"/>
                <a:gd name="T30" fmla="*/ 0 w 226"/>
                <a:gd name="T31" fmla="*/ 0 h 149"/>
                <a:gd name="T32" fmla="*/ 595 w 226"/>
                <a:gd name="T33" fmla="*/ 1028 h 149"/>
                <a:gd name="T34" fmla="*/ 1033 w 226"/>
                <a:gd name="T35" fmla="*/ 1413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6" h="149">
                  <a:moveTo>
                    <a:pt x="71" y="77"/>
                  </a:moveTo>
                  <a:cubicBezTo>
                    <a:pt x="82" y="86"/>
                    <a:pt x="108" y="85"/>
                    <a:pt x="122" y="87"/>
                  </a:cubicBezTo>
                  <a:cubicBezTo>
                    <a:pt x="139" y="90"/>
                    <a:pt x="157" y="88"/>
                    <a:pt x="174" y="85"/>
                  </a:cubicBezTo>
                  <a:cubicBezTo>
                    <a:pt x="184" y="84"/>
                    <a:pt x="194" y="97"/>
                    <a:pt x="204" y="98"/>
                  </a:cubicBezTo>
                  <a:cubicBezTo>
                    <a:pt x="212" y="99"/>
                    <a:pt x="216" y="97"/>
                    <a:pt x="226" y="98"/>
                  </a:cubicBezTo>
                  <a:cubicBezTo>
                    <a:pt x="216" y="105"/>
                    <a:pt x="202" y="105"/>
                    <a:pt x="191" y="110"/>
                  </a:cubicBezTo>
                  <a:cubicBezTo>
                    <a:pt x="178" y="116"/>
                    <a:pt x="166" y="117"/>
                    <a:pt x="152" y="121"/>
                  </a:cubicBezTo>
                  <a:cubicBezTo>
                    <a:pt x="132" y="126"/>
                    <a:pt x="102" y="123"/>
                    <a:pt x="87" y="138"/>
                  </a:cubicBezTo>
                  <a:cubicBezTo>
                    <a:pt x="85" y="140"/>
                    <a:pt x="85" y="146"/>
                    <a:pt x="81" y="147"/>
                  </a:cubicBezTo>
                  <a:cubicBezTo>
                    <a:pt x="74" y="149"/>
                    <a:pt x="67" y="138"/>
                    <a:pt x="65" y="132"/>
                  </a:cubicBezTo>
                  <a:cubicBezTo>
                    <a:pt x="60" y="118"/>
                    <a:pt x="72" y="106"/>
                    <a:pt x="52" y="98"/>
                  </a:cubicBezTo>
                  <a:cubicBezTo>
                    <a:pt x="42" y="94"/>
                    <a:pt x="32" y="96"/>
                    <a:pt x="23" y="93"/>
                  </a:cubicBezTo>
                  <a:cubicBezTo>
                    <a:pt x="18" y="90"/>
                    <a:pt x="5" y="79"/>
                    <a:pt x="6" y="72"/>
                  </a:cubicBezTo>
                  <a:cubicBezTo>
                    <a:pt x="8" y="61"/>
                    <a:pt x="27" y="68"/>
                    <a:pt x="25" y="51"/>
                  </a:cubicBezTo>
                  <a:cubicBezTo>
                    <a:pt x="24" y="43"/>
                    <a:pt x="16" y="34"/>
                    <a:pt x="13" y="27"/>
                  </a:cubicBezTo>
                  <a:cubicBezTo>
                    <a:pt x="8" y="18"/>
                    <a:pt x="5" y="8"/>
                    <a:pt x="0" y="0"/>
                  </a:cubicBezTo>
                  <a:cubicBezTo>
                    <a:pt x="10" y="18"/>
                    <a:pt x="21" y="38"/>
                    <a:pt x="38" y="54"/>
                  </a:cubicBezTo>
                  <a:cubicBezTo>
                    <a:pt x="47" y="61"/>
                    <a:pt x="51" y="81"/>
                    <a:pt x="66" y="74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98">
              <a:extLst>
                <a:ext uri="{FF2B5EF4-FFF2-40B4-BE49-F238E27FC236}">
                  <a16:creationId xmlns:a16="http://schemas.microsoft.com/office/drawing/2014/main" id="{ED31AD3E-58F7-4830-B8C7-EE4D281C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835"/>
              <a:ext cx="305" cy="533"/>
            </a:xfrm>
            <a:custGeom>
              <a:avLst/>
              <a:gdLst>
                <a:gd name="T0" fmla="*/ 720 w 122"/>
                <a:gd name="T1" fmla="*/ 0 h 200"/>
                <a:gd name="T2" fmla="*/ 800 w 122"/>
                <a:gd name="T3" fmla="*/ 1839 h 200"/>
                <a:gd name="T4" fmla="*/ 0 w 122"/>
                <a:gd name="T5" fmla="*/ 1668 h 200"/>
                <a:gd name="T6" fmla="*/ 520 w 122"/>
                <a:gd name="T7" fmla="*/ 2060 h 200"/>
                <a:gd name="T8" fmla="*/ 1250 w 122"/>
                <a:gd name="T9" fmla="*/ 2308 h 200"/>
                <a:gd name="T10" fmla="*/ 1908 w 122"/>
                <a:gd name="T11" fmla="*/ 3784 h 200"/>
                <a:gd name="T12" fmla="*/ 1313 w 122"/>
                <a:gd name="T13" fmla="*/ 2215 h 200"/>
                <a:gd name="T14" fmla="*/ 1050 w 122"/>
                <a:gd name="T15" fmla="*/ 1762 h 200"/>
                <a:gd name="T16" fmla="*/ 720 w 122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0">
                  <a:moveTo>
                    <a:pt x="46" y="0"/>
                  </a:moveTo>
                  <a:cubicBezTo>
                    <a:pt x="59" y="38"/>
                    <a:pt x="68" y="92"/>
                    <a:pt x="51" y="97"/>
                  </a:cubicBezTo>
                  <a:cubicBezTo>
                    <a:pt x="34" y="103"/>
                    <a:pt x="17" y="92"/>
                    <a:pt x="0" y="88"/>
                  </a:cubicBezTo>
                  <a:cubicBezTo>
                    <a:pt x="20" y="97"/>
                    <a:pt x="22" y="101"/>
                    <a:pt x="33" y="109"/>
                  </a:cubicBezTo>
                  <a:cubicBezTo>
                    <a:pt x="44" y="118"/>
                    <a:pt x="66" y="98"/>
                    <a:pt x="80" y="122"/>
                  </a:cubicBezTo>
                  <a:cubicBezTo>
                    <a:pt x="93" y="147"/>
                    <a:pt x="101" y="181"/>
                    <a:pt x="122" y="200"/>
                  </a:cubicBezTo>
                  <a:cubicBezTo>
                    <a:pt x="99" y="169"/>
                    <a:pt x="96" y="138"/>
                    <a:pt x="84" y="117"/>
                  </a:cubicBezTo>
                  <a:cubicBezTo>
                    <a:pt x="71" y="97"/>
                    <a:pt x="64" y="115"/>
                    <a:pt x="67" y="93"/>
                  </a:cubicBezTo>
                  <a:cubicBezTo>
                    <a:pt x="69" y="71"/>
                    <a:pt x="61" y="3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99">
              <a:extLst>
                <a:ext uri="{FF2B5EF4-FFF2-40B4-BE49-F238E27FC236}">
                  <a16:creationId xmlns:a16="http://schemas.microsoft.com/office/drawing/2014/main" id="{5D8C986A-4F9E-4E80-9F29-980B4222C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424"/>
              <a:ext cx="457" cy="120"/>
            </a:xfrm>
            <a:custGeom>
              <a:avLst/>
              <a:gdLst>
                <a:gd name="T0" fmla="*/ 1184 w 183"/>
                <a:gd name="T1" fmla="*/ 419 h 45"/>
                <a:gd name="T2" fmla="*/ 1446 w 183"/>
                <a:gd name="T3" fmla="*/ 435 h 45"/>
                <a:gd name="T4" fmla="*/ 1716 w 183"/>
                <a:gd name="T5" fmla="*/ 397 h 45"/>
                <a:gd name="T6" fmla="*/ 2307 w 183"/>
                <a:gd name="T7" fmla="*/ 627 h 45"/>
                <a:gd name="T8" fmla="*/ 2849 w 183"/>
                <a:gd name="T9" fmla="*/ 627 h 45"/>
                <a:gd name="T10" fmla="*/ 2600 w 183"/>
                <a:gd name="T11" fmla="*/ 477 h 45"/>
                <a:gd name="T12" fmla="*/ 2278 w 183"/>
                <a:gd name="T13" fmla="*/ 320 h 45"/>
                <a:gd name="T14" fmla="*/ 1840 w 183"/>
                <a:gd name="T15" fmla="*/ 363 h 45"/>
                <a:gd name="T16" fmla="*/ 1383 w 183"/>
                <a:gd name="T17" fmla="*/ 285 h 45"/>
                <a:gd name="T18" fmla="*/ 1029 w 183"/>
                <a:gd name="T19" fmla="*/ 320 h 45"/>
                <a:gd name="T20" fmla="*/ 592 w 183"/>
                <a:gd name="T21" fmla="*/ 171 h 45"/>
                <a:gd name="T22" fmla="*/ 342 w 183"/>
                <a:gd name="T23" fmla="*/ 21 h 45"/>
                <a:gd name="T24" fmla="*/ 0 w 183"/>
                <a:gd name="T25" fmla="*/ 56 h 45"/>
                <a:gd name="T26" fmla="*/ 155 w 183"/>
                <a:gd name="T27" fmla="*/ 192 h 45"/>
                <a:gd name="T28" fmla="*/ 375 w 183"/>
                <a:gd name="T29" fmla="*/ 227 h 45"/>
                <a:gd name="T30" fmla="*/ 667 w 183"/>
                <a:gd name="T31" fmla="*/ 39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3" h="45">
                  <a:moveTo>
                    <a:pt x="76" y="22"/>
                  </a:moveTo>
                  <a:cubicBezTo>
                    <a:pt x="81" y="20"/>
                    <a:pt x="88" y="22"/>
                    <a:pt x="93" y="23"/>
                  </a:cubicBezTo>
                  <a:cubicBezTo>
                    <a:pt x="99" y="23"/>
                    <a:pt x="104" y="21"/>
                    <a:pt x="110" y="21"/>
                  </a:cubicBezTo>
                  <a:cubicBezTo>
                    <a:pt x="122" y="21"/>
                    <a:pt x="139" y="24"/>
                    <a:pt x="148" y="33"/>
                  </a:cubicBezTo>
                  <a:cubicBezTo>
                    <a:pt x="159" y="31"/>
                    <a:pt x="174" y="45"/>
                    <a:pt x="183" y="33"/>
                  </a:cubicBezTo>
                  <a:cubicBezTo>
                    <a:pt x="180" y="30"/>
                    <a:pt x="171" y="27"/>
                    <a:pt x="167" y="25"/>
                  </a:cubicBezTo>
                  <a:cubicBezTo>
                    <a:pt x="161" y="22"/>
                    <a:pt x="152" y="18"/>
                    <a:pt x="146" y="17"/>
                  </a:cubicBezTo>
                  <a:cubicBezTo>
                    <a:pt x="137" y="15"/>
                    <a:pt x="127" y="20"/>
                    <a:pt x="118" y="19"/>
                  </a:cubicBezTo>
                  <a:cubicBezTo>
                    <a:pt x="108" y="18"/>
                    <a:pt x="99" y="15"/>
                    <a:pt x="89" y="15"/>
                  </a:cubicBezTo>
                  <a:cubicBezTo>
                    <a:pt x="81" y="15"/>
                    <a:pt x="74" y="17"/>
                    <a:pt x="66" y="17"/>
                  </a:cubicBezTo>
                  <a:cubicBezTo>
                    <a:pt x="57" y="18"/>
                    <a:pt x="46" y="13"/>
                    <a:pt x="38" y="9"/>
                  </a:cubicBezTo>
                  <a:cubicBezTo>
                    <a:pt x="33" y="6"/>
                    <a:pt x="28" y="1"/>
                    <a:pt x="22" y="1"/>
                  </a:cubicBezTo>
                  <a:cubicBezTo>
                    <a:pt x="17" y="0"/>
                    <a:pt x="5" y="1"/>
                    <a:pt x="0" y="3"/>
                  </a:cubicBezTo>
                  <a:cubicBezTo>
                    <a:pt x="4" y="5"/>
                    <a:pt x="7" y="8"/>
                    <a:pt x="10" y="10"/>
                  </a:cubicBezTo>
                  <a:cubicBezTo>
                    <a:pt x="14" y="11"/>
                    <a:pt x="19" y="10"/>
                    <a:pt x="24" y="12"/>
                  </a:cubicBezTo>
                  <a:cubicBezTo>
                    <a:pt x="30" y="14"/>
                    <a:pt x="36" y="24"/>
                    <a:pt x="43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00">
              <a:extLst>
                <a:ext uri="{FF2B5EF4-FFF2-40B4-BE49-F238E27FC236}">
                  <a16:creationId xmlns:a16="http://schemas.microsoft.com/office/drawing/2014/main" id="{9026E4D7-BF92-4FCE-AEDE-E5500305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955"/>
              <a:ext cx="72" cy="117"/>
            </a:xfrm>
            <a:custGeom>
              <a:avLst/>
              <a:gdLst>
                <a:gd name="T0" fmla="*/ 30 w 29"/>
                <a:gd name="T1" fmla="*/ 715 h 44"/>
                <a:gd name="T2" fmla="*/ 184 w 29"/>
                <a:gd name="T3" fmla="*/ 827 h 44"/>
                <a:gd name="T4" fmla="*/ 412 w 29"/>
                <a:gd name="T5" fmla="*/ 678 h 44"/>
                <a:gd name="T6" fmla="*/ 320 w 29"/>
                <a:gd name="T7" fmla="*/ 362 h 44"/>
                <a:gd name="T8" fmla="*/ 353 w 29"/>
                <a:gd name="T9" fmla="*/ 0 h 44"/>
                <a:gd name="T10" fmla="*/ 278 w 29"/>
                <a:gd name="T11" fmla="*/ 319 h 44"/>
                <a:gd name="T12" fmla="*/ 196 w 29"/>
                <a:gd name="T13" fmla="*/ 580 h 44"/>
                <a:gd name="T14" fmla="*/ 0 w 29"/>
                <a:gd name="T15" fmla="*/ 60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44">
                  <a:moveTo>
                    <a:pt x="2" y="38"/>
                  </a:moveTo>
                  <a:cubicBezTo>
                    <a:pt x="4" y="39"/>
                    <a:pt x="9" y="41"/>
                    <a:pt x="12" y="44"/>
                  </a:cubicBezTo>
                  <a:cubicBezTo>
                    <a:pt x="17" y="41"/>
                    <a:pt x="22" y="39"/>
                    <a:pt x="27" y="36"/>
                  </a:cubicBezTo>
                  <a:cubicBezTo>
                    <a:pt x="25" y="30"/>
                    <a:pt x="20" y="25"/>
                    <a:pt x="21" y="19"/>
                  </a:cubicBezTo>
                  <a:cubicBezTo>
                    <a:pt x="21" y="13"/>
                    <a:pt x="29" y="6"/>
                    <a:pt x="23" y="0"/>
                  </a:cubicBezTo>
                  <a:cubicBezTo>
                    <a:pt x="20" y="5"/>
                    <a:pt x="22" y="12"/>
                    <a:pt x="18" y="17"/>
                  </a:cubicBezTo>
                  <a:cubicBezTo>
                    <a:pt x="15" y="23"/>
                    <a:pt x="12" y="24"/>
                    <a:pt x="13" y="31"/>
                  </a:cubicBezTo>
                  <a:cubicBezTo>
                    <a:pt x="9" y="31"/>
                    <a:pt x="4" y="33"/>
                    <a:pt x="0" y="32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01">
              <a:extLst>
                <a:ext uri="{FF2B5EF4-FFF2-40B4-BE49-F238E27FC236}">
                  <a16:creationId xmlns:a16="http://schemas.microsoft.com/office/drawing/2014/main" id="{0F475B12-1A21-4A19-8F1C-45590287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424"/>
              <a:ext cx="155" cy="171"/>
            </a:xfrm>
            <a:custGeom>
              <a:avLst/>
              <a:gdLst>
                <a:gd name="T0" fmla="*/ 175 w 62"/>
                <a:gd name="T1" fmla="*/ 0 h 64"/>
                <a:gd name="T2" fmla="*/ 0 w 62"/>
                <a:gd name="T3" fmla="*/ 136 h 64"/>
                <a:gd name="T4" fmla="*/ 188 w 62"/>
                <a:gd name="T5" fmla="*/ 492 h 64"/>
                <a:gd name="T6" fmla="*/ 708 w 62"/>
                <a:gd name="T7" fmla="*/ 615 h 64"/>
                <a:gd name="T8" fmla="*/ 908 w 62"/>
                <a:gd name="T9" fmla="*/ 1221 h 64"/>
                <a:gd name="T10" fmla="*/ 925 w 62"/>
                <a:gd name="T11" fmla="*/ 687 h 64"/>
                <a:gd name="T12" fmla="*/ 895 w 62"/>
                <a:gd name="T13" fmla="*/ 572 h 64"/>
                <a:gd name="T14" fmla="*/ 770 w 62"/>
                <a:gd name="T15" fmla="*/ 492 h 64"/>
                <a:gd name="T16" fmla="*/ 270 w 62"/>
                <a:gd name="T17" fmla="*/ 342 h 64"/>
                <a:gd name="T18" fmla="*/ 95 w 62"/>
                <a:gd name="T19" fmla="*/ 56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64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14"/>
                    <a:pt x="5" y="22"/>
                    <a:pt x="12" y="26"/>
                  </a:cubicBezTo>
                  <a:cubicBezTo>
                    <a:pt x="20" y="20"/>
                    <a:pt x="38" y="26"/>
                    <a:pt x="45" y="32"/>
                  </a:cubicBezTo>
                  <a:cubicBezTo>
                    <a:pt x="54" y="40"/>
                    <a:pt x="53" y="55"/>
                    <a:pt x="58" y="64"/>
                  </a:cubicBezTo>
                  <a:cubicBezTo>
                    <a:pt x="62" y="58"/>
                    <a:pt x="60" y="42"/>
                    <a:pt x="59" y="36"/>
                  </a:cubicBezTo>
                  <a:cubicBezTo>
                    <a:pt x="58" y="31"/>
                    <a:pt x="61" y="34"/>
                    <a:pt x="57" y="30"/>
                  </a:cubicBezTo>
                  <a:cubicBezTo>
                    <a:pt x="56" y="28"/>
                    <a:pt x="51" y="27"/>
                    <a:pt x="49" y="26"/>
                  </a:cubicBezTo>
                  <a:cubicBezTo>
                    <a:pt x="39" y="22"/>
                    <a:pt x="27" y="22"/>
                    <a:pt x="17" y="18"/>
                  </a:cubicBezTo>
                  <a:cubicBezTo>
                    <a:pt x="9" y="15"/>
                    <a:pt x="11" y="9"/>
                    <a:pt x="6" y="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02">
              <a:extLst>
                <a:ext uri="{FF2B5EF4-FFF2-40B4-BE49-F238E27FC236}">
                  <a16:creationId xmlns:a16="http://schemas.microsoft.com/office/drawing/2014/main" id="{38FD35F3-9692-40CF-8FBF-0ABF9E4D5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624"/>
              <a:ext cx="43" cy="56"/>
            </a:xfrm>
            <a:custGeom>
              <a:avLst/>
              <a:gdLst>
                <a:gd name="T0" fmla="*/ 0 w 17"/>
                <a:gd name="T1" fmla="*/ 248 h 21"/>
                <a:gd name="T2" fmla="*/ 276 w 17"/>
                <a:gd name="T3" fmla="*/ 248 h 21"/>
                <a:gd name="T4" fmla="*/ 129 w 17"/>
                <a:gd name="T5" fmla="*/ 0 h 21"/>
                <a:gd name="T6" fmla="*/ 180 w 17"/>
                <a:gd name="T7" fmla="*/ 19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1">
                  <a:moveTo>
                    <a:pt x="0" y="13"/>
                  </a:moveTo>
                  <a:cubicBezTo>
                    <a:pt x="3" y="20"/>
                    <a:pt x="17" y="21"/>
                    <a:pt x="17" y="13"/>
                  </a:cubicBezTo>
                  <a:cubicBezTo>
                    <a:pt x="17" y="9"/>
                    <a:pt x="10" y="3"/>
                    <a:pt x="8" y="0"/>
                  </a:cubicBezTo>
                  <a:cubicBezTo>
                    <a:pt x="10" y="4"/>
                    <a:pt x="12" y="7"/>
                    <a:pt x="11" y="10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03">
              <a:extLst>
                <a:ext uri="{FF2B5EF4-FFF2-40B4-BE49-F238E27FC236}">
                  <a16:creationId xmlns:a16="http://schemas.microsoft.com/office/drawing/2014/main" id="{A22847C3-FF4D-47F2-B8F9-55BD99CC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440"/>
              <a:ext cx="30" cy="37"/>
            </a:xfrm>
            <a:custGeom>
              <a:avLst/>
              <a:gdLst>
                <a:gd name="T0" fmla="*/ 83 w 12"/>
                <a:gd name="T1" fmla="*/ 148 h 14"/>
                <a:gd name="T2" fmla="*/ 158 w 12"/>
                <a:gd name="T3" fmla="*/ 259 h 14"/>
                <a:gd name="T4" fmla="*/ 188 w 12"/>
                <a:gd name="T5" fmla="*/ 238 h 14"/>
                <a:gd name="T6" fmla="*/ 125 w 12"/>
                <a:gd name="T7" fmla="*/ 111 h 14"/>
                <a:gd name="T8" fmla="*/ 0 w 12"/>
                <a:gd name="T9" fmla="*/ 2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5" y="8"/>
                  </a:moveTo>
                  <a:cubicBezTo>
                    <a:pt x="7" y="9"/>
                    <a:pt x="8" y="12"/>
                    <a:pt x="10" y="14"/>
                  </a:cubicBezTo>
                  <a:cubicBezTo>
                    <a:pt x="11" y="14"/>
                    <a:pt x="11" y="13"/>
                    <a:pt x="12" y="13"/>
                  </a:cubicBezTo>
                  <a:cubicBezTo>
                    <a:pt x="11" y="10"/>
                    <a:pt x="9" y="9"/>
                    <a:pt x="8" y="6"/>
                  </a:cubicBezTo>
                  <a:cubicBezTo>
                    <a:pt x="6" y="2"/>
                    <a:pt x="7" y="0"/>
                    <a:pt x="0" y="1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04">
              <a:extLst>
                <a:ext uri="{FF2B5EF4-FFF2-40B4-BE49-F238E27FC236}">
                  <a16:creationId xmlns:a16="http://schemas.microsoft.com/office/drawing/2014/main" id="{83349B86-5E04-46B8-ABB0-F7076F20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024"/>
              <a:ext cx="43" cy="45"/>
            </a:xfrm>
            <a:custGeom>
              <a:avLst/>
              <a:gdLst>
                <a:gd name="T0" fmla="*/ 63 w 17"/>
                <a:gd name="T1" fmla="*/ 56 h 17"/>
                <a:gd name="T2" fmla="*/ 0 w 17"/>
                <a:gd name="T3" fmla="*/ 204 h 17"/>
                <a:gd name="T4" fmla="*/ 243 w 17"/>
                <a:gd name="T5" fmla="*/ 204 h 17"/>
                <a:gd name="T6" fmla="*/ 147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4" y="3"/>
                  </a:moveTo>
                  <a:cubicBezTo>
                    <a:pt x="5" y="7"/>
                    <a:pt x="4" y="10"/>
                    <a:pt x="0" y="11"/>
                  </a:cubicBezTo>
                  <a:cubicBezTo>
                    <a:pt x="4" y="14"/>
                    <a:pt x="12" y="17"/>
                    <a:pt x="15" y="11"/>
                  </a:cubicBezTo>
                  <a:cubicBezTo>
                    <a:pt x="17" y="6"/>
                    <a:pt x="12" y="2"/>
                    <a:pt x="9" y="0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05">
              <a:extLst>
                <a:ext uri="{FF2B5EF4-FFF2-40B4-BE49-F238E27FC236}">
                  <a16:creationId xmlns:a16="http://schemas.microsoft.com/office/drawing/2014/main" id="{6C8019A6-128C-4633-8188-4C056E96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285"/>
              <a:ext cx="392" cy="499"/>
            </a:xfrm>
            <a:custGeom>
              <a:avLst/>
              <a:gdLst>
                <a:gd name="T0" fmla="*/ 0 w 157"/>
                <a:gd name="T1" fmla="*/ 0 h 187"/>
                <a:gd name="T2" fmla="*/ 542 w 157"/>
                <a:gd name="T3" fmla="*/ 1652 h 187"/>
                <a:gd name="T4" fmla="*/ 699 w 157"/>
                <a:gd name="T5" fmla="*/ 3098 h 187"/>
                <a:gd name="T6" fmla="*/ 2444 w 157"/>
                <a:gd name="T7" fmla="*/ 3077 h 187"/>
                <a:gd name="T8" fmla="*/ 1041 w 157"/>
                <a:gd name="T9" fmla="*/ 1937 h 187"/>
                <a:gd name="T10" fmla="*/ 1121 w 157"/>
                <a:gd name="T11" fmla="*/ 947 h 187"/>
                <a:gd name="T12" fmla="*/ 512 w 157"/>
                <a:gd name="T13" fmla="*/ 171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187">
                  <a:moveTo>
                    <a:pt x="0" y="0"/>
                  </a:moveTo>
                  <a:cubicBezTo>
                    <a:pt x="31" y="23"/>
                    <a:pt x="37" y="50"/>
                    <a:pt x="35" y="87"/>
                  </a:cubicBezTo>
                  <a:cubicBezTo>
                    <a:pt x="33" y="112"/>
                    <a:pt x="24" y="145"/>
                    <a:pt x="45" y="163"/>
                  </a:cubicBezTo>
                  <a:cubicBezTo>
                    <a:pt x="72" y="187"/>
                    <a:pt x="123" y="162"/>
                    <a:pt x="157" y="162"/>
                  </a:cubicBezTo>
                  <a:cubicBezTo>
                    <a:pt x="120" y="171"/>
                    <a:pt x="76" y="127"/>
                    <a:pt x="67" y="102"/>
                  </a:cubicBezTo>
                  <a:cubicBezTo>
                    <a:pt x="62" y="86"/>
                    <a:pt x="80" y="65"/>
                    <a:pt x="72" y="50"/>
                  </a:cubicBezTo>
                  <a:cubicBezTo>
                    <a:pt x="62" y="31"/>
                    <a:pt x="46" y="24"/>
                    <a:pt x="33" y="9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06">
              <a:extLst>
                <a:ext uri="{FF2B5EF4-FFF2-40B4-BE49-F238E27FC236}">
                  <a16:creationId xmlns:a16="http://schemas.microsoft.com/office/drawing/2014/main" id="{612AA47E-50AA-4092-AA5D-79A7A8C7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00"/>
              <a:ext cx="90" cy="336"/>
            </a:xfrm>
            <a:custGeom>
              <a:avLst/>
              <a:gdLst>
                <a:gd name="T0" fmla="*/ 63 w 36"/>
                <a:gd name="T1" fmla="*/ 0 h 126"/>
                <a:gd name="T2" fmla="*/ 20 w 36"/>
                <a:gd name="T3" fmla="*/ 1331 h 126"/>
                <a:gd name="T4" fmla="*/ 20 w 36"/>
                <a:gd name="T5" fmla="*/ 1877 h 126"/>
                <a:gd name="T6" fmla="*/ 563 w 36"/>
                <a:gd name="T7" fmla="*/ 2389 h 126"/>
                <a:gd name="T8" fmla="*/ 375 w 36"/>
                <a:gd name="T9" fmla="*/ 1899 h 126"/>
                <a:gd name="T10" fmla="*/ 313 w 36"/>
                <a:gd name="T11" fmla="*/ 1480 h 126"/>
                <a:gd name="T12" fmla="*/ 50 w 36"/>
                <a:gd name="T13" fmla="*/ 477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26">
                  <a:moveTo>
                    <a:pt x="4" y="0"/>
                  </a:moveTo>
                  <a:cubicBezTo>
                    <a:pt x="4" y="24"/>
                    <a:pt x="2" y="47"/>
                    <a:pt x="1" y="70"/>
                  </a:cubicBezTo>
                  <a:cubicBezTo>
                    <a:pt x="1" y="79"/>
                    <a:pt x="0" y="90"/>
                    <a:pt x="1" y="99"/>
                  </a:cubicBezTo>
                  <a:cubicBezTo>
                    <a:pt x="4" y="118"/>
                    <a:pt x="20" y="118"/>
                    <a:pt x="36" y="126"/>
                  </a:cubicBezTo>
                  <a:cubicBezTo>
                    <a:pt x="35" y="118"/>
                    <a:pt x="27" y="109"/>
                    <a:pt x="24" y="100"/>
                  </a:cubicBezTo>
                  <a:cubicBezTo>
                    <a:pt x="22" y="92"/>
                    <a:pt x="22" y="86"/>
                    <a:pt x="20" y="78"/>
                  </a:cubicBezTo>
                  <a:cubicBezTo>
                    <a:pt x="13" y="60"/>
                    <a:pt x="5" y="42"/>
                    <a:pt x="3" y="25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07">
              <a:extLst>
                <a:ext uri="{FF2B5EF4-FFF2-40B4-BE49-F238E27FC236}">
                  <a16:creationId xmlns:a16="http://schemas.microsoft.com/office/drawing/2014/main" id="{3D3B6D20-1BC6-42FD-87F9-CEE08ED1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587"/>
              <a:ext cx="35" cy="90"/>
            </a:xfrm>
            <a:custGeom>
              <a:avLst/>
              <a:gdLst>
                <a:gd name="T0" fmla="*/ 20 w 14"/>
                <a:gd name="T1" fmla="*/ 0 h 34"/>
                <a:gd name="T2" fmla="*/ 33 w 14"/>
                <a:gd name="T3" fmla="*/ 609 h 34"/>
                <a:gd name="T4" fmla="*/ 220 w 14"/>
                <a:gd name="T5" fmla="*/ 630 h 34"/>
                <a:gd name="T6" fmla="*/ 33 w 14"/>
                <a:gd name="T7" fmla="*/ 315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cubicBezTo>
                    <a:pt x="0" y="10"/>
                    <a:pt x="2" y="22"/>
                    <a:pt x="2" y="33"/>
                  </a:cubicBezTo>
                  <a:cubicBezTo>
                    <a:pt x="6" y="34"/>
                    <a:pt x="10" y="34"/>
                    <a:pt x="14" y="34"/>
                  </a:cubicBezTo>
                  <a:cubicBezTo>
                    <a:pt x="9" y="29"/>
                    <a:pt x="3" y="24"/>
                    <a:pt x="2" y="17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08">
              <a:extLst>
                <a:ext uri="{FF2B5EF4-FFF2-40B4-BE49-F238E27FC236}">
                  <a16:creationId xmlns:a16="http://schemas.microsoft.com/office/drawing/2014/main" id="{614C0A50-31B3-4E01-BB5E-00A2B7E1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336"/>
              <a:ext cx="95" cy="211"/>
            </a:xfrm>
            <a:custGeom>
              <a:avLst/>
              <a:gdLst>
                <a:gd name="T0" fmla="*/ 0 w 38"/>
                <a:gd name="T1" fmla="*/ 0 h 79"/>
                <a:gd name="T2" fmla="*/ 425 w 38"/>
                <a:gd name="T3" fmla="*/ 820 h 79"/>
                <a:gd name="T4" fmla="*/ 395 w 38"/>
                <a:gd name="T5" fmla="*/ 1084 h 79"/>
                <a:gd name="T6" fmla="*/ 595 w 38"/>
                <a:gd name="T7" fmla="*/ 1506 h 79"/>
                <a:gd name="T8" fmla="*/ 550 w 38"/>
                <a:gd name="T9" fmla="*/ 1084 h 79"/>
                <a:gd name="T10" fmla="*/ 550 w 38"/>
                <a:gd name="T11" fmla="*/ 534 h 79"/>
                <a:gd name="T12" fmla="*/ 520 w 38"/>
                <a:gd name="T13" fmla="*/ 171 h 79"/>
                <a:gd name="T14" fmla="*/ 50 w 38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cubicBezTo>
                    <a:pt x="18" y="9"/>
                    <a:pt x="27" y="22"/>
                    <a:pt x="27" y="43"/>
                  </a:cubicBezTo>
                  <a:cubicBezTo>
                    <a:pt x="27" y="48"/>
                    <a:pt x="25" y="52"/>
                    <a:pt x="25" y="57"/>
                  </a:cubicBezTo>
                  <a:cubicBezTo>
                    <a:pt x="24" y="69"/>
                    <a:pt x="31" y="71"/>
                    <a:pt x="38" y="79"/>
                  </a:cubicBezTo>
                  <a:cubicBezTo>
                    <a:pt x="38" y="71"/>
                    <a:pt x="35" y="64"/>
                    <a:pt x="35" y="57"/>
                  </a:cubicBezTo>
                  <a:cubicBezTo>
                    <a:pt x="35" y="47"/>
                    <a:pt x="35" y="37"/>
                    <a:pt x="35" y="28"/>
                  </a:cubicBezTo>
                  <a:cubicBezTo>
                    <a:pt x="35" y="22"/>
                    <a:pt x="37" y="14"/>
                    <a:pt x="33" y="9"/>
                  </a:cubicBezTo>
                  <a:cubicBezTo>
                    <a:pt x="29" y="3"/>
                    <a:pt x="9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109">
              <a:extLst>
                <a:ext uri="{FF2B5EF4-FFF2-40B4-BE49-F238E27FC236}">
                  <a16:creationId xmlns:a16="http://schemas.microsoft.com/office/drawing/2014/main" id="{F20113F4-E83F-4560-951A-687C2364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04"/>
              <a:ext cx="305" cy="387"/>
            </a:xfrm>
            <a:custGeom>
              <a:avLst/>
              <a:gdLst>
                <a:gd name="T0" fmla="*/ 0 w 122"/>
                <a:gd name="T1" fmla="*/ 0 h 145"/>
                <a:gd name="T2" fmla="*/ 425 w 122"/>
                <a:gd name="T3" fmla="*/ 1289 h 145"/>
                <a:gd name="T4" fmla="*/ 550 w 122"/>
                <a:gd name="T5" fmla="*/ 2415 h 145"/>
                <a:gd name="T6" fmla="*/ 1908 w 122"/>
                <a:gd name="T7" fmla="*/ 2394 h 145"/>
                <a:gd name="T8" fmla="*/ 813 w 122"/>
                <a:gd name="T9" fmla="*/ 1503 h 145"/>
                <a:gd name="T10" fmla="*/ 875 w 122"/>
                <a:gd name="T11" fmla="*/ 742 h 145"/>
                <a:gd name="T12" fmla="*/ 395 w 122"/>
                <a:gd name="T13" fmla="*/ 136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45">
                  <a:moveTo>
                    <a:pt x="0" y="0"/>
                  </a:moveTo>
                  <a:cubicBezTo>
                    <a:pt x="24" y="18"/>
                    <a:pt x="29" y="39"/>
                    <a:pt x="27" y="68"/>
                  </a:cubicBezTo>
                  <a:cubicBezTo>
                    <a:pt x="26" y="87"/>
                    <a:pt x="18" y="113"/>
                    <a:pt x="35" y="127"/>
                  </a:cubicBezTo>
                  <a:cubicBezTo>
                    <a:pt x="56" y="145"/>
                    <a:pt x="96" y="126"/>
                    <a:pt x="122" y="126"/>
                  </a:cubicBezTo>
                  <a:cubicBezTo>
                    <a:pt x="93" y="133"/>
                    <a:pt x="59" y="99"/>
                    <a:pt x="52" y="79"/>
                  </a:cubicBezTo>
                  <a:cubicBezTo>
                    <a:pt x="48" y="67"/>
                    <a:pt x="62" y="51"/>
                    <a:pt x="56" y="39"/>
                  </a:cubicBezTo>
                  <a:cubicBezTo>
                    <a:pt x="48" y="24"/>
                    <a:pt x="36" y="19"/>
                    <a:pt x="25" y="7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110">
              <a:extLst>
                <a:ext uri="{FF2B5EF4-FFF2-40B4-BE49-F238E27FC236}">
                  <a16:creationId xmlns:a16="http://schemas.microsoft.com/office/drawing/2014/main" id="{6FBAE026-5891-4A28-B674-771E2A1F3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595"/>
              <a:ext cx="70" cy="258"/>
            </a:xfrm>
            <a:custGeom>
              <a:avLst/>
              <a:gdLst>
                <a:gd name="T0" fmla="*/ 50 w 28"/>
                <a:gd name="T1" fmla="*/ 0 h 97"/>
                <a:gd name="T2" fmla="*/ 20 w 28"/>
                <a:gd name="T3" fmla="*/ 1019 h 97"/>
                <a:gd name="T4" fmla="*/ 20 w 28"/>
                <a:gd name="T5" fmla="*/ 1450 h 97"/>
                <a:gd name="T6" fmla="*/ 438 w 28"/>
                <a:gd name="T7" fmla="*/ 1825 h 97"/>
                <a:gd name="T8" fmla="*/ 300 w 28"/>
                <a:gd name="T9" fmla="*/ 1450 h 97"/>
                <a:gd name="T10" fmla="*/ 238 w 28"/>
                <a:gd name="T11" fmla="*/ 1133 h 97"/>
                <a:gd name="T12" fmla="*/ 33 w 28"/>
                <a:gd name="T13" fmla="*/ 362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7">
                  <a:moveTo>
                    <a:pt x="3" y="0"/>
                  </a:moveTo>
                  <a:cubicBezTo>
                    <a:pt x="3" y="18"/>
                    <a:pt x="2" y="36"/>
                    <a:pt x="1" y="54"/>
                  </a:cubicBezTo>
                  <a:cubicBezTo>
                    <a:pt x="0" y="61"/>
                    <a:pt x="0" y="70"/>
                    <a:pt x="1" y="77"/>
                  </a:cubicBezTo>
                  <a:cubicBezTo>
                    <a:pt x="3" y="91"/>
                    <a:pt x="16" y="91"/>
                    <a:pt x="28" y="97"/>
                  </a:cubicBezTo>
                  <a:cubicBezTo>
                    <a:pt x="27" y="91"/>
                    <a:pt x="21" y="85"/>
                    <a:pt x="19" y="77"/>
                  </a:cubicBezTo>
                  <a:cubicBezTo>
                    <a:pt x="17" y="71"/>
                    <a:pt x="17" y="66"/>
                    <a:pt x="15" y="60"/>
                  </a:cubicBezTo>
                  <a:cubicBezTo>
                    <a:pt x="10" y="46"/>
                    <a:pt x="4" y="32"/>
                    <a:pt x="2" y="19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111">
              <a:extLst>
                <a:ext uri="{FF2B5EF4-FFF2-40B4-BE49-F238E27FC236}">
                  <a16:creationId xmlns:a16="http://schemas.microsoft.com/office/drawing/2014/main" id="{C0150C1A-4954-4C69-9498-927070FC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739"/>
              <a:ext cx="28" cy="69"/>
            </a:xfrm>
            <a:custGeom>
              <a:avLst/>
              <a:gdLst>
                <a:gd name="T0" fmla="*/ 20 w 11"/>
                <a:gd name="T1" fmla="*/ 0 h 26"/>
                <a:gd name="T2" fmla="*/ 33 w 11"/>
                <a:gd name="T3" fmla="*/ 464 h 26"/>
                <a:gd name="T4" fmla="*/ 181 w 11"/>
                <a:gd name="T5" fmla="*/ 486 h 26"/>
                <a:gd name="T6" fmla="*/ 20 w 11"/>
                <a:gd name="T7" fmla="*/ 2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0" y="8"/>
                    <a:pt x="1" y="17"/>
                    <a:pt x="2" y="25"/>
                  </a:cubicBezTo>
                  <a:cubicBezTo>
                    <a:pt x="5" y="26"/>
                    <a:pt x="8" y="26"/>
                    <a:pt x="11" y="26"/>
                  </a:cubicBezTo>
                  <a:cubicBezTo>
                    <a:pt x="7" y="23"/>
                    <a:pt x="2" y="18"/>
                    <a:pt x="1" y="13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112">
              <a:extLst>
                <a:ext uri="{FF2B5EF4-FFF2-40B4-BE49-F238E27FC236}">
                  <a16:creationId xmlns:a16="http://schemas.microsoft.com/office/drawing/2014/main" id="{608F778D-0D75-4AD8-A4B5-22E331C7D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36"/>
              <a:ext cx="73" cy="163"/>
            </a:xfrm>
            <a:custGeom>
              <a:avLst/>
              <a:gdLst>
                <a:gd name="T0" fmla="*/ 0 w 29"/>
                <a:gd name="T1" fmla="*/ 0 h 61"/>
                <a:gd name="T2" fmla="*/ 317 w 29"/>
                <a:gd name="T3" fmla="*/ 628 h 61"/>
                <a:gd name="T4" fmla="*/ 305 w 29"/>
                <a:gd name="T5" fmla="*/ 858 h 61"/>
                <a:gd name="T6" fmla="*/ 463 w 29"/>
                <a:gd name="T7" fmla="*/ 1165 h 61"/>
                <a:gd name="T8" fmla="*/ 430 w 29"/>
                <a:gd name="T9" fmla="*/ 842 h 61"/>
                <a:gd name="T10" fmla="*/ 430 w 29"/>
                <a:gd name="T11" fmla="*/ 401 h 61"/>
                <a:gd name="T12" fmla="*/ 400 w 29"/>
                <a:gd name="T13" fmla="*/ 136 h 61"/>
                <a:gd name="T14" fmla="*/ 33 w 29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61">
                  <a:moveTo>
                    <a:pt x="0" y="0"/>
                  </a:moveTo>
                  <a:cubicBezTo>
                    <a:pt x="13" y="7"/>
                    <a:pt x="20" y="17"/>
                    <a:pt x="20" y="33"/>
                  </a:cubicBezTo>
                  <a:cubicBezTo>
                    <a:pt x="20" y="37"/>
                    <a:pt x="19" y="41"/>
                    <a:pt x="19" y="45"/>
                  </a:cubicBezTo>
                  <a:cubicBezTo>
                    <a:pt x="18" y="54"/>
                    <a:pt x="23" y="55"/>
                    <a:pt x="29" y="61"/>
                  </a:cubicBezTo>
                  <a:cubicBezTo>
                    <a:pt x="29" y="55"/>
                    <a:pt x="27" y="50"/>
                    <a:pt x="27" y="44"/>
                  </a:cubicBezTo>
                  <a:cubicBezTo>
                    <a:pt x="27" y="37"/>
                    <a:pt x="27" y="29"/>
                    <a:pt x="27" y="21"/>
                  </a:cubicBezTo>
                  <a:cubicBezTo>
                    <a:pt x="27" y="17"/>
                    <a:pt x="28" y="11"/>
                    <a:pt x="25" y="7"/>
                  </a:cubicBezTo>
                  <a:cubicBezTo>
                    <a:pt x="22" y="3"/>
                    <a:pt x="7" y="2"/>
                    <a:pt x="2" y="0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113">
              <a:extLst>
                <a:ext uri="{FF2B5EF4-FFF2-40B4-BE49-F238E27FC236}">
                  <a16:creationId xmlns:a16="http://schemas.microsoft.com/office/drawing/2014/main" id="{B59DFB0A-0C38-46BC-95FE-78D97F61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408"/>
              <a:ext cx="328" cy="296"/>
            </a:xfrm>
            <a:custGeom>
              <a:avLst/>
              <a:gdLst>
                <a:gd name="T0" fmla="*/ 1567 w 131"/>
                <a:gd name="T1" fmla="*/ 1821 h 111"/>
                <a:gd name="T2" fmla="*/ 1397 w 131"/>
                <a:gd name="T3" fmla="*/ 1571 h 111"/>
                <a:gd name="T4" fmla="*/ 1067 w 131"/>
                <a:gd name="T5" fmla="*/ 1251 h 111"/>
                <a:gd name="T6" fmla="*/ 283 w 131"/>
                <a:gd name="T7" fmla="*/ 875 h 111"/>
                <a:gd name="T8" fmla="*/ 175 w 131"/>
                <a:gd name="T9" fmla="*/ 248 h 111"/>
                <a:gd name="T10" fmla="*/ 771 w 131"/>
                <a:gd name="T11" fmla="*/ 227 h 111"/>
                <a:gd name="T12" fmla="*/ 1129 w 131"/>
                <a:gd name="T13" fmla="*/ 0 h 111"/>
                <a:gd name="T14" fmla="*/ 801 w 131"/>
                <a:gd name="T15" fmla="*/ 456 h 111"/>
                <a:gd name="T16" fmla="*/ 834 w 131"/>
                <a:gd name="T17" fmla="*/ 717 h 111"/>
                <a:gd name="T18" fmla="*/ 1117 w 131"/>
                <a:gd name="T19" fmla="*/ 875 h 111"/>
                <a:gd name="T20" fmla="*/ 1430 w 131"/>
                <a:gd name="T21" fmla="*/ 1387 h 111"/>
                <a:gd name="T22" fmla="*/ 2056 w 131"/>
                <a:gd name="T23" fmla="*/ 2104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111">
                  <a:moveTo>
                    <a:pt x="100" y="96"/>
                  </a:moveTo>
                  <a:cubicBezTo>
                    <a:pt x="93" y="93"/>
                    <a:pt x="92" y="89"/>
                    <a:pt x="89" y="83"/>
                  </a:cubicBezTo>
                  <a:cubicBezTo>
                    <a:pt x="84" y="75"/>
                    <a:pt x="77" y="71"/>
                    <a:pt x="68" y="66"/>
                  </a:cubicBezTo>
                  <a:cubicBezTo>
                    <a:pt x="53" y="57"/>
                    <a:pt x="31" y="60"/>
                    <a:pt x="18" y="46"/>
                  </a:cubicBezTo>
                  <a:cubicBezTo>
                    <a:pt x="10" y="38"/>
                    <a:pt x="0" y="24"/>
                    <a:pt x="11" y="13"/>
                  </a:cubicBezTo>
                  <a:cubicBezTo>
                    <a:pt x="20" y="4"/>
                    <a:pt x="37" y="13"/>
                    <a:pt x="49" y="12"/>
                  </a:cubicBezTo>
                  <a:cubicBezTo>
                    <a:pt x="63" y="13"/>
                    <a:pt x="72" y="0"/>
                    <a:pt x="72" y="0"/>
                  </a:cubicBezTo>
                  <a:cubicBezTo>
                    <a:pt x="72" y="12"/>
                    <a:pt x="57" y="17"/>
                    <a:pt x="51" y="24"/>
                  </a:cubicBezTo>
                  <a:cubicBezTo>
                    <a:pt x="45" y="31"/>
                    <a:pt x="43" y="31"/>
                    <a:pt x="53" y="38"/>
                  </a:cubicBezTo>
                  <a:cubicBezTo>
                    <a:pt x="64" y="45"/>
                    <a:pt x="52" y="38"/>
                    <a:pt x="71" y="46"/>
                  </a:cubicBezTo>
                  <a:cubicBezTo>
                    <a:pt x="90" y="55"/>
                    <a:pt x="78" y="53"/>
                    <a:pt x="91" y="73"/>
                  </a:cubicBezTo>
                  <a:cubicBezTo>
                    <a:pt x="104" y="93"/>
                    <a:pt x="125" y="111"/>
                    <a:pt x="131" y="111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114">
              <a:extLst>
                <a:ext uri="{FF2B5EF4-FFF2-40B4-BE49-F238E27FC236}">
                  <a16:creationId xmlns:a16="http://schemas.microsoft.com/office/drawing/2014/main" id="{0D62239D-DA5E-4702-8AE4-D90B87270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432"/>
              <a:ext cx="135" cy="125"/>
            </a:xfrm>
            <a:custGeom>
              <a:avLst/>
              <a:gdLst>
                <a:gd name="T0" fmla="*/ 425 w 54"/>
                <a:gd name="T1" fmla="*/ 114 h 47"/>
                <a:gd name="T2" fmla="*/ 50 w 54"/>
                <a:gd name="T3" fmla="*/ 136 h 47"/>
                <a:gd name="T4" fmla="*/ 63 w 54"/>
                <a:gd name="T5" fmla="*/ 524 h 47"/>
                <a:gd name="T6" fmla="*/ 208 w 54"/>
                <a:gd name="T7" fmla="*/ 657 h 47"/>
                <a:gd name="T8" fmla="*/ 333 w 54"/>
                <a:gd name="T9" fmla="*/ 771 h 47"/>
                <a:gd name="T10" fmla="*/ 550 w 54"/>
                <a:gd name="T11" fmla="*/ 793 h 47"/>
                <a:gd name="T12" fmla="*/ 845 w 54"/>
                <a:gd name="T13" fmla="*/ 883 h 47"/>
                <a:gd name="T14" fmla="*/ 363 w 54"/>
                <a:gd name="T15" fmla="*/ 468 h 47"/>
                <a:gd name="T16" fmla="*/ 425 w 54"/>
                <a:gd name="T17" fmla="*/ 303 h 47"/>
                <a:gd name="T18" fmla="*/ 425 w 54"/>
                <a:gd name="T19" fmla="*/ 11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47">
                  <a:moveTo>
                    <a:pt x="27" y="6"/>
                  </a:moveTo>
                  <a:cubicBezTo>
                    <a:pt x="21" y="5"/>
                    <a:pt x="7" y="0"/>
                    <a:pt x="3" y="7"/>
                  </a:cubicBezTo>
                  <a:cubicBezTo>
                    <a:pt x="0" y="12"/>
                    <a:pt x="1" y="23"/>
                    <a:pt x="4" y="28"/>
                  </a:cubicBezTo>
                  <a:cubicBezTo>
                    <a:pt x="6" y="32"/>
                    <a:pt x="9" y="33"/>
                    <a:pt x="13" y="35"/>
                  </a:cubicBezTo>
                  <a:cubicBezTo>
                    <a:pt x="16" y="37"/>
                    <a:pt x="18" y="40"/>
                    <a:pt x="21" y="41"/>
                  </a:cubicBezTo>
                  <a:cubicBezTo>
                    <a:pt x="25" y="43"/>
                    <a:pt x="30" y="41"/>
                    <a:pt x="35" y="42"/>
                  </a:cubicBezTo>
                  <a:cubicBezTo>
                    <a:pt x="41" y="43"/>
                    <a:pt x="47" y="47"/>
                    <a:pt x="54" y="47"/>
                  </a:cubicBezTo>
                  <a:cubicBezTo>
                    <a:pt x="44" y="44"/>
                    <a:pt x="19" y="40"/>
                    <a:pt x="23" y="25"/>
                  </a:cubicBezTo>
                  <a:cubicBezTo>
                    <a:pt x="24" y="21"/>
                    <a:pt x="26" y="20"/>
                    <a:pt x="27" y="16"/>
                  </a:cubicBezTo>
                  <a:cubicBezTo>
                    <a:pt x="27" y="12"/>
                    <a:pt x="27" y="9"/>
                    <a:pt x="27" y="6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115">
              <a:extLst>
                <a:ext uri="{FF2B5EF4-FFF2-40B4-BE49-F238E27FC236}">
                  <a16:creationId xmlns:a16="http://schemas.microsoft.com/office/drawing/2014/main" id="{7A48CCA1-2311-485C-91C6-147C18A7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453"/>
              <a:ext cx="40" cy="67"/>
            </a:xfrm>
            <a:custGeom>
              <a:avLst/>
              <a:gdLst>
                <a:gd name="T0" fmla="*/ 113 w 16"/>
                <a:gd name="T1" fmla="*/ 21 h 25"/>
                <a:gd name="T2" fmla="*/ 50 w 16"/>
                <a:gd name="T3" fmla="*/ 230 h 25"/>
                <a:gd name="T4" fmla="*/ 250 w 16"/>
                <a:gd name="T5" fmla="*/ 482 h 25"/>
                <a:gd name="T6" fmla="*/ 125 w 16"/>
                <a:gd name="T7" fmla="*/ 252 h 25"/>
                <a:gd name="T8" fmla="*/ 220 w 16"/>
                <a:gd name="T9" fmla="*/ 209 h 25"/>
                <a:gd name="T10" fmla="*/ 175 w 16"/>
                <a:gd name="T11" fmla="*/ 56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5">
                  <a:moveTo>
                    <a:pt x="7" y="1"/>
                  </a:moveTo>
                  <a:cubicBezTo>
                    <a:pt x="0" y="0"/>
                    <a:pt x="2" y="8"/>
                    <a:pt x="3" y="12"/>
                  </a:cubicBezTo>
                  <a:cubicBezTo>
                    <a:pt x="5" y="21"/>
                    <a:pt x="6" y="25"/>
                    <a:pt x="16" y="25"/>
                  </a:cubicBezTo>
                  <a:cubicBezTo>
                    <a:pt x="13" y="22"/>
                    <a:pt x="7" y="17"/>
                    <a:pt x="8" y="13"/>
                  </a:cubicBezTo>
                  <a:cubicBezTo>
                    <a:pt x="10" y="12"/>
                    <a:pt x="12" y="11"/>
                    <a:pt x="14" y="11"/>
                  </a:cubicBezTo>
                  <a:cubicBezTo>
                    <a:pt x="14" y="7"/>
                    <a:pt x="13" y="5"/>
                    <a:pt x="11" y="3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116">
              <a:extLst>
                <a:ext uri="{FF2B5EF4-FFF2-40B4-BE49-F238E27FC236}">
                  <a16:creationId xmlns:a16="http://schemas.microsoft.com/office/drawing/2014/main" id="{683EEC02-92AF-48EA-AC20-0E5B1F74D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3248"/>
              <a:ext cx="107" cy="96"/>
            </a:xfrm>
            <a:custGeom>
              <a:avLst/>
              <a:gdLst>
                <a:gd name="T0" fmla="*/ 632 w 43"/>
                <a:gd name="T1" fmla="*/ 248 h 36"/>
                <a:gd name="T2" fmla="*/ 279 w 43"/>
                <a:gd name="T3" fmla="*/ 35 h 36"/>
                <a:gd name="T4" fmla="*/ 30 w 43"/>
                <a:gd name="T5" fmla="*/ 419 h 36"/>
                <a:gd name="T6" fmla="*/ 383 w 43"/>
                <a:gd name="T7" fmla="*/ 627 h 36"/>
                <a:gd name="T8" fmla="*/ 632 w 43"/>
                <a:gd name="T9" fmla="*/ 24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1" y="13"/>
                  </a:moveTo>
                  <a:cubicBezTo>
                    <a:pt x="39" y="4"/>
                    <a:pt x="28" y="0"/>
                    <a:pt x="18" y="2"/>
                  </a:cubicBezTo>
                  <a:cubicBezTo>
                    <a:pt x="7" y="5"/>
                    <a:pt x="0" y="14"/>
                    <a:pt x="2" y="22"/>
                  </a:cubicBezTo>
                  <a:cubicBezTo>
                    <a:pt x="4" y="31"/>
                    <a:pt x="14" y="36"/>
                    <a:pt x="25" y="33"/>
                  </a:cubicBezTo>
                  <a:cubicBezTo>
                    <a:pt x="36" y="30"/>
                    <a:pt x="43" y="21"/>
                    <a:pt x="41" y="13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117">
              <a:extLst>
                <a:ext uri="{FF2B5EF4-FFF2-40B4-BE49-F238E27FC236}">
                  <a16:creationId xmlns:a16="http://schemas.microsoft.com/office/drawing/2014/main" id="{FE9BE600-F4DB-4E30-BD83-06D455FF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3259"/>
              <a:ext cx="82" cy="72"/>
            </a:xfrm>
            <a:custGeom>
              <a:avLst/>
              <a:gdLst>
                <a:gd name="T0" fmla="*/ 475 w 33"/>
                <a:gd name="T1" fmla="*/ 192 h 27"/>
                <a:gd name="T2" fmla="*/ 199 w 33"/>
                <a:gd name="T3" fmla="*/ 35 h 27"/>
                <a:gd name="T4" fmla="*/ 12 w 33"/>
                <a:gd name="T5" fmla="*/ 320 h 27"/>
                <a:gd name="T6" fmla="*/ 291 w 33"/>
                <a:gd name="T7" fmla="*/ 477 h 27"/>
                <a:gd name="T8" fmla="*/ 475 w 33"/>
                <a:gd name="T9" fmla="*/ 19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">
                  <a:moveTo>
                    <a:pt x="31" y="10"/>
                  </a:moveTo>
                  <a:cubicBezTo>
                    <a:pt x="30" y="3"/>
                    <a:pt x="22" y="0"/>
                    <a:pt x="13" y="2"/>
                  </a:cubicBezTo>
                  <a:cubicBezTo>
                    <a:pt x="5" y="4"/>
                    <a:pt x="0" y="11"/>
                    <a:pt x="1" y="17"/>
                  </a:cubicBezTo>
                  <a:cubicBezTo>
                    <a:pt x="3" y="24"/>
                    <a:pt x="11" y="27"/>
                    <a:pt x="19" y="25"/>
                  </a:cubicBezTo>
                  <a:cubicBezTo>
                    <a:pt x="28" y="23"/>
                    <a:pt x="33" y="16"/>
                    <a:pt x="31" y="10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118">
              <a:extLst>
                <a:ext uri="{FF2B5EF4-FFF2-40B4-BE49-F238E27FC236}">
                  <a16:creationId xmlns:a16="http://schemas.microsoft.com/office/drawing/2014/main" id="{C37B8CBA-4D32-476B-ABDA-FDA93060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261"/>
              <a:ext cx="55" cy="38"/>
            </a:xfrm>
            <a:custGeom>
              <a:avLst/>
              <a:gdLst>
                <a:gd name="T0" fmla="*/ 345 w 22"/>
                <a:gd name="T1" fmla="*/ 22 h 14"/>
                <a:gd name="T2" fmla="*/ 188 w 22"/>
                <a:gd name="T3" fmla="*/ 22 h 14"/>
                <a:gd name="T4" fmla="*/ 0 w 22"/>
                <a:gd name="T5" fmla="*/ 258 h 14"/>
                <a:gd name="T6" fmla="*/ 145 w 22"/>
                <a:gd name="T7" fmla="*/ 258 h 14"/>
                <a:gd name="T8" fmla="*/ 345 w 22"/>
                <a:gd name="T9" fmla="*/ 2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cubicBezTo>
                    <a:pt x="19" y="0"/>
                    <a:pt x="16" y="0"/>
                    <a:pt x="12" y="1"/>
                  </a:cubicBezTo>
                  <a:cubicBezTo>
                    <a:pt x="5" y="2"/>
                    <a:pt x="1" y="8"/>
                    <a:pt x="0" y="13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6" y="12"/>
                    <a:pt x="21" y="6"/>
                    <a:pt x="22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19">
              <a:extLst>
                <a:ext uri="{FF2B5EF4-FFF2-40B4-BE49-F238E27FC236}">
                  <a16:creationId xmlns:a16="http://schemas.microsoft.com/office/drawing/2014/main" id="{6356CBC7-1970-458F-9B6D-EA10D094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192"/>
              <a:ext cx="122" cy="115"/>
            </a:xfrm>
            <a:custGeom>
              <a:avLst/>
              <a:gdLst>
                <a:gd name="T0" fmla="*/ 632 w 49"/>
                <a:gd name="T1" fmla="*/ 251 h 43"/>
                <a:gd name="T2" fmla="*/ 279 w 49"/>
                <a:gd name="T3" fmla="*/ 35 h 43"/>
                <a:gd name="T4" fmla="*/ 30 w 49"/>
                <a:gd name="T5" fmla="*/ 444 h 43"/>
                <a:gd name="T6" fmla="*/ 154 w 49"/>
                <a:gd name="T7" fmla="*/ 824 h 43"/>
                <a:gd name="T8" fmla="*/ 403 w 49"/>
                <a:gd name="T9" fmla="*/ 444 h 43"/>
                <a:gd name="T10" fmla="*/ 757 w 49"/>
                <a:gd name="T11" fmla="*/ 650 h 43"/>
                <a:gd name="T12" fmla="*/ 632 w 49"/>
                <a:gd name="T13" fmla="*/ 2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3">
                  <a:moveTo>
                    <a:pt x="41" y="13"/>
                  </a:moveTo>
                  <a:cubicBezTo>
                    <a:pt x="39" y="4"/>
                    <a:pt x="28" y="0"/>
                    <a:pt x="18" y="2"/>
                  </a:cubicBezTo>
                  <a:cubicBezTo>
                    <a:pt x="7" y="5"/>
                    <a:pt x="0" y="14"/>
                    <a:pt x="2" y="2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35"/>
                    <a:pt x="15" y="26"/>
                    <a:pt x="26" y="23"/>
                  </a:cubicBezTo>
                  <a:cubicBezTo>
                    <a:pt x="36" y="21"/>
                    <a:pt x="47" y="25"/>
                    <a:pt x="49" y="34"/>
                  </a:cubicBezTo>
                  <a:lnTo>
                    <a:pt x="41" y="13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20">
              <a:extLst>
                <a:ext uri="{FF2B5EF4-FFF2-40B4-BE49-F238E27FC236}">
                  <a16:creationId xmlns:a16="http://schemas.microsoft.com/office/drawing/2014/main" id="{6786FE99-2591-45B5-B346-DB653F9D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160"/>
              <a:ext cx="164" cy="141"/>
            </a:xfrm>
            <a:custGeom>
              <a:avLst/>
              <a:gdLst>
                <a:gd name="T0" fmla="*/ 1001 w 66"/>
                <a:gd name="T1" fmla="*/ 396 h 53"/>
                <a:gd name="T2" fmla="*/ 432 w 66"/>
                <a:gd name="T3" fmla="*/ 77 h 53"/>
                <a:gd name="T4" fmla="*/ 42 w 66"/>
                <a:gd name="T5" fmla="*/ 678 h 53"/>
                <a:gd name="T6" fmla="*/ 340 w 66"/>
                <a:gd name="T7" fmla="*/ 998 h 53"/>
                <a:gd name="T8" fmla="*/ 229 w 66"/>
                <a:gd name="T9" fmla="*/ 657 h 53"/>
                <a:gd name="T10" fmla="*/ 475 w 66"/>
                <a:gd name="T11" fmla="*/ 261 h 53"/>
                <a:gd name="T12" fmla="*/ 827 w 66"/>
                <a:gd name="T13" fmla="*/ 474 h 53"/>
                <a:gd name="T14" fmla="*/ 919 w 66"/>
                <a:gd name="T15" fmla="*/ 750 h 53"/>
                <a:gd name="T16" fmla="*/ 1001 w 66"/>
                <a:gd name="T17" fmla="*/ 396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3"/>
                    <a:pt x="3" y="36"/>
                  </a:cubicBezTo>
                  <a:cubicBezTo>
                    <a:pt x="5" y="44"/>
                    <a:pt x="12" y="50"/>
                    <a:pt x="22" y="5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26"/>
                    <a:pt x="20" y="17"/>
                    <a:pt x="31" y="14"/>
                  </a:cubicBezTo>
                  <a:cubicBezTo>
                    <a:pt x="41" y="12"/>
                    <a:pt x="52" y="16"/>
                    <a:pt x="54" y="25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4" y="34"/>
                    <a:pt x="66" y="28"/>
                    <a:pt x="65" y="21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21">
              <a:extLst>
                <a:ext uri="{FF2B5EF4-FFF2-40B4-BE49-F238E27FC236}">
                  <a16:creationId xmlns:a16="http://schemas.microsoft.com/office/drawing/2014/main" id="{662ED546-8B38-4ED9-BEB6-43F7D734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3011"/>
              <a:ext cx="108" cy="96"/>
            </a:xfrm>
            <a:custGeom>
              <a:avLst/>
              <a:gdLst>
                <a:gd name="T0" fmla="*/ 651 w 43"/>
                <a:gd name="T1" fmla="*/ 248 h 36"/>
                <a:gd name="T2" fmla="*/ 271 w 43"/>
                <a:gd name="T3" fmla="*/ 56 h 36"/>
                <a:gd name="T4" fmla="*/ 33 w 43"/>
                <a:gd name="T5" fmla="*/ 435 h 36"/>
                <a:gd name="T6" fmla="*/ 397 w 43"/>
                <a:gd name="T7" fmla="*/ 627 h 36"/>
                <a:gd name="T8" fmla="*/ 651 w 43"/>
                <a:gd name="T9" fmla="*/ 24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1" y="13"/>
                  </a:moveTo>
                  <a:cubicBezTo>
                    <a:pt x="39" y="5"/>
                    <a:pt x="28" y="0"/>
                    <a:pt x="17" y="3"/>
                  </a:cubicBezTo>
                  <a:cubicBezTo>
                    <a:pt x="7" y="5"/>
                    <a:pt x="0" y="14"/>
                    <a:pt x="2" y="23"/>
                  </a:cubicBezTo>
                  <a:cubicBezTo>
                    <a:pt x="4" y="31"/>
                    <a:pt x="14" y="36"/>
                    <a:pt x="25" y="33"/>
                  </a:cubicBezTo>
                  <a:cubicBezTo>
                    <a:pt x="36" y="31"/>
                    <a:pt x="43" y="22"/>
                    <a:pt x="41" y="13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22">
              <a:extLst>
                <a:ext uri="{FF2B5EF4-FFF2-40B4-BE49-F238E27FC236}">
                  <a16:creationId xmlns:a16="http://schemas.microsoft.com/office/drawing/2014/main" id="{BB654A6A-6CAA-4208-8C7D-94AE85CF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021"/>
              <a:ext cx="82" cy="75"/>
            </a:xfrm>
            <a:custGeom>
              <a:avLst/>
              <a:gdLst>
                <a:gd name="T0" fmla="*/ 475 w 33"/>
                <a:gd name="T1" fmla="*/ 193 h 28"/>
                <a:gd name="T2" fmla="*/ 199 w 33"/>
                <a:gd name="T3" fmla="*/ 35 h 28"/>
                <a:gd name="T4" fmla="*/ 12 w 33"/>
                <a:gd name="T5" fmla="*/ 346 h 28"/>
                <a:gd name="T6" fmla="*/ 291 w 33"/>
                <a:gd name="T7" fmla="*/ 504 h 28"/>
                <a:gd name="T8" fmla="*/ 475 w 33"/>
                <a:gd name="T9" fmla="*/ 19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">
                  <a:moveTo>
                    <a:pt x="31" y="10"/>
                  </a:moveTo>
                  <a:cubicBezTo>
                    <a:pt x="30" y="4"/>
                    <a:pt x="22" y="0"/>
                    <a:pt x="13" y="2"/>
                  </a:cubicBezTo>
                  <a:cubicBezTo>
                    <a:pt x="5" y="4"/>
                    <a:pt x="0" y="11"/>
                    <a:pt x="1" y="18"/>
                  </a:cubicBezTo>
                  <a:cubicBezTo>
                    <a:pt x="3" y="24"/>
                    <a:pt x="11" y="28"/>
                    <a:pt x="19" y="26"/>
                  </a:cubicBezTo>
                  <a:cubicBezTo>
                    <a:pt x="27" y="24"/>
                    <a:pt x="33" y="17"/>
                    <a:pt x="31" y="10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123">
              <a:extLst>
                <a:ext uri="{FF2B5EF4-FFF2-40B4-BE49-F238E27FC236}">
                  <a16:creationId xmlns:a16="http://schemas.microsoft.com/office/drawing/2014/main" id="{6F10105E-9227-4A79-A316-D6488CF9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7"/>
              <a:ext cx="53" cy="37"/>
            </a:xfrm>
            <a:custGeom>
              <a:avLst/>
              <a:gdLst>
                <a:gd name="T0" fmla="*/ 338 w 21"/>
                <a:gd name="T1" fmla="*/ 0 h 14"/>
                <a:gd name="T2" fmla="*/ 192 w 21"/>
                <a:gd name="T3" fmla="*/ 0 h 14"/>
                <a:gd name="T4" fmla="*/ 0 w 21"/>
                <a:gd name="T5" fmla="*/ 238 h 14"/>
                <a:gd name="T6" fmla="*/ 146 w 21"/>
                <a:gd name="T7" fmla="*/ 238 h 14"/>
                <a:gd name="T8" fmla="*/ 338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9" y="0"/>
                    <a:pt x="16" y="0"/>
                    <a:pt x="12" y="0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6" y="11"/>
                    <a:pt x="21" y="6"/>
                    <a:pt x="21" y="0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124">
              <a:extLst>
                <a:ext uri="{FF2B5EF4-FFF2-40B4-BE49-F238E27FC236}">
                  <a16:creationId xmlns:a16="http://schemas.microsoft.com/office/drawing/2014/main" id="{2214F05B-1FD5-45EF-BFC6-5CD469CD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824"/>
              <a:ext cx="198" cy="197"/>
            </a:xfrm>
            <a:custGeom>
              <a:avLst/>
              <a:gdLst>
                <a:gd name="T0" fmla="*/ 1025 w 79"/>
                <a:gd name="T1" fmla="*/ 397 h 74"/>
                <a:gd name="T2" fmla="*/ 439 w 79"/>
                <a:gd name="T3" fmla="*/ 77 h 74"/>
                <a:gd name="T4" fmla="*/ 50 w 79"/>
                <a:gd name="T5" fmla="*/ 682 h 74"/>
                <a:gd name="T6" fmla="*/ 283 w 79"/>
                <a:gd name="T7" fmla="*/ 1395 h 74"/>
                <a:gd name="T8" fmla="*/ 679 w 79"/>
                <a:gd name="T9" fmla="*/ 793 h 74"/>
                <a:gd name="T10" fmla="*/ 1243 w 79"/>
                <a:gd name="T11" fmla="*/ 1091 h 74"/>
                <a:gd name="T12" fmla="*/ 1025 w 79"/>
                <a:gd name="T13" fmla="*/ 39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74">
                  <a:moveTo>
                    <a:pt x="65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5" y="60"/>
                    <a:pt x="26" y="46"/>
                    <a:pt x="43" y="42"/>
                  </a:cubicBezTo>
                  <a:cubicBezTo>
                    <a:pt x="60" y="38"/>
                    <a:pt x="76" y="45"/>
                    <a:pt x="79" y="5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125">
              <a:extLst>
                <a:ext uri="{FF2B5EF4-FFF2-40B4-BE49-F238E27FC236}">
                  <a16:creationId xmlns:a16="http://schemas.microsoft.com/office/drawing/2014/main" id="{A5625CF2-0E68-420A-8B81-7F9F899C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2843"/>
              <a:ext cx="102" cy="125"/>
            </a:xfrm>
            <a:custGeom>
              <a:avLst/>
              <a:gdLst>
                <a:gd name="T0" fmla="*/ 249 w 41"/>
                <a:gd name="T1" fmla="*/ 261 h 47"/>
                <a:gd name="T2" fmla="*/ 570 w 41"/>
                <a:gd name="T3" fmla="*/ 56 h 47"/>
                <a:gd name="T4" fmla="*/ 632 w 41"/>
                <a:gd name="T5" fmla="*/ 35 h 47"/>
                <a:gd name="T6" fmla="*/ 371 w 41"/>
                <a:gd name="T7" fmla="*/ 21 h 47"/>
                <a:gd name="T8" fmla="*/ 42 w 41"/>
                <a:gd name="T9" fmla="*/ 524 h 47"/>
                <a:gd name="T10" fmla="*/ 167 w 41"/>
                <a:gd name="T11" fmla="*/ 883 h 47"/>
                <a:gd name="T12" fmla="*/ 249 w 41"/>
                <a:gd name="T13" fmla="*/ 26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16" y="14"/>
                  </a:moveTo>
                  <a:cubicBezTo>
                    <a:pt x="21" y="9"/>
                    <a:pt x="28" y="5"/>
                    <a:pt x="37" y="3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6" y="0"/>
                    <a:pt x="30" y="0"/>
                    <a:pt x="24" y="1"/>
                  </a:cubicBezTo>
                  <a:cubicBezTo>
                    <a:pt x="10" y="5"/>
                    <a:pt x="0" y="17"/>
                    <a:pt x="3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2"/>
                    <a:pt x="6" y="24"/>
                    <a:pt x="16" y="14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126">
              <a:extLst>
                <a:ext uri="{FF2B5EF4-FFF2-40B4-BE49-F238E27FC236}">
                  <a16:creationId xmlns:a16="http://schemas.microsoft.com/office/drawing/2014/main" id="{64AE62ED-A4C0-4C83-8209-B239DC65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867"/>
              <a:ext cx="90" cy="64"/>
            </a:xfrm>
            <a:custGeom>
              <a:avLst/>
              <a:gdLst>
                <a:gd name="T0" fmla="*/ 0 w 36"/>
                <a:gd name="T1" fmla="*/ 456 h 24"/>
                <a:gd name="T2" fmla="*/ 563 w 36"/>
                <a:gd name="T3" fmla="*/ 456 h 24"/>
                <a:gd name="T4" fmla="*/ 408 w 36"/>
                <a:gd name="T5" fmla="*/ 0 h 24"/>
                <a:gd name="T6" fmla="*/ 270 w 36"/>
                <a:gd name="T7" fmla="*/ 227 h 24"/>
                <a:gd name="T8" fmla="*/ 0 w 36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cubicBezTo>
                    <a:pt x="6" y="19"/>
                    <a:pt x="24" y="16"/>
                    <a:pt x="36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"/>
                    <a:pt x="23" y="10"/>
                    <a:pt x="17" y="12"/>
                  </a:cubicBezTo>
                  <a:cubicBezTo>
                    <a:pt x="8" y="15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127">
              <a:extLst>
                <a:ext uri="{FF2B5EF4-FFF2-40B4-BE49-F238E27FC236}">
                  <a16:creationId xmlns:a16="http://schemas.microsoft.com/office/drawing/2014/main" id="{69A687E0-1739-4E27-99CE-8841A497F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955"/>
              <a:ext cx="123" cy="117"/>
            </a:xfrm>
            <a:custGeom>
              <a:avLst/>
              <a:gdLst>
                <a:gd name="T0" fmla="*/ 650 w 49"/>
                <a:gd name="T1" fmla="*/ 261 h 44"/>
                <a:gd name="T2" fmla="*/ 284 w 49"/>
                <a:gd name="T3" fmla="*/ 56 h 44"/>
                <a:gd name="T4" fmla="*/ 33 w 49"/>
                <a:gd name="T5" fmla="*/ 431 h 44"/>
                <a:gd name="T6" fmla="*/ 158 w 49"/>
                <a:gd name="T7" fmla="*/ 827 h 44"/>
                <a:gd name="T8" fmla="*/ 397 w 49"/>
                <a:gd name="T9" fmla="*/ 452 h 44"/>
                <a:gd name="T10" fmla="*/ 776 w 49"/>
                <a:gd name="T11" fmla="*/ 636 h 44"/>
                <a:gd name="T12" fmla="*/ 650 w 49"/>
                <a:gd name="T13" fmla="*/ 26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4">
                  <a:moveTo>
                    <a:pt x="41" y="14"/>
                  </a:moveTo>
                  <a:cubicBezTo>
                    <a:pt x="39" y="5"/>
                    <a:pt x="28" y="0"/>
                    <a:pt x="18" y="3"/>
                  </a:cubicBezTo>
                  <a:cubicBezTo>
                    <a:pt x="7" y="6"/>
                    <a:pt x="0" y="15"/>
                    <a:pt x="2" y="2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35"/>
                    <a:pt x="15" y="26"/>
                    <a:pt x="25" y="24"/>
                  </a:cubicBezTo>
                  <a:cubicBezTo>
                    <a:pt x="36" y="21"/>
                    <a:pt x="47" y="26"/>
                    <a:pt x="49" y="34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128">
              <a:extLst>
                <a:ext uri="{FF2B5EF4-FFF2-40B4-BE49-F238E27FC236}">
                  <a16:creationId xmlns:a16="http://schemas.microsoft.com/office/drawing/2014/main" id="{6F5BA0B6-64E5-4824-AD8A-E3CCEE5A2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925"/>
              <a:ext cx="165" cy="139"/>
            </a:xfrm>
            <a:custGeom>
              <a:avLst/>
              <a:gdLst>
                <a:gd name="T0" fmla="*/ 1000 w 66"/>
                <a:gd name="T1" fmla="*/ 380 h 52"/>
                <a:gd name="T2" fmla="*/ 438 w 66"/>
                <a:gd name="T3" fmla="*/ 78 h 52"/>
                <a:gd name="T4" fmla="*/ 50 w 66"/>
                <a:gd name="T5" fmla="*/ 687 h 52"/>
                <a:gd name="T6" fmla="*/ 345 w 66"/>
                <a:gd name="T7" fmla="*/ 994 h 52"/>
                <a:gd name="T8" fmla="*/ 238 w 66"/>
                <a:gd name="T9" fmla="*/ 650 h 52"/>
                <a:gd name="T10" fmla="*/ 488 w 66"/>
                <a:gd name="T11" fmla="*/ 265 h 52"/>
                <a:gd name="T12" fmla="*/ 845 w 66"/>
                <a:gd name="T13" fmla="*/ 478 h 52"/>
                <a:gd name="T14" fmla="*/ 938 w 66"/>
                <a:gd name="T15" fmla="*/ 765 h 52"/>
                <a:gd name="T16" fmla="*/ 1000 w 66"/>
                <a:gd name="T17" fmla="*/ 38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2">
                  <a:moveTo>
                    <a:pt x="64" y="20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5" y="44"/>
                    <a:pt x="12" y="50"/>
                    <a:pt x="22" y="52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3" y="26"/>
                    <a:pt x="20" y="17"/>
                    <a:pt x="31" y="14"/>
                  </a:cubicBezTo>
                  <a:cubicBezTo>
                    <a:pt x="41" y="11"/>
                    <a:pt x="52" y="16"/>
                    <a:pt x="54" y="25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4" y="34"/>
                    <a:pt x="66" y="27"/>
                    <a:pt x="64" y="20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129">
              <a:extLst>
                <a:ext uri="{FF2B5EF4-FFF2-40B4-BE49-F238E27FC236}">
                  <a16:creationId xmlns:a16="http://schemas.microsoft.com/office/drawing/2014/main" id="{21AA2847-7E7E-4544-B690-D5FEB628D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2851"/>
              <a:ext cx="45" cy="90"/>
            </a:xfrm>
            <a:custGeom>
              <a:avLst/>
              <a:gdLst>
                <a:gd name="T0" fmla="*/ 283 w 18"/>
                <a:gd name="T1" fmla="*/ 0 h 34"/>
                <a:gd name="T2" fmla="*/ 33 w 18"/>
                <a:gd name="T3" fmla="*/ 408 h 34"/>
                <a:gd name="T4" fmla="*/ 95 w 18"/>
                <a:gd name="T5" fmla="*/ 630 h 34"/>
                <a:gd name="T6" fmla="*/ 283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18" y="0"/>
                  </a:moveTo>
                  <a:cubicBezTo>
                    <a:pt x="9" y="4"/>
                    <a:pt x="0" y="13"/>
                    <a:pt x="2" y="22"/>
                  </a:cubicBezTo>
                  <a:cubicBezTo>
                    <a:pt x="2" y="24"/>
                    <a:pt x="6" y="34"/>
                    <a:pt x="6" y="34"/>
                  </a:cubicBezTo>
                  <a:cubicBezTo>
                    <a:pt x="4" y="22"/>
                    <a:pt x="7" y="11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130">
              <a:extLst>
                <a:ext uri="{FF2B5EF4-FFF2-40B4-BE49-F238E27FC236}">
                  <a16:creationId xmlns:a16="http://schemas.microsoft.com/office/drawing/2014/main" id="{F2E4A345-E153-40F5-8656-6DD86B85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157"/>
              <a:ext cx="73" cy="64"/>
            </a:xfrm>
            <a:custGeom>
              <a:avLst/>
              <a:gdLst>
                <a:gd name="T0" fmla="*/ 430 w 29"/>
                <a:gd name="T1" fmla="*/ 171 h 24"/>
                <a:gd name="T2" fmla="*/ 191 w 29"/>
                <a:gd name="T3" fmla="*/ 35 h 24"/>
                <a:gd name="T4" fmla="*/ 20 w 29"/>
                <a:gd name="T5" fmla="*/ 285 h 24"/>
                <a:gd name="T6" fmla="*/ 272 w 29"/>
                <a:gd name="T7" fmla="*/ 419 h 24"/>
                <a:gd name="T8" fmla="*/ 430 w 29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3"/>
                    <a:pt x="0" y="9"/>
                    <a:pt x="1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0"/>
                    <a:pt x="29" y="14"/>
                    <a:pt x="27" y="9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131">
              <a:extLst>
                <a:ext uri="{FF2B5EF4-FFF2-40B4-BE49-F238E27FC236}">
                  <a16:creationId xmlns:a16="http://schemas.microsoft.com/office/drawing/2014/main" id="{C1BAB305-1628-4632-ABA1-53DEDFC2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165"/>
              <a:ext cx="55" cy="48"/>
            </a:xfrm>
            <a:custGeom>
              <a:avLst/>
              <a:gdLst>
                <a:gd name="T0" fmla="*/ 333 w 22"/>
                <a:gd name="T1" fmla="*/ 115 h 18"/>
                <a:gd name="T2" fmla="*/ 158 w 22"/>
                <a:gd name="T3" fmla="*/ 21 h 18"/>
                <a:gd name="T4" fmla="*/ 33 w 22"/>
                <a:gd name="T5" fmla="*/ 205 h 18"/>
                <a:gd name="T6" fmla="*/ 208 w 22"/>
                <a:gd name="T7" fmla="*/ 320 h 18"/>
                <a:gd name="T8" fmla="*/ 333 w 22"/>
                <a:gd name="T9" fmla="*/ 11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21" y="6"/>
                  </a:moveTo>
                  <a:cubicBezTo>
                    <a:pt x="20" y="2"/>
                    <a:pt x="15" y="0"/>
                    <a:pt x="10" y="1"/>
                  </a:cubicBezTo>
                  <a:cubicBezTo>
                    <a:pt x="4" y="2"/>
                    <a:pt x="0" y="7"/>
                    <a:pt x="2" y="11"/>
                  </a:cubicBezTo>
                  <a:cubicBezTo>
                    <a:pt x="3" y="16"/>
                    <a:pt x="8" y="18"/>
                    <a:pt x="13" y="17"/>
                  </a:cubicBezTo>
                  <a:cubicBezTo>
                    <a:pt x="19" y="15"/>
                    <a:pt x="22" y="11"/>
                    <a:pt x="21" y="6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132">
              <a:extLst>
                <a:ext uri="{FF2B5EF4-FFF2-40B4-BE49-F238E27FC236}">
                  <a16:creationId xmlns:a16="http://schemas.microsoft.com/office/drawing/2014/main" id="{725B3840-A344-41DB-ADBD-7493F36C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168"/>
              <a:ext cx="38" cy="24"/>
            </a:xfrm>
            <a:custGeom>
              <a:avLst/>
              <a:gdLst>
                <a:gd name="T0" fmla="*/ 243 w 15"/>
                <a:gd name="T1" fmla="*/ 0 h 9"/>
                <a:gd name="T2" fmla="*/ 147 w 15"/>
                <a:gd name="T3" fmla="*/ 0 h 9"/>
                <a:gd name="T4" fmla="*/ 0 w 15"/>
                <a:gd name="T5" fmla="*/ 149 h 9"/>
                <a:gd name="T6" fmla="*/ 96 w 15"/>
                <a:gd name="T7" fmla="*/ 149 h 9"/>
                <a:gd name="T8" fmla="*/ 243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4" y="1"/>
                    <a:pt x="1" y="5"/>
                    <a:pt x="0" y="8"/>
                  </a:cubicBezTo>
                  <a:cubicBezTo>
                    <a:pt x="2" y="9"/>
                    <a:pt x="4" y="9"/>
                    <a:pt x="6" y="8"/>
                  </a:cubicBezTo>
                  <a:cubicBezTo>
                    <a:pt x="11" y="7"/>
                    <a:pt x="14" y="4"/>
                    <a:pt x="15" y="0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133">
              <a:extLst>
                <a:ext uri="{FF2B5EF4-FFF2-40B4-BE49-F238E27FC236}">
                  <a16:creationId xmlns:a16="http://schemas.microsoft.com/office/drawing/2014/main" id="{EA8FF8E1-776B-482A-88C6-0969D36F7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2"/>
              <a:ext cx="133" cy="131"/>
            </a:xfrm>
            <a:custGeom>
              <a:avLst/>
              <a:gdLst>
                <a:gd name="T0" fmla="*/ 680 w 53"/>
                <a:gd name="T1" fmla="*/ 265 h 49"/>
                <a:gd name="T2" fmla="*/ 301 w 53"/>
                <a:gd name="T3" fmla="*/ 56 h 49"/>
                <a:gd name="T4" fmla="*/ 33 w 53"/>
                <a:gd name="T5" fmla="*/ 457 h 49"/>
                <a:gd name="T6" fmla="*/ 188 w 53"/>
                <a:gd name="T7" fmla="*/ 936 h 49"/>
                <a:gd name="T8" fmla="*/ 459 w 53"/>
                <a:gd name="T9" fmla="*/ 537 h 49"/>
                <a:gd name="T10" fmla="*/ 838 w 53"/>
                <a:gd name="T11" fmla="*/ 743 h 49"/>
                <a:gd name="T12" fmla="*/ 680 w 53"/>
                <a:gd name="T13" fmla="*/ 265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43" y="14"/>
                  </a:moveTo>
                  <a:cubicBezTo>
                    <a:pt x="41" y="5"/>
                    <a:pt x="30" y="0"/>
                    <a:pt x="19" y="3"/>
                  </a:cubicBezTo>
                  <a:cubicBezTo>
                    <a:pt x="8" y="6"/>
                    <a:pt x="0" y="15"/>
                    <a:pt x="2" y="2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0"/>
                    <a:pt x="17" y="31"/>
                    <a:pt x="29" y="28"/>
                  </a:cubicBezTo>
                  <a:cubicBezTo>
                    <a:pt x="40" y="25"/>
                    <a:pt x="51" y="30"/>
                    <a:pt x="53" y="39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34">
              <a:extLst>
                <a:ext uri="{FF2B5EF4-FFF2-40B4-BE49-F238E27FC236}">
                  <a16:creationId xmlns:a16="http://schemas.microsoft.com/office/drawing/2014/main" id="{0AE7C2CD-C5A2-49A0-9359-91FFADF4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045"/>
              <a:ext cx="68" cy="83"/>
            </a:xfrm>
            <a:custGeom>
              <a:avLst/>
              <a:gdLst>
                <a:gd name="T0" fmla="*/ 159 w 27"/>
                <a:gd name="T1" fmla="*/ 171 h 31"/>
                <a:gd name="T2" fmla="*/ 380 w 27"/>
                <a:gd name="T3" fmla="*/ 21 h 31"/>
                <a:gd name="T4" fmla="*/ 431 w 27"/>
                <a:gd name="T5" fmla="*/ 21 h 31"/>
                <a:gd name="T6" fmla="*/ 254 w 27"/>
                <a:gd name="T7" fmla="*/ 21 h 31"/>
                <a:gd name="T8" fmla="*/ 33 w 27"/>
                <a:gd name="T9" fmla="*/ 345 h 31"/>
                <a:gd name="T10" fmla="*/ 113 w 27"/>
                <a:gd name="T11" fmla="*/ 594 h 31"/>
                <a:gd name="T12" fmla="*/ 159 w 27"/>
                <a:gd name="T13" fmla="*/ 17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31">
                  <a:moveTo>
                    <a:pt x="10" y="9"/>
                  </a:moveTo>
                  <a:cubicBezTo>
                    <a:pt x="13" y="6"/>
                    <a:pt x="18" y="3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4" y="0"/>
                    <a:pt x="20" y="0"/>
                    <a:pt x="16" y="1"/>
                  </a:cubicBezTo>
                  <a:cubicBezTo>
                    <a:pt x="6" y="3"/>
                    <a:pt x="0" y="11"/>
                    <a:pt x="2" y="1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28"/>
                    <a:pt x="4" y="16"/>
                    <a:pt x="10" y="9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35">
              <a:extLst>
                <a:ext uri="{FF2B5EF4-FFF2-40B4-BE49-F238E27FC236}">
                  <a16:creationId xmlns:a16="http://schemas.microsoft.com/office/drawing/2014/main" id="{ABDB3A2E-F21D-404E-A122-48875315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3061"/>
              <a:ext cx="58" cy="43"/>
            </a:xfrm>
            <a:custGeom>
              <a:avLst/>
              <a:gdLst>
                <a:gd name="T0" fmla="*/ 0 w 23"/>
                <a:gd name="T1" fmla="*/ 312 h 16"/>
                <a:gd name="T2" fmla="*/ 368 w 23"/>
                <a:gd name="T3" fmla="*/ 312 h 16"/>
                <a:gd name="T4" fmla="*/ 272 w 23"/>
                <a:gd name="T5" fmla="*/ 0 h 16"/>
                <a:gd name="T6" fmla="*/ 179 w 23"/>
                <a:gd name="T7" fmla="*/ 159 h 16"/>
                <a:gd name="T8" fmla="*/ 0 w 23"/>
                <a:gd name="T9" fmla="*/ 3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6">
                  <a:moveTo>
                    <a:pt x="0" y="16"/>
                  </a:moveTo>
                  <a:cubicBezTo>
                    <a:pt x="4" y="12"/>
                    <a:pt x="15" y="10"/>
                    <a:pt x="23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5" y="6"/>
                    <a:pt x="11" y="8"/>
                  </a:cubicBezTo>
                  <a:cubicBezTo>
                    <a:pt x="5" y="10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36">
              <a:extLst>
                <a:ext uri="{FF2B5EF4-FFF2-40B4-BE49-F238E27FC236}">
                  <a16:creationId xmlns:a16="http://schemas.microsoft.com/office/drawing/2014/main" id="{C1B123B1-2F6F-4E05-90E5-51491F79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20"/>
              <a:ext cx="80" cy="77"/>
            </a:xfrm>
            <a:custGeom>
              <a:avLst/>
              <a:gdLst>
                <a:gd name="T0" fmla="*/ 425 w 32"/>
                <a:gd name="T1" fmla="*/ 170 h 29"/>
                <a:gd name="T2" fmla="*/ 188 w 32"/>
                <a:gd name="T3" fmla="*/ 35 h 29"/>
                <a:gd name="T4" fmla="*/ 20 w 32"/>
                <a:gd name="T5" fmla="*/ 281 h 29"/>
                <a:gd name="T6" fmla="*/ 95 w 32"/>
                <a:gd name="T7" fmla="*/ 542 h 29"/>
                <a:gd name="T8" fmla="*/ 270 w 32"/>
                <a:gd name="T9" fmla="*/ 297 h 29"/>
                <a:gd name="T10" fmla="*/ 500 w 32"/>
                <a:gd name="T11" fmla="*/ 430 h 29"/>
                <a:gd name="T12" fmla="*/ 425 w 32"/>
                <a:gd name="T13" fmla="*/ 17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9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4" y="4"/>
                    <a:pt x="0" y="10"/>
                    <a:pt x="1" y="1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3"/>
                    <a:pt x="10" y="17"/>
                    <a:pt x="17" y="16"/>
                  </a:cubicBezTo>
                  <a:cubicBezTo>
                    <a:pt x="24" y="14"/>
                    <a:pt x="31" y="17"/>
                    <a:pt x="32" y="23"/>
                  </a:cubicBezTo>
                  <a:lnTo>
                    <a:pt x="27" y="9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37">
              <a:extLst>
                <a:ext uri="{FF2B5EF4-FFF2-40B4-BE49-F238E27FC236}">
                  <a16:creationId xmlns:a16="http://schemas.microsoft.com/office/drawing/2014/main" id="{15141954-522D-4AF1-A401-9CC3C828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3099"/>
              <a:ext cx="110" cy="93"/>
            </a:xfrm>
            <a:custGeom>
              <a:avLst/>
              <a:gdLst>
                <a:gd name="T0" fmla="*/ 675 w 44"/>
                <a:gd name="T1" fmla="*/ 260 h 35"/>
                <a:gd name="T2" fmla="*/ 300 w 44"/>
                <a:gd name="T3" fmla="*/ 56 h 35"/>
                <a:gd name="T4" fmla="*/ 33 w 44"/>
                <a:gd name="T5" fmla="*/ 452 h 35"/>
                <a:gd name="T6" fmla="*/ 238 w 44"/>
                <a:gd name="T7" fmla="*/ 656 h 35"/>
                <a:gd name="T8" fmla="*/ 158 w 44"/>
                <a:gd name="T9" fmla="*/ 430 h 35"/>
                <a:gd name="T10" fmla="*/ 333 w 44"/>
                <a:gd name="T11" fmla="*/ 191 h 35"/>
                <a:gd name="T12" fmla="*/ 563 w 44"/>
                <a:gd name="T13" fmla="*/ 319 h 35"/>
                <a:gd name="T14" fmla="*/ 625 w 44"/>
                <a:gd name="T15" fmla="*/ 508 h 35"/>
                <a:gd name="T16" fmla="*/ 675 w 44"/>
                <a:gd name="T17" fmla="*/ 26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35">
                  <a:moveTo>
                    <a:pt x="43" y="14"/>
                  </a:moveTo>
                  <a:cubicBezTo>
                    <a:pt x="41" y="5"/>
                    <a:pt x="30" y="0"/>
                    <a:pt x="19" y="3"/>
                  </a:cubicBezTo>
                  <a:cubicBezTo>
                    <a:pt x="7" y="6"/>
                    <a:pt x="0" y="15"/>
                    <a:pt x="2" y="24"/>
                  </a:cubicBezTo>
                  <a:cubicBezTo>
                    <a:pt x="4" y="30"/>
                    <a:pt x="9" y="34"/>
                    <a:pt x="15" y="3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18"/>
                    <a:pt x="13" y="12"/>
                    <a:pt x="21" y="10"/>
                  </a:cubicBezTo>
                  <a:cubicBezTo>
                    <a:pt x="28" y="8"/>
                    <a:pt x="35" y="11"/>
                    <a:pt x="36" y="1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3"/>
                    <a:pt x="44" y="19"/>
                    <a:pt x="43" y="14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38">
              <a:extLst>
                <a:ext uri="{FF2B5EF4-FFF2-40B4-BE49-F238E27FC236}">
                  <a16:creationId xmlns:a16="http://schemas.microsoft.com/office/drawing/2014/main" id="{1A696F58-3F3D-4AAE-8327-68702190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051"/>
              <a:ext cx="33" cy="58"/>
            </a:xfrm>
            <a:custGeom>
              <a:avLst/>
              <a:gdLst>
                <a:gd name="T0" fmla="*/ 213 w 13"/>
                <a:gd name="T1" fmla="*/ 0 h 22"/>
                <a:gd name="T2" fmla="*/ 33 w 13"/>
                <a:gd name="T3" fmla="*/ 277 h 22"/>
                <a:gd name="T4" fmla="*/ 63 w 13"/>
                <a:gd name="T5" fmla="*/ 403 h 22"/>
                <a:gd name="T6" fmla="*/ 213 w 1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cubicBezTo>
                    <a:pt x="7" y="2"/>
                    <a:pt x="0" y="8"/>
                    <a:pt x="2" y="15"/>
                  </a:cubicBezTo>
                  <a:cubicBezTo>
                    <a:pt x="2" y="16"/>
                    <a:pt x="4" y="22"/>
                    <a:pt x="4" y="22"/>
                  </a:cubicBezTo>
                  <a:cubicBezTo>
                    <a:pt x="3" y="15"/>
                    <a:pt x="5" y="7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39">
              <a:extLst>
                <a:ext uri="{FF2B5EF4-FFF2-40B4-BE49-F238E27FC236}">
                  <a16:creationId xmlns:a16="http://schemas.microsoft.com/office/drawing/2014/main" id="{D681631E-4612-433A-A049-A31A0CB4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149"/>
              <a:ext cx="10" cy="27"/>
            </a:xfrm>
            <a:custGeom>
              <a:avLst/>
              <a:gdLst>
                <a:gd name="T0" fmla="*/ 0 w 4"/>
                <a:gd name="T1" fmla="*/ 0 h 10"/>
                <a:gd name="T2" fmla="*/ 50 w 4"/>
                <a:gd name="T3" fmla="*/ 0 h 10"/>
                <a:gd name="T4" fmla="*/ 50 w 4"/>
                <a:gd name="T5" fmla="*/ 19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"/>
                    <a:pt x="4" y="7"/>
                    <a:pt x="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40">
              <a:extLst>
                <a:ext uri="{FF2B5EF4-FFF2-40B4-BE49-F238E27FC236}">
                  <a16:creationId xmlns:a16="http://schemas.microsoft.com/office/drawing/2014/main" id="{2F850819-8B2D-4045-858A-11DA00E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856"/>
              <a:ext cx="237" cy="877"/>
            </a:xfrm>
            <a:custGeom>
              <a:avLst/>
              <a:gdLst>
                <a:gd name="T0" fmla="*/ 217 w 95"/>
                <a:gd name="T1" fmla="*/ 0 h 329"/>
                <a:gd name="T2" fmla="*/ 634 w 95"/>
                <a:gd name="T3" fmla="*/ 1797 h 329"/>
                <a:gd name="T4" fmla="*/ 1153 w 95"/>
                <a:gd name="T5" fmla="*/ 3412 h 329"/>
                <a:gd name="T6" fmla="*/ 1462 w 95"/>
                <a:gd name="T7" fmla="*/ 5345 h 329"/>
                <a:gd name="T8" fmla="*/ 841 w 95"/>
                <a:gd name="T9" fmla="*/ 6062 h 329"/>
                <a:gd name="T10" fmla="*/ 499 w 95"/>
                <a:gd name="T11" fmla="*/ 6152 h 329"/>
                <a:gd name="T12" fmla="*/ 0 w 95"/>
                <a:gd name="T13" fmla="*/ 6152 h 329"/>
                <a:gd name="T14" fmla="*/ 716 w 95"/>
                <a:gd name="T15" fmla="*/ 5870 h 329"/>
                <a:gd name="T16" fmla="*/ 1212 w 95"/>
                <a:gd name="T17" fmla="*/ 5230 h 329"/>
                <a:gd name="T18" fmla="*/ 871 w 95"/>
                <a:gd name="T19" fmla="*/ 3767 h 329"/>
                <a:gd name="T20" fmla="*/ 417 w 95"/>
                <a:gd name="T21" fmla="*/ 1570 h 3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" h="329">
                  <a:moveTo>
                    <a:pt x="14" y="0"/>
                  </a:moveTo>
                  <a:cubicBezTo>
                    <a:pt x="26" y="31"/>
                    <a:pt x="32" y="69"/>
                    <a:pt x="41" y="95"/>
                  </a:cubicBezTo>
                  <a:cubicBezTo>
                    <a:pt x="50" y="121"/>
                    <a:pt x="63" y="155"/>
                    <a:pt x="74" y="180"/>
                  </a:cubicBezTo>
                  <a:cubicBezTo>
                    <a:pt x="84" y="205"/>
                    <a:pt x="95" y="268"/>
                    <a:pt x="94" y="282"/>
                  </a:cubicBezTo>
                  <a:cubicBezTo>
                    <a:pt x="93" y="296"/>
                    <a:pt x="60" y="315"/>
                    <a:pt x="54" y="320"/>
                  </a:cubicBezTo>
                  <a:cubicBezTo>
                    <a:pt x="48" y="325"/>
                    <a:pt x="43" y="329"/>
                    <a:pt x="32" y="325"/>
                  </a:cubicBezTo>
                  <a:cubicBezTo>
                    <a:pt x="20" y="322"/>
                    <a:pt x="0" y="325"/>
                    <a:pt x="0" y="325"/>
                  </a:cubicBezTo>
                  <a:cubicBezTo>
                    <a:pt x="28" y="320"/>
                    <a:pt x="28" y="317"/>
                    <a:pt x="46" y="310"/>
                  </a:cubicBezTo>
                  <a:cubicBezTo>
                    <a:pt x="63" y="304"/>
                    <a:pt x="78" y="296"/>
                    <a:pt x="78" y="276"/>
                  </a:cubicBezTo>
                  <a:cubicBezTo>
                    <a:pt x="78" y="256"/>
                    <a:pt x="68" y="220"/>
                    <a:pt x="56" y="199"/>
                  </a:cubicBezTo>
                  <a:cubicBezTo>
                    <a:pt x="44" y="179"/>
                    <a:pt x="29" y="110"/>
                    <a:pt x="27" y="8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41">
              <a:extLst>
                <a:ext uri="{FF2B5EF4-FFF2-40B4-BE49-F238E27FC236}">
                  <a16:creationId xmlns:a16="http://schemas.microsoft.com/office/drawing/2014/main" id="{FD1C8CB9-92BC-47D1-82EF-25C9E9D7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1323"/>
              <a:ext cx="348" cy="293"/>
            </a:xfrm>
            <a:custGeom>
              <a:avLst/>
              <a:gdLst>
                <a:gd name="T0" fmla="*/ 1868 w 139"/>
                <a:gd name="T1" fmla="*/ 0 h 110"/>
                <a:gd name="T2" fmla="*/ 2151 w 139"/>
                <a:gd name="T3" fmla="*/ 1002 h 110"/>
                <a:gd name="T4" fmla="*/ 2131 w 139"/>
                <a:gd name="T5" fmla="*/ 2078 h 110"/>
                <a:gd name="T6" fmla="*/ 1710 w 139"/>
                <a:gd name="T7" fmla="*/ 1433 h 110"/>
                <a:gd name="T8" fmla="*/ 1367 w 139"/>
                <a:gd name="T9" fmla="*/ 874 h 110"/>
                <a:gd name="T10" fmla="*/ 941 w 139"/>
                <a:gd name="T11" fmla="*/ 703 h 110"/>
                <a:gd name="T12" fmla="*/ 488 w 139"/>
                <a:gd name="T13" fmla="*/ 474 h 110"/>
                <a:gd name="T14" fmla="*/ 896 w 139"/>
                <a:gd name="T15" fmla="*/ 248 h 110"/>
                <a:gd name="T16" fmla="*/ 1304 w 139"/>
                <a:gd name="T17" fmla="*/ 170 h 110"/>
                <a:gd name="T18" fmla="*/ 1617 w 139"/>
                <a:gd name="T19" fmla="*/ 21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" h="110">
                  <a:moveTo>
                    <a:pt x="119" y="0"/>
                  </a:moveTo>
                  <a:cubicBezTo>
                    <a:pt x="139" y="9"/>
                    <a:pt x="137" y="34"/>
                    <a:pt x="137" y="53"/>
                  </a:cubicBezTo>
                  <a:cubicBezTo>
                    <a:pt x="137" y="72"/>
                    <a:pt x="137" y="91"/>
                    <a:pt x="136" y="110"/>
                  </a:cubicBezTo>
                  <a:cubicBezTo>
                    <a:pt x="128" y="98"/>
                    <a:pt x="114" y="90"/>
                    <a:pt x="109" y="76"/>
                  </a:cubicBezTo>
                  <a:cubicBezTo>
                    <a:pt x="104" y="64"/>
                    <a:pt x="100" y="54"/>
                    <a:pt x="87" y="46"/>
                  </a:cubicBezTo>
                  <a:cubicBezTo>
                    <a:pt x="79" y="41"/>
                    <a:pt x="69" y="41"/>
                    <a:pt x="60" y="37"/>
                  </a:cubicBezTo>
                  <a:cubicBezTo>
                    <a:pt x="51" y="34"/>
                    <a:pt x="40" y="29"/>
                    <a:pt x="31" y="25"/>
                  </a:cubicBezTo>
                  <a:cubicBezTo>
                    <a:pt x="0" y="8"/>
                    <a:pt x="45" y="11"/>
                    <a:pt x="57" y="13"/>
                  </a:cubicBezTo>
                  <a:cubicBezTo>
                    <a:pt x="69" y="15"/>
                    <a:pt x="74" y="16"/>
                    <a:pt x="83" y="9"/>
                  </a:cubicBezTo>
                  <a:cubicBezTo>
                    <a:pt x="89" y="4"/>
                    <a:pt x="94" y="1"/>
                    <a:pt x="103" y="1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42">
              <a:extLst>
                <a:ext uri="{FF2B5EF4-FFF2-40B4-BE49-F238E27FC236}">
                  <a16:creationId xmlns:a16="http://schemas.microsoft.com/office/drawing/2014/main" id="{4292D3F8-490E-4051-A139-72A7EA57D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360"/>
              <a:ext cx="155" cy="133"/>
            </a:xfrm>
            <a:custGeom>
              <a:avLst/>
              <a:gdLst>
                <a:gd name="T0" fmla="*/ 0 w 62"/>
                <a:gd name="T1" fmla="*/ 247 h 50"/>
                <a:gd name="T2" fmla="*/ 395 w 62"/>
                <a:gd name="T3" fmla="*/ 226 h 50"/>
                <a:gd name="T4" fmla="*/ 800 w 62"/>
                <a:gd name="T5" fmla="*/ 136 h 50"/>
                <a:gd name="T6" fmla="*/ 833 w 62"/>
                <a:gd name="T7" fmla="*/ 511 h 50"/>
                <a:gd name="T8" fmla="*/ 970 w 62"/>
                <a:gd name="T9" fmla="*/ 942 h 50"/>
                <a:gd name="T10" fmla="*/ 675 w 62"/>
                <a:gd name="T11" fmla="*/ 601 h 50"/>
                <a:gd name="T12" fmla="*/ 625 w 62"/>
                <a:gd name="T13" fmla="*/ 511 h 50"/>
                <a:gd name="T14" fmla="*/ 500 w 62"/>
                <a:gd name="T15" fmla="*/ 43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50">
                  <a:moveTo>
                    <a:pt x="0" y="13"/>
                  </a:moveTo>
                  <a:cubicBezTo>
                    <a:pt x="7" y="11"/>
                    <a:pt x="17" y="13"/>
                    <a:pt x="25" y="12"/>
                  </a:cubicBezTo>
                  <a:cubicBezTo>
                    <a:pt x="24" y="0"/>
                    <a:pt x="47" y="0"/>
                    <a:pt x="51" y="7"/>
                  </a:cubicBezTo>
                  <a:cubicBezTo>
                    <a:pt x="53" y="12"/>
                    <a:pt x="52" y="22"/>
                    <a:pt x="53" y="27"/>
                  </a:cubicBezTo>
                  <a:cubicBezTo>
                    <a:pt x="54" y="35"/>
                    <a:pt x="61" y="42"/>
                    <a:pt x="62" y="50"/>
                  </a:cubicBezTo>
                  <a:cubicBezTo>
                    <a:pt x="52" y="47"/>
                    <a:pt x="48" y="39"/>
                    <a:pt x="43" y="32"/>
                  </a:cubicBezTo>
                  <a:cubicBezTo>
                    <a:pt x="41" y="29"/>
                    <a:pt x="43" y="29"/>
                    <a:pt x="40" y="27"/>
                  </a:cubicBezTo>
                  <a:cubicBezTo>
                    <a:pt x="38" y="25"/>
                    <a:pt x="34" y="25"/>
                    <a:pt x="32" y="2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43">
              <a:extLst>
                <a:ext uri="{FF2B5EF4-FFF2-40B4-BE49-F238E27FC236}">
                  <a16:creationId xmlns:a16="http://schemas.microsoft.com/office/drawing/2014/main" id="{2F4A67D5-75A3-4E24-912A-BF424703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392"/>
              <a:ext cx="62" cy="40"/>
            </a:xfrm>
            <a:custGeom>
              <a:avLst/>
              <a:gdLst>
                <a:gd name="T0" fmla="*/ 0 w 25"/>
                <a:gd name="T1" fmla="*/ 115 h 15"/>
                <a:gd name="T2" fmla="*/ 350 w 25"/>
                <a:gd name="T3" fmla="*/ 285 h 15"/>
                <a:gd name="T4" fmla="*/ 320 w 25"/>
                <a:gd name="T5" fmla="*/ 0 h 15"/>
                <a:gd name="T6" fmla="*/ 124 w 2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5">
                  <a:moveTo>
                    <a:pt x="0" y="6"/>
                  </a:moveTo>
                  <a:cubicBezTo>
                    <a:pt x="9" y="2"/>
                    <a:pt x="16" y="9"/>
                    <a:pt x="23" y="15"/>
                  </a:cubicBezTo>
                  <a:cubicBezTo>
                    <a:pt x="25" y="11"/>
                    <a:pt x="22" y="4"/>
                    <a:pt x="21" y="0"/>
                  </a:cubicBezTo>
                  <a:cubicBezTo>
                    <a:pt x="16" y="0"/>
                    <a:pt x="12" y="0"/>
                    <a:pt x="8" y="0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44">
              <a:extLst>
                <a:ext uri="{FF2B5EF4-FFF2-40B4-BE49-F238E27FC236}">
                  <a16:creationId xmlns:a16="http://schemas.microsoft.com/office/drawing/2014/main" id="{5FC23144-1E31-48E1-BA4F-B305DB04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323"/>
              <a:ext cx="50" cy="240"/>
            </a:xfrm>
            <a:custGeom>
              <a:avLst/>
              <a:gdLst>
                <a:gd name="T0" fmla="*/ 0 w 20"/>
                <a:gd name="T1" fmla="*/ 0 h 90"/>
                <a:gd name="T2" fmla="*/ 125 w 20"/>
                <a:gd name="T3" fmla="*/ 605 h 90"/>
                <a:gd name="T4" fmla="*/ 145 w 20"/>
                <a:gd name="T5" fmla="*/ 1592 h 90"/>
                <a:gd name="T6" fmla="*/ 220 w 20"/>
                <a:gd name="T7" fmla="*/ 307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0">
                  <a:moveTo>
                    <a:pt x="0" y="0"/>
                  </a:moveTo>
                  <a:cubicBezTo>
                    <a:pt x="10" y="14"/>
                    <a:pt x="8" y="24"/>
                    <a:pt x="8" y="32"/>
                  </a:cubicBezTo>
                  <a:cubicBezTo>
                    <a:pt x="8" y="39"/>
                    <a:pt x="10" y="79"/>
                    <a:pt x="9" y="84"/>
                  </a:cubicBezTo>
                  <a:cubicBezTo>
                    <a:pt x="8" y="90"/>
                    <a:pt x="20" y="33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145">
              <a:extLst>
                <a:ext uri="{FF2B5EF4-FFF2-40B4-BE49-F238E27FC236}">
                  <a16:creationId xmlns:a16="http://schemas.microsoft.com/office/drawing/2014/main" id="{9C0AD141-10CF-44B8-8631-A77A1872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032"/>
              <a:ext cx="159" cy="512"/>
            </a:xfrm>
            <a:custGeom>
              <a:avLst/>
              <a:gdLst>
                <a:gd name="T0" fmla="*/ 0 w 64"/>
                <a:gd name="T1" fmla="*/ 0 h 192"/>
                <a:gd name="T2" fmla="*/ 445 w 64"/>
                <a:gd name="T3" fmla="*/ 1571 h 192"/>
                <a:gd name="T4" fmla="*/ 919 w 64"/>
                <a:gd name="T5" fmla="*/ 3640 h 192"/>
                <a:gd name="T6" fmla="*/ 549 w 64"/>
                <a:gd name="T7" fmla="*/ 1288 h 192"/>
                <a:gd name="T8" fmla="*/ 0 w 64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92">
                  <a:moveTo>
                    <a:pt x="0" y="0"/>
                  </a:moveTo>
                  <a:cubicBezTo>
                    <a:pt x="9" y="25"/>
                    <a:pt x="10" y="37"/>
                    <a:pt x="29" y="83"/>
                  </a:cubicBezTo>
                  <a:cubicBezTo>
                    <a:pt x="48" y="128"/>
                    <a:pt x="62" y="184"/>
                    <a:pt x="60" y="192"/>
                  </a:cubicBezTo>
                  <a:cubicBezTo>
                    <a:pt x="64" y="165"/>
                    <a:pt x="38" y="76"/>
                    <a:pt x="36" y="68"/>
                  </a:cubicBezTo>
                  <a:cubicBezTo>
                    <a:pt x="3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146">
              <a:extLst>
                <a:ext uri="{FF2B5EF4-FFF2-40B4-BE49-F238E27FC236}">
                  <a16:creationId xmlns:a16="http://schemas.microsoft.com/office/drawing/2014/main" id="{4F648031-05B9-4D26-99C1-D4931C9B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861"/>
              <a:ext cx="228" cy="30"/>
            </a:xfrm>
            <a:custGeom>
              <a:avLst/>
              <a:gdLst>
                <a:gd name="T0" fmla="*/ 0 w 91"/>
                <a:gd name="T1" fmla="*/ 142 h 11"/>
                <a:gd name="T2" fmla="*/ 804 w 91"/>
                <a:gd name="T3" fmla="*/ 142 h 11"/>
                <a:gd name="T4" fmla="*/ 1130 w 91"/>
                <a:gd name="T5" fmla="*/ 60 h 11"/>
                <a:gd name="T6" fmla="*/ 1431 w 91"/>
                <a:gd name="T7" fmla="*/ 142 h 11"/>
                <a:gd name="T8" fmla="*/ 1431 w 91"/>
                <a:gd name="T9" fmla="*/ 224 h 11"/>
                <a:gd name="T10" fmla="*/ 1005 w 91"/>
                <a:gd name="T11" fmla="*/ 164 h 11"/>
                <a:gd name="T12" fmla="*/ 817 w 91"/>
                <a:gd name="T13" fmla="*/ 224 h 11"/>
                <a:gd name="T14" fmla="*/ 616 w 91"/>
                <a:gd name="T15" fmla="*/ 185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">
                  <a:moveTo>
                    <a:pt x="0" y="7"/>
                  </a:moveTo>
                  <a:cubicBezTo>
                    <a:pt x="17" y="7"/>
                    <a:pt x="34" y="8"/>
                    <a:pt x="51" y="7"/>
                  </a:cubicBezTo>
                  <a:cubicBezTo>
                    <a:pt x="59" y="6"/>
                    <a:pt x="64" y="5"/>
                    <a:pt x="72" y="3"/>
                  </a:cubicBezTo>
                  <a:cubicBezTo>
                    <a:pt x="79" y="0"/>
                    <a:pt x="84" y="5"/>
                    <a:pt x="91" y="7"/>
                  </a:cubicBezTo>
                  <a:cubicBezTo>
                    <a:pt x="91" y="8"/>
                    <a:pt x="91" y="10"/>
                    <a:pt x="91" y="11"/>
                  </a:cubicBezTo>
                  <a:cubicBezTo>
                    <a:pt x="82" y="9"/>
                    <a:pt x="74" y="7"/>
                    <a:pt x="64" y="8"/>
                  </a:cubicBezTo>
                  <a:cubicBezTo>
                    <a:pt x="60" y="9"/>
                    <a:pt x="57" y="11"/>
                    <a:pt x="52" y="11"/>
                  </a:cubicBezTo>
                  <a:cubicBezTo>
                    <a:pt x="48" y="10"/>
                    <a:pt x="44" y="8"/>
                    <a:pt x="39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47">
              <a:extLst>
                <a:ext uri="{FF2B5EF4-FFF2-40B4-BE49-F238E27FC236}">
                  <a16:creationId xmlns:a16="http://schemas.microsoft.com/office/drawing/2014/main" id="{AB9D4708-52F9-4D63-B08B-99DBAE415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445"/>
              <a:ext cx="612" cy="702"/>
            </a:xfrm>
            <a:custGeom>
              <a:avLst/>
              <a:gdLst>
                <a:gd name="T0" fmla="*/ 792 w 245"/>
                <a:gd name="T1" fmla="*/ 307 h 263"/>
                <a:gd name="T2" fmla="*/ 167 w 245"/>
                <a:gd name="T3" fmla="*/ 491 h 263"/>
                <a:gd name="T4" fmla="*/ 42 w 245"/>
                <a:gd name="T5" fmla="*/ 1412 h 263"/>
                <a:gd name="T6" fmla="*/ 292 w 245"/>
                <a:gd name="T7" fmla="*/ 2872 h 263"/>
                <a:gd name="T8" fmla="*/ 480 w 245"/>
                <a:gd name="T9" fmla="*/ 4033 h 263"/>
                <a:gd name="T10" fmla="*/ 842 w 245"/>
                <a:gd name="T11" fmla="*/ 5002 h 263"/>
                <a:gd name="T12" fmla="*/ 887 w 245"/>
                <a:gd name="T13" fmla="*/ 3363 h 263"/>
                <a:gd name="T14" fmla="*/ 1449 w 245"/>
                <a:gd name="T15" fmla="*/ 2664 h 263"/>
                <a:gd name="T16" fmla="*/ 2683 w 245"/>
                <a:gd name="T17" fmla="*/ 2893 h 263"/>
                <a:gd name="T18" fmla="*/ 3819 w 245"/>
                <a:gd name="T19" fmla="*/ 3006 h 263"/>
                <a:gd name="T20" fmla="*/ 2478 w 245"/>
                <a:gd name="T21" fmla="*/ 2207 h 263"/>
                <a:gd name="T22" fmla="*/ 1716 w 245"/>
                <a:gd name="T23" fmla="*/ 1732 h 263"/>
                <a:gd name="T24" fmla="*/ 1499 w 245"/>
                <a:gd name="T25" fmla="*/ 1481 h 263"/>
                <a:gd name="T26" fmla="*/ 792 w 245"/>
                <a:gd name="T27" fmla="*/ 307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263">
                  <a:moveTo>
                    <a:pt x="51" y="16"/>
                  </a:moveTo>
                  <a:cubicBezTo>
                    <a:pt x="46" y="12"/>
                    <a:pt x="19" y="0"/>
                    <a:pt x="11" y="26"/>
                  </a:cubicBezTo>
                  <a:cubicBezTo>
                    <a:pt x="0" y="41"/>
                    <a:pt x="3" y="55"/>
                    <a:pt x="3" y="74"/>
                  </a:cubicBezTo>
                  <a:cubicBezTo>
                    <a:pt x="3" y="101"/>
                    <a:pt x="14" y="124"/>
                    <a:pt x="19" y="151"/>
                  </a:cubicBezTo>
                  <a:cubicBezTo>
                    <a:pt x="22" y="171"/>
                    <a:pt x="24" y="193"/>
                    <a:pt x="31" y="212"/>
                  </a:cubicBezTo>
                  <a:cubicBezTo>
                    <a:pt x="37" y="226"/>
                    <a:pt x="44" y="252"/>
                    <a:pt x="54" y="263"/>
                  </a:cubicBezTo>
                  <a:cubicBezTo>
                    <a:pt x="61" y="237"/>
                    <a:pt x="57" y="205"/>
                    <a:pt x="57" y="177"/>
                  </a:cubicBezTo>
                  <a:cubicBezTo>
                    <a:pt x="58" y="160"/>
                    <a:pt x="76" y="141"/>
                    <a:pt x="93" y="140"/>
                  </a:cubicBezTo>
                  <a:cubicBezTo>
                    <a:pt x="123" y="137"/>
                    <a:pt x="141" y="152"/>
                    <a:pt x="172" y="152"/>
                  </a:cubicBezTo>
                  <a:cubicBezTo>
                    <a:pt x="197" y="152"/>
                    <a:pt x="220" y="158"/>
                    <a:pt x="245" y="158"/>
                  </a:cubicBezTo>
                  <a:cubicBezTo>
                    <a:pt x="213" y="149"/>
                    <a:pt x="186" y="133"/>
                    <a:pt x="159" y="116"/>
                  </a:cubicBezTo>
                  <a:cubicBezTo>
                    <a:pt x="143" y="106"/>
                    <a:pt x="125" y="101"/>
                    <a:pt x="110" y="91"/>
                  </a:cubicBezTo>
                  <a:cubicBezTo>
                    <a:pt x="104" y="87"/>
                    <a:pt x="102" y="82"/>
                    <a:pt x="96" y="78"/>
                  </a:cubicBezTo>
                  <a:cubicBezTo>
                    <a:pt x="81" y="62"/>
                    <a:pt x="57" y="19"/>
                    <a:pt x="51" y="16"/>
                  </a:cubicBezTo>
                  <a:close/>
                </a:path>
              </a:pathLst>
            </a:custGeom>
            <a:solidFill>
              <a:srgbClr val="CFE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148">
              <a:extLst>
                <a:ext uri="{FF2B5EF4-FFF2-40B4-BE49-F238E27FC236}">
                  <a16:creationId xmlns:a16="http://schemas.microsoft.com/office/drawing/2014/main" id="{F354EBEC-E260-4DE3-8568-9B2CB5F5A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901"/>
              <a:ext cx="262" cy="232"/>
            </a:xfrm>
            <a:custGeom>
              <a:avLst/>
              <a:gdLst>
                <a:gd name="T0" fmla="*/ 404 w 105"/>
                <a:gd name="T1" fmla="*/ 1195 h 87"/>
                <a:gd name="T2" fmla="*/ 354 w 105"/>
                <a:gd name="T3" fmla="*/ 376 h 87"/>
                <a:gd name="T4" fmla="*/ 1632 w 105"/>
                <a:gd name="T5" fmla="*/ 77 h 87"/>
                <a:gd name="T6" fmla="*/ 404 w 105"/>
                <a:gd name="T7" fmla="*/ 1195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" h="87">
                  <a:moveTo>
                    <a:pt x="26" y="63"/>
                  </a:moveTo>
                  <a:cubicBezTo>
                    <a:pt x="35" y="87"/>
                    <a:pt x="0" y="30"/>
                    <a:pt x="23" y="20"/>
                  </a:cubicBezTo>
                  <a:cubicBezTo>
                    <a:pt x="46" y="9"/>
                    <a:pt x="90" y="0"/>
                    <a:pt x="105" y="4"/>
                  </a:cubicBezTo>
                  <a:cubicBezTo>
                    <a:pt x="73" y="7"/>
                    <a:pt x="15" y="34"/>
                    <a:pt x="26" y="63"/>
                  </a:cubicBezTo>
                  <a:close/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49">
              <a:extLst>
                <a:ext uri="{FF2B5EF4-FFF2-40B4-BE49-F238E27FC236}">
                  <a16:creationId xmlns:a16="http://schemas.microsoft.com/office/drawing/2014/main" id="{EED931A8-9F13-416D-9727-F9A9BF7D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" y="2797"/>
              <a:ext cx="80" cy="62"/>
            </a:xfrm>
            <a:custGeom>
              <a:avLst/>
              <a:gdLst>
                <a:gd name="T0" fmla="*/ 50 w 32"/>
                <a:gd name="T1" fmla="*/ 0 h 23"/>
                <a:gd name="T2" fmla="*/ 300 w 32"/>
                <a:gd name="T3" fmla="*/ 450 h 23"/>
                <a:gd name="T4" fmla="*/ 238 w 3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19"/>
                    <a:pt x="22" y="4"/>
                    <a:pt x="19" y="23"/>
                  </a:cubicBezTo>
                  <a:cubicBezTo>
                    <a:pt x="32" y="17"/>
                    <a:pt x="22" y="5"/>
                    <a:pt x="15" y="0"/>
                  </a:cubicBezTo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150">
              <a:extLst>
                <a:ext uri="{FF2B5EF4-FFF2-40B4-BE49-F238E27FC236}">
                  <a16:creationId xmlns:a16="http://schemas.microsoft.com/office/drawing/2014/main" id="{30EA3A43-825F-45EE-BECF-A07FB61A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845"/>
              <a:ext cx="70" cy="104"/>
            </a:xfrm>
            <a:custGeom>
              <a:avLst/>
              <a:gdLst>
                <a:gd name="T0" fmla="*/ 0 w 28"/>
                <a:gd name="T1" fmla="*/ 171 h 39"/>
                <a:gd name="T2" fmla="*/ 238 w 28"/>
                <a:gd name="T3" fmla="*/ 320 h 39"/>
                <a:gd name="T4" fmla="*/ 283 w 28"/>
                <a:gd name="T5" fmla="*/ 739 h 39"/>
                <a:gd name="T6" fmla="*/ 425 w 28"/>
                <a:gd name="T7" fmla="*/ 21 h 39"/>
                <a:gd name="T8" fmla="*/ 250 w 28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9">
                  <a:moveTo>
                    <a:pt x="0" y="9"/>
                  </a:moveTo>
                  <a:cubicBezTo>
                    <a:pt x="2" y="16"/>
                    <a:pt x="8" y="18"/>
                    <a:pt x="15" y="17"/>
                  </a:cubicBezTo>
                  <a:cubicBezTo>
                    <a:pt x="16" y="25"/>
                    <a:pt x="15" y="32"/>
                    <a:pt x="18" y="39"/>
                  </a:cubicBezTo>
                  <a:cubicBezTo>
                    <a:pt x="28" y="35"/>
                    <a:pt x="24" y="11"/>
                    <a:pt x="27" y="1"/>
                  </a:cubicBezTo>
                  <a:cubicBezTo>
                    <a:pt x="23" y="0"/>
                    <a:pt x="19" y="0"/>
                    <a:pt x="16" y="2"/>
                  </a:cubicBezTo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151">
              <a:extLst>
                <a:ext uri="{FF2B5EF4-FFF2-40B4-BE49-F238E27FC236}">
                  <a16:creationId xmlns:a16="http://schemas.microsoft.com/office/drawing/2014/main" id="{B15AF95C-733F-4ABF-A847-A006698A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715"/>
              <a:ext cx="202" cy="392"/>
            </a:xfrm>
            <a:custGeom>
              <a:avLst/>
              <a:gdLst>
                <a:gd name="T0" fmla="*/ 0 w 81"/>
                <a:gd name="T1" fmla="*/ 2197 h 147"/>
                <a:gd name="T2" fmla="*/ 1057 w 81"/>
                <a:gd name="T3" fmla="*/ 2483 h 147"/>
                <a:gd name="T4" fmla="*/ 591 w 81"/>
                <a:gd name="T5" fmla="*/ 115 h 147"/>
                <a:gd name="T6" fmla="*/ 249 w 81"/>
                <a:gd name="T7" fmla="*/ 56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47">
                  <a:moveTo>
                    <a:pt x="0" y="116"/>
                  </a:moveTo>
                  <a:cubicBezTo>
                    <a:pt x="44" y="137"/>
                    <a:pt x="56" y="147"/>
                    <a:pt x="68" y="131"/>
                  </a:cubicBezTo>
                  <a:cubicBezTo>
                    <a:pt x="81" y="115"/>
                    <a:pt x="53" y="11"/>
                    <a:pt x="38" y="6"/>
                  </a:cubicBezTo>
                  <a:cubicBezTo>
                    <a:pt x="23" y="0"/>
                    <a:pt x="16" y="3"/>
                    <a:pt x="16" y="3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152">
              <a:extLst>
                <a:ext uri="{FF2B5EF4-FFF2-40B4-BE49-F238E27FC236}">
                  <a16:creationId xmlns:a16="http://schemas.microsoft.com/office/drawing/2014/main" id="{F5E111CA-E7CF-4BBA-8F70-E6DA83BD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597"/>
              <a:ext cx="165" cy="104"/>
            </a:xfrm>
            <a:custGeom>
              <a:avLst/>
              <a:gdLst>
                <a:gd name="T0" fmla="*/ 0 w 66"/>
                <a:gd name="T1" fmla="*/ 115 h 39"/>
                <a:gd name="T2" fmla="*/ 750 w 66"/>
                <a:gd name="T3" fmla="*/ 648 h 39"/>
                <a:gd name="T4" fmla="*/ 533 w 66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9">
                  <a:moveTo>
                    <a:pt x="0" y="6"/>
                  </a:moveTo>
                  <a:cubicBezTo>
                    <a:pt x="7" y="19"/>
                    <a:pt x="30" y="39"/>
                    <a:pt x="48" y="34"/>
                  </a:cubicBezTo>
                  <a:cubicBezTo>
                    <a:pt x="66" y="28"/>
                    <a:pt x="34" y="0"/>
                    <a:pt x="34" y="0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153">
              <a:extLst>
                <a:ext uri="{FF2B5EF4-FFF2-40B4-BE49-F238E27FC236}">
                  <a16:creationId xmlns:a16="http://schemas.microsoft.com/office/drawing/2014/main" id="{62CD52E9-09D1-4F22-9E52-7DF49C7A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824"/>
              <a:ext cx="200" cy="197"/>
            </a:xfrm>
            <a:custGeom>
              <a:avLst/>
              <a:gdLst>
                <a:gd name="T0" fmla="*/ 1020 w 80"/>
                <a:gd name="T1" fmla="*/ 397 h 74"/>
                <a:gd name="T2" fmla="*/ 438 w 80"/>
                <a:gd name="T3" fmla="*/ 77 h 74"/>
                <a:gd name="T4" fmla="*/ 50 w 80"/>
                <a:gd name="T5" fmla="*/ 682 h 74"/>
                <a:gd name="T6" fmla="*/ 283 w 80"/>
                <a:gd name="T7" fmla="*/ 1395 h 74"/>
                <a:gd name="T8" fmla="*/ 675 w 80"/>
                <a:gd name="T9" fmla="*/ 793 h 74"/>
                <a:gd name="T10" fmla="*/ 1250 w 80"/>
                <a:gd name="T11" fmla="*/ 1113 h 74"/>
                <a:gd name="T12" fmla="*/ 1020 w 80"/>
                <a:gd name="T13" fmla="*/ 39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74">
                  <a:moveTo>
                    <a:pt x="65" y="21"/>
                  </a:moveTo>
                  <a:cubicBezTo>
                    <a:pt x="62" y="7"/>
                    <a:pt x="45" y="0"/>
                    <a:pt x="28" y="4"/>
                  </a:cubicBezTo>
                  <a:cubicBezTo>
                    <a:pt x="11" y="8"/>
                    <a:pt x="0" y="23"/>
                    <a:pt x="3" y="3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5" y="60"/>
                    <a:pt x="26" y="46"/>
                    <a:pt x="43" y="42"/>
                  </a:cubicBezTo>
                  <a:cubicBezTo>
                    <a:pt x="60" y="38"/>
                    <a:pt x="76" y="45"/>
                    <a:pt x="80" y="59"/>
                  </a:cubicBezTo>
                  <a:lnTo>
                    <a:pt x="65" y="2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154">
              <a:extLst>
                <a:ext uri="{FF2B5EF4-FFF2-40B4-BE49-F238E27FC236}">
                  <a16:creationId xmlns:a16="http://schemas.microsoft.com/office/drawing/2014/main" id="{889FA51D-5BE0-4165-AE46-FB5E88660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704"/>
              <a:ext cx="185" cy="109"/>
            </a:xfrm>
            <a:custGeom>
              <a:avLst/>
              <a:gdLst>
                <a:gd name="T0" fmla="*/ 63 w 74"/>
                <a:gd name="T1" fmla="*/ 771 h 41"/>
                <a:gd name="T2" fmla="*/ 500 w 74"/>
                <a:gd name="T3" fmla="*/ 93 h 41"/>
                <a:gd name="T4" fmla="*/ 1158 w 74"/>
                <a:gd name="T5" fmla="*/ 452 h 41"/>
                <a:gd name="T6" fmla="*/ 1000 w 74"/>
                <a:gd name="T7" fmla="*/ 545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41">
                  <a:moveTo>
                    <a:pt x="4" y="41"/>
                  </a:moveTo>
                  <a:cubicBezTo>
                    <a:pt x="0" y="26"/>
                    <a:pt x="13" y="10"/>
                    <a:pt x="32" y="5"/>
                  </a:cubicBezTo>
                  <a:cubicBezTo>
                    <a:pt x="52" y="0"/>
                    <a:pt x="70" y="9"/>
                    <a:pt x="74" y="24"/>
                  </a:cubicBezTo>
                  <a:cubicBezTo>
                    <a:pt x="64" y="29"/>
                    <a:pt x="64" y="29"/>
                    <a:pt x="64" y="29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155">
              <a:extLst>
                <a:ext uri="{FF2B5EF4-FFF2-40B4-BE49-F238E27FC236}">
                  <a16:creationId xmlns:a16="http://schemas.microsoft.com/office/drawing/2014/main" id="{EF5DDBD6-015F-478E-82F8-A0498BAE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779"/>
              <a:ext cx="183" cy="106"/>
            </a:xfrm>
            <a:custGeom>
              <a:avLst/>
              <a:gdLst>
                <a:gd name="T0" fmla="*/ 63 w 73"/>
                <a:gd name="T1" fmla="*/ 745 h 40"/>
                <a:gd name="T2" fmla="*/ 504 w 73"/>
                <a:gd name="T3" fmla="*/ 77 h 40"/>
                <a:gd name="T4" fmla="*/ 1151 w 73"/>
                <a:gd name="T5" fmla="*/ 42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40">
                  <a:moveTo>
                    <a:pt x="4" y="40"/>
                  </a:moveTo>
                  <a:cubicBezTo>
                    <a:pt x="0" y="25"/>
                    <a:pt x="13" y="9"/>
                    <a:pt x="32" y="4"/>
                  </a:cubicBezTo>
                  <a:cubicBezTo>
                    <a:pt x="51" y="0"/>
                    <a:pt x="69" y="8"/>
                    <a:pt x="73" y="23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156">
              <a:extLst>
                <a:ext uri="{FF2B5EF4-FFF2-40B4-BE49-F238E27FC236}">
                  <a16:creationId xmlns:a16="http://schemas.microsoft.com/office/drawing/2014/main" id="{BC94D49A-A181-41D3-AF95-E777C18BD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032"/>
              <a:ext cx="130" cy="131"/>
            </a:xfrm>
            <a:custGeom>
              <a:avLst/>
              <a:gdLst>
                <a:gd name="T0" fmla="*/ 658 w 52"/>
                <a:gd name="T1" fmla="*/ 265 h 49"/>
                <a:gd name="T2" fmla="*/ 283 w 52"/>
                <a:gd name="T3" fmla="*/ 35 h 49"/>
                <a:gd name="T4" fmla="*/ 33 w 52"/>
                <a:gd name="T5" fmla="*/ 457 h 49"/>
                <a:gd name="T6" fmla="*/ 175 w 52"/>
                <a:gd name="T7" fmla="*/ 936 h 49"/>
                <a:gd name="T8" fmla="*/ 438 w 52"/>
                <a:gd name="T9" fmla="*/ 513 h 49"/>
                <a:gd name="T10" fmla="*/ 813 w 52"/>
                <a:gd name="T11" fmla="*/ 743 h 49"/>
                <a:gd name="T12" fmla="*/ 658 w 52"/>
                <a:gd name="T13" fmla="*/ 265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9">
                  <a:moveTo>
                    <a:pt x="42" y="14"/>
                  </a:moveTo>
                  <a:cubicBezTo>
                    <a:pt x="40" y="5"/>
                    <a:pt x="29" y="0"/>
                    <a:pt x="18" y="2"/>
                  </a:cubicBezTo>
                  <a:cubicBezTo>
                    <a:pt x="7" y="5"/>
                    <a:pt x="0" y="15"/>
                    <a:pt x="2" y="24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0"/>
                    <a:pt x="17" y="30"/>
                    <a:pt x="28" y="27"/>
                  </a:cubicBezTo>
                  <a:cubicBezTo>
                    <a:pt x="39" y="25"/>
                    <a:pt x="50" y="30"/>
                    <a:pt x="52" y="39"/>
                  </a:cubicBezTo>
                  <a:lnTo>
                    <a:pt x="42" y="1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157">
              <a:extLst>
                <a:ext uri="{FF2B5EF4-FFF2-40B4-BE49-F238E27FC236}">
                  <a16:creationId xmlns:a16="http://schemas.microsoft.com/office/drawing/2014/main" id="{33FA7AC0-C459-4E8B-BF85-0F34C0A5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2912"/>
              <a:ext cx="122" cy="72"/>
            </a:xfrm>
            <a:custGeom>
              <a:avLst/>
              <a:gdLst>
                <a:gd name="T0" fmla="*/ 30 w 49"/>
                <a:gd name="T1" fmla="*/ 512 h 27"/>
                <a:gd name="T2" fmla="*/ 321 w 49"/>
                <a:gd name="T3" fmla="*/ 56 h 27"/>
                <a:gd name="T4" fmla="*/ 757 w 49"/>
                <a:gd name="T5" fmla="*/ 2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7">
                  <a:moveTo>
                    <a:pt x="2" y="27"/>
                  </a:moveTo>
                  <a:cubicBezTo>
                    <a:pt x="0" y="17"/>
                    <a:pt x="8" y="6"/>
                    <a:pt x="21" y="3"/>
                  </a:cubicBezTo>
                  <a:cubicBezTo>
                    <a:pt x="34" y="0"/>
                    <a:pt x="46" y="5"/>
                    <a:pt x="49" y="15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58">
              <a:extLst>
                <a:ext uri="{FF2B5EF4-FFF2-40B4-BE49-F238E27FC236}">
                  <a16:creationId xmlns:a16="http://schemas.microsoft.com/office/drawing/2014/main" id="{D7B060B1-F89F-4E22-AA26-BB1BE9E10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160"/>
              <a:ext cx="435" cy="139"/>
            </a:xfrm>
            <a:custGeom>
              <a:avLst/>
              <a:gdLst>
                <a:gd name="T0" fmla="*/ 145 w 174"/>
                <a:gd name="T1" fmla="*/ 994 h 52"/>
                <a:gd name="T2" fmla="*/ 2675 w 174"/>
                <a:gd name="T3" fmla="*/ 436 h 52"/>
                <a:gd name="T4" fmla="*/ 2550 w 174"/>
                <a:gd name="T5" fmla="*/ 286 h 52"/>
                <a:gd name="T6" fmla="*/ 1238 w 174"/>
                <a:gd name="T7" fmla="*/ 94 h 52"/>
                <a:gd name="T8" fmla="*/ 63 w 174"/>
                <a:gd name="T9" fmla="*/ 858 h 52"/>
                <a:gd name="T10" fmla="*/ 145 w 174"/>
                <a:gd name="T11" fmla="*/ 994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52">
                  <a:moveTo>
                    <a:pt x="9" y="52"/>
                  </a:moveTo>
                  <a:cubicBezTo>
                    <a:pt x="85" y="46"/>
                    <a:pt x="139" y="39"/>
                    <a:pt x="171" y="23"/>
                  </a:cubicBezTo>
                  <a:cubicBezTo>
                    <a:pt x="174" y="22"/>
                    <a:pt x="168" y="16"/>
                    <a:pt x="163" y="15"/>
                  </a:cubicBezTo>
                  <a:cubicBezTo>
                    <a:pt x="136" y="9"/>
                    <a:pt x="104" y="0"/>
                    <a:pt x="79" y="5"/>
                  </a:cubicBezTo>
                  <a:cubicBezTo>
                    <a:pt x="47" y="11"/>
                    <a:pt x="22" y="32"/>
                    <a:pt x="4" y="45"/>
                  </a:cubicBezTo>
                  <a:cubicBezTo>
                    <a:pt x="0" y="47"/>
                    <a:pt x="4" y="52"/>
                    <a:pt x="9" y="5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159">
              <a:extLst>
                <a:ext uri="{FF2B5EF4-FFF2-40B4-BE49-F238E27FC236}">
                  <a16:creationId xmlns:a16="http://schemas.microsoft.com/office/drawing/2014/main" id="{5103A6E6-0984-4D83-BA88-E1702BEC5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11"/>
              <a:ext cx="1637" cy="1837"/>
            </a:xfrm>
            <a:custGeom>
              <a:avLst/>
              <a:gdLst>
                <a:gd name="T0" fmla="*/ 1749 w 655"/>
                <a:gd name="T1" fmla="*/ 627 h 689"/>
                <a:gd name="T2" fmla="*/ 1562 w 655"/>
                <a:gd name="T3" fmla="*/ 717 h 689"/>
                <a:gd name="T4" fmla="*/ 605 w 655"/>
                <a:gd name="T5" fmla="*/ 1309 h 689"/>
                <a:gd name="T6" fmla="*/ 75 w 655"/>
                <a:gd name="T7" fmla="*/ 1480 h 689"/>
                <a:gd name="T8" fmla="*/ 30 w 655"/>
                <a:gd name="T9" fmla="*/ 1672 h 689"/>
                <a:gd name="T10" fmla="*/ 512 w 655"/>
                <a:gd name="T11" fmla="*/ 2901 h 689"/>
                <a:gd name="T12" fmla="*/ 812 w 655"/>
                <a:gd name="T13" fmla="*/ 4002 h 689"/>
                <a:gd name="T14" fmla="*/ 1480 w 655"/>
                <a:gd name="T15" fmla="*/ 7804 h 689"/>
                <a:gd name="T16" fmla="*/ 2762 w 655"/>
                <a:gd name="T17" fmla="*/ 11046 h 689"/>
                <a:gd name="T18" fmla="*/ 3262 w 655"/>
                <a:gd name="T19" fmla="*/ 12171 h 689"/>
                <a:gd name="T20" fmla="*/ 4559 w 655"/>
                <a:gd name="T21" fmla="*/ 12582 h 689"/>
                <a:gd name="T22" fmla="*/ 4604 w 655"/>
                <a:gd name="T23" fmla="*/ 12582 h 689"/>
                <a:gd name="T24" fmla="*/ 4791 w 655"/>
                <a:gd name="T25" fmla="*/ 12318 h 689"/>
                <a:gd name="T26" fmla="*/ 5058 w 655"/>
                <a:gd name="T27" fmla="*/ 12467 h 689"/>
                <a:gd name="T28" fmla="*/ 5071 w 655"/>
                <a:gd name="T29" fmla="*/ 12526 h 689"/>
                <a:gd name="T30" fmla="*/ 7183 w 655"/>
                <a:gd name="T31" fmla="*/ 11921 h 689"/>
                <a:gd name="T32" fmla="*/ 7195 w 655"/>
                <a:gd name="T33" fmla="*/ 11843 h 689"/>
                <a:gd name="T34" fmla="*/ 7478 w 655"/>
                <a:gd name="T35" fmla="*/ 11523 h 689"/>
                <a:gd name="T36" fmla="*/ 7870 w 655"/>
                <a:gd name="T37" fmla="*/ 11729 h 689"/>
                <a:gd name="T38" fmla="*/ 7903 w 655"/>
                <a:gd name="T39" fmla="*/ 11830 h 689"/>
                <a:gd name="T40" fmla="*/ 7995 w 655"/>
                <a:gd name="T41" fmla="*/ 11715 h 689"/>
                <a:gd name="T42" fmla="*/ 8775 w 655"/>
                <a:gd name="T43" fmla="*/ 11387 h 689"/>
                <a:gd name="T44" fmla="*/ 8757 w 655"/>
                <a:gd name="T45" fmla="*/ 11387 h 689"/>
                <a:gd name="T46" fmla="*/ 9037 w 655"/>
                <a:gd name="T47" fmla="*/ 10977 h 689"/>
                <a:gd name="T48" fmla="*/ 9432 w 655"/>
                <a:gd name="T49" fmla="*/ 11203 h 689"/>
                <a:gd name="T50" fmla="*/ 9445 w 655"/>
                <a:gd name="T51" fmla="*/ 11203 h 689"/>
                <a:gd name="T52" fmla="*/ 9912 w 655"/>
                <a:gd name="T53" fmla="*/ 10990 h 689"/>
                <a:gd name="T54" fmla="*/ 9757 w 655"/>
                <a:gd name="T55" fmla="*/ 8849 h 689"/>
                <a:gd name="T56" fmla="*/ 8695 w 655"/>
                <a:gd name="T57" fmla="*/ 5039 h 689"/>
                <a:gd name="T58" fmla="*/ 7853 w 655"/>
                <a:gd name="T59" fmla="*/ 3277 h 689"/>
                <a:gd name="T60" fmla="*/ 7090 w 655"/>
                <a:gd name="T61" fmla="*/ 1613 h 689"/>
                <a:gd name="T62" fmla="*/ 6228 w 655"/>
                <a:gd name="T63" fmla="*/ 248 h 689"/>
                <a:gd name="T64" fmla="*/ 6008 w 655"/>
                <a:gd name="T65" fmla="*/ 56 h 689"/>
                <a:gd name="T66" fmla="*/ 5246 w 655"/>
                <a:gd name="T67" fmla="*/ 21 h 689"/>
                <a:gd name="T68" fmla="*/ 4496 w 655"/>
                <a:gd name="T69" fmla="*/ 0 h 6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5" h="689">
                  <a:moveTo>
                    <a:pt x="112" y="33"/>
                  </a:moveTo>
                  <a:cubicBezTo>
                    <a:pt x="108" y="34"/>
                    <a:pt x="104" y="36"/>
                    <a:pt x="100" y="38"/>
                  </a:cubicBezTo>
                  <a:cubicBezTo>
                    <a:pt x="81" y="49"/>
                    <a:pt x="62" y="60"/>
                    <a:pt x="39" y="69"/>
                  </a:cubicBezTo>
                  <a:cubicBezTo>
                    <a:pt x="28" y="73"/>
                    <a:pt x="16" y="76"/>
                    <a:pt x="5" y="78"/>
                  </a:cubicBezTo>
                  <a:cubicBezTo>
                    <a:pt x="2" y="79"/>
                    <a:pt x="0" y="85"/>
                    <a:pt x="2" y="88"/>
                  </a:cubicBezTo>
                  <a:cubicBezTo>
                    <a:pt x="17" y="107"/>
                    <a:pt x="26" y="128"/>
                    <a:pt x="33" y="153"/>
                  </a:cubicBezTo>
                  <a:cubicBezTo>
                    <a:pt x="38" y="172"/>
                    <a:pt x="42" y="179"/>
                    <a:pt x="52" y="211"/>
                  </a:cubicBezTo>
                  <a:cubicBezTo>
                    <a:pt x="62" y="242"/>
                    <a:pt x="71" y="348"/>
                    <a:pt x="95" y="412"/>
                  </a:cubicBezTo>
                  <a:cubicBezTo>
                    <a:pt x="120" y="475"/>
                    <a:pt x="159" y="548"/>
                    <a:pt x="177" y="583"/>
                  </a:cubicBezTo>
                  <a:cubicBezTo>
                    <a:pt x="195" y="618"/>
                    <a:pt x="190" y="594"/>
                    <a:pt x="209" y="642"/>
                  </a:cubicBezTo>
                  <a:cubicBezTo>
                    <a:pt x="229" y="689"/>
                    <a:pt x="292" y="664"/>
                    <a:pt x="292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4" y="658"/>
                    <a:pt x="299" y="652"/>
                    <a:pt x="307" y="650"/>
                  </a:cubicBezTo>
                  <a:cubicBezTo>
                    <a:pt x="315" y="648"/>
                    <a:pt x="322" y="652"/>
                    <a:pt x="324" y="658"/>
                  </a:cubicBezTo>
                  <a:cubicBezTo>
                    <a:pt x="325" y="661"/>
                    <a:pt x="325" y="661"/>
                    <a:pt x="325" y="661"/>
                  </a:cubicBezTo>
                  <a:cubicBezTo>
                    <a:pt x="361" y="622"/>
                    <a:pt x="456" y="629"/>
                    <a:pt x="460" y="629"/>
                  </a:cubicBezTo>
                  <a:cubicBezTo>
                    <a:pt x="460" y="627"/>
                    <a:pt x="461" y="626"/>
                    <a:pt x="461" y="625"/>
                  </a:cubicBezTo>
                  <a:cubicBezTo>
                    <a:pt x="462" y="618"/>
                    <a:pt x="469" y="611"/>
                    <a:pt x="479" y="608"/>
                  </a:cubicBezTo>
                  <a:cubicBezTo>
                    <a:pt x="490" y="606"/>
                    <a:pt x="501" y="610"/>
                    <a:pt x="504" y="619"/>
                  </a:cubicBezTo>
                  <a:cubicBezTo>
                    <a:pt x="505" y="620"/>
                    <a:pt x="505" y="622"/>
                    <a:pt x="506" y="624"/>
                  </a:cubicBezTo>
                  <a:cubicBezTo>
                    <a:pt x="506" y="624"/>
                    <a:pt x="512" y="618"/>
                    <a:pt x="512" y="618"/>
                  </a:cubicBezTo>
                  <a:cubicBezTo>
                    <a:pt x="526" y="605"/>
                    <a:pt x="550" y="602"/>
                    <a:pt x="562" y="601"/>
                  </a:cubicBezTo>
                  <a:cubicBezTo>
                    <a:pt x="561" y="601"/>
                    <a:pt x="561" y="601"/>
                    <a:pt x="561" y="601"/>
                  </a:cubicBezTo>
                  <a:cubicBezTo>
                    <a:pt x="559" y="592"/>
                    <a:pt x="567" y="582"/>
                    <a:pt x="579" y="579"/>
                  </a:cubicBezTo>
                  <a:cubicBezTo>
                    <a:pt x="591" y="576"/>
                    <a:pt x="602" y="581"/>
                    <a:pt x="604" y="591"/>
                  </a:cubicBezTo>
                  <a:cubicBezTo>
                    <a:pt x="605" y="591"/>
                    <a:pt x="605" y="591"/>
                    <a:pt x="605" y="591"/>
                  </a:cubicBezTo>
                  <a:cubicBezTo>
                    <a:pt x="614" y="588"/>
                    <a:pt x="626" y="584"/>
                    <a:pt x="635" y="580"/>
                  </a:cubicBezTo>
                  <a:cubicBezTo>
                    <a:pt x="655" y="573"/>
                    <a:pt x="639" y="489"/>
                    <a:pt x="625" y="467"/>
                  </a:cubicBezTo>
                  <a:cubicBezTo>
                    <a:pt x="620" y="456"/>
                    <a:pt x="591" y="347"/>
                    <a:pt x="557" y="266"/>
                  </a:cubicBezTo>
                  <a:cubicBezTo>
                    <a:pt x="537" y="217"/>
                    <a:pt x="509" y="182"/>
                    <a:pt x="503" y="173"/>
                  </a:cubicBezTo>
                  <a:cubicBezTo>
                    <a:pt x="484" y="146"/>
                    <a:pt x="470" y="114"/>
                    <a:pt x="454" y="85"/>
                  </a:cubicBezTo>
                  <a:cubicBezTo>
                    <a:pt x="437" y="56"/>
                    <a:pt x="405" y="32"/>
                    <a:pt x="399" y="13"/>
                  </a:cubicBezTo>
                  <a:cubicBezTo>
                    <a:pt x="398" y="10"/>
                    <a:pt x="389" y="3"/>
                    <a:pt x="385" y="3"/>
                  </a:cubicBezTo>
                  <a:cubicBezTo>
                    <a:pt x="369" y="2"/>
                    <a:pt x="353" y="2"/>
                    <a:pt x="336" y="1"/>
                  </a:cubicBezTo>
                  <a:cubicBezTo>
                    <a:pt x="288" y="0"/>
                    <a:pt x="288" y="0"/>
                    <a:pt x="28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60">
              <a:extLst>
                <a:ext uri="{FF2B5EF4-FFF2-40B4-BE49-F238E27FC236}">
                  <a16:creationId xmlns:a16="http://schemas.microsoft.com/office/drawing/2014/main" id="{AA96DB07-95AA-4349-AAD8-F16843D6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256"/>
              <a:ext cx="535" cy="515"/>
            </a:xfrm>
            <a:custGeom>
              <a:avLst/>
              <a:gdLst>
                <a:gd name="T0" fmla="*/ 0 w 214"/>
                <a:gd name="T1" fmla="*/ 0 h 193"/>
                <a:gd name="T2" fmla="*/ 770 w 214"/>
                <a:gd name="T3" fmla="*/ 969 h 193"/>
                <a:gd name="T4" fmla="*/ 770 w 214"/>
                <a:gd name="T5" fmla="*/ 2620 h 193"/>
                <a:gd name="T6" fmla="*/ 1375 w 214"/>
                <a:gd name="T7" fmla="*/ 3576 h 193"/>
                <a:gd name="T8" fmla="*/ 2688 w 214"/>
                <a:gd name="T9" fmla="*/ 3360 h 193"/>
                <a:gd name="T10" fmla="*/ 3345 w 214"/>
                <a:gd name="T11" fmla="*/ 3666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193">
                  <a:moveTo>
                    <a:pt x="0" y="0"/>
                  </a:moveTo>
                  <a:cubicBezTo>
                    <a:pt x="25" y="33"/>
                    <a:pt x="44" y="20"/>
                    <a:pt x="49" y="51"/>
                  </a:cubicBezTo>
                  <a:cubicBezTo>
                    <a:pt x="54" y="81"/>
                    <a:pt x="47" y="119"/>
                    <a:pt x="49" y="138"/>
                  </a:cubicBezTo>
                  <a:cubicBezTo>
                    <a:pt x="51" y="158"/>
                    <a:pt x="57" y="185"/>
                    <a:pt x="88" y="188"/>
                  </a:cubicBezTo>
                  <a:cubicBezTo>
                    <a:pt x="119" y="192"/>
                    <a:pt x="156" y="179"/>
                    <a:pt x="172" y="177"/>
                  </a:cubicBezTo>
                  <a:cubicBezTo>
                    <a:pt x="188" y="175"/>
                    <a:pt x="214" y="193"/>
                    <a:pt x="214" y="193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61">
              <a:extLst>
                <a:ext uri="{FF2B5EF4-FFF2-40B4-BE49-F238E27FC236}">
                  <a16:creationId xmlns:a16="http://schemas.microsoft.com/office/drawing/2014/main" id="{63664BA8-BB67-4F7B-8973-2AA01C00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483"/>
              <a:ext cx="417" cy="400"/>
            </a:xfrm>
            <a:custGeom>
              <a:avLst/>
              <a:gdLst>
                <a:gd name="T0" fmla="*/ 0 w 167"/>
                <a:gd name="T1" fmla="*/ 0 h 150"/>
                <a:gd name="T2" fmla="*/ 592 w 167"/>
                <a:gd name="T3" fmla="*/ 739 h 150"/>
                <a:gd name="T4" fmla="*/ 592 w 167"/>
                <a:gd name="T5" fmla="*/ 2027 h 150"/>
                <a:gd name="T6" fmla="*/ 1059 w 167"/>
                <a:gd name="T7" fmla="*/ 2765 h 150"/>
                <a:gd name="T8" fmla="*/ 2087 w 167"/>
                <a:gd name="T9" fmla="*/ 2595 h 150"/>
                <a:gd name="T10" fmla="*/ 2599 w 167"/>
                <a:gd name="T11" fmla="*/ 28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150">
                  <a:moveTo>
                    <a:pt x="0" y="0"/>
                  </a:moveTo>
                  <a:cubicBezTo>
                    <a:pt x="19" y="25"/>
                    <a:pt x="34" y="15"/>
                    <a:pt x="38" y="39"/>
                  </a:cubicBezTo>
                  <a:cubicBezTo>
                    <a:pt x="42" y="63"/>
                    <a:pt x="37" y="92"/>
                    <a:pt x="38" y="107"/>
                  </a:cubicBezTo>
                  <a:cubicBezTo>
                    <a:pt x="39" y="122"/>
                    <a:pt x="45" y="143"/>
                    <a:pt x="68" y="146"/>
                  </a:cubicBezTo>
                  <a:cubicBezTo>
                    <a:pt x="92" y="148"/>
                    <a:pt x="121" y="138"/>
                    <a:pt x="134" y="137"/>
                  </a:cubicBezTo>
                  <a:cubicBezTo>
                    <a:pt x="146" y="136"/>
                    <a:pt x="167" y="150"/>
                    <a:pt x="167" y="150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62">
              <a:extLst>
                <a:ext uri="{FF2B5EF4-FFF2-40B4-BE49-F238E27FC236}">
                  <a16:creationId xmlns:a16="http://schemas.microsoft.com/office/drawing/2014/main" id="{1BC155E3-DD4C-4BA2-8A12-81E4677E0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419"/>
              <a:ext cx="250" cy="245"/>
            </a:xfrm>
            <a:custGeom>
              <a:avLst/>
              <a:gdLst>
                <a:gd name="T0" fmla="*/ 770 w 100"/>
                <a:gd name="T1" fmla="*/ 149 h 92"/>
                <a:gd name="T2" fmla="*/ 175 w 100"/>
                <a:gd name="T3" fmla="*/ 170 h 92"/>
                <a:gd name="T4" fmla="*/ 283 w 100"/>
                <a:gd name="T5" fmla="*/ 794 h 92"/>
                <a:gd name="T6" fmla="*/ 1063 w 100"/>
                <a:gd name="T7" fmla="*/ 1169 h 92"/>
                <a:gd name="T8" fmla="*/ 1395 w 100"/>
                <a:gd name="T9" fmla="*/ 1489 h 92"/>
                <a:gd name="T10" fmla="*/ 1563 w 100"/>
                <a:gd name="T11" fmla="*/ 1736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92">
                  <a:moveTo>
                    <a:pt x="49" y="8"/>
                  </a:moveTo>
                  <a:cubicBezTo>
                    <a:pt x="37" y="9"/>
                    <a:pt x="20" y="0"/>
                    <a:pt x="11" y="9"/>
                  </a:cubicBezTo>
                  <a:cubicBezTo>
                    <a:pt x="0" y="20"/>
                    <a:pt x="10" y="34"/>
                    <a:pt x="18" y="42"/>
                  </a:cubicBezTo>
                  <a:cubicBezTo>
                    <a:pt x="31" y="56"/>
                    <a:pt x="53" y="53"/>
                    <a:pt x="68" y="62"/>
                  </a:cubicBezTo>
                  <a:cubicBezTo>
                    <a:pt x="77" y="67"/>
                    <a:pt x="84" y="71"/>
                    <a:pt x="89" y="79"/>
                  </a:cubicBezTo>
                  <a:cubicBezTo>
                    <a:pt x="92" y="85"/>
                    <a:pt x="93" y="89"/>
                    <a:pt x="100" y="92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63">
              <a:extLst>
                <a:ext uri="{FF2B5EF4-FFF2-40B4-BE49-F238E27FC236}">
                  <a16:creationId xmlns:a16="http://schemas.microsoft.com/office/drawing/2014/main" id="{7E479A2A-3C9E-4718-9DBB-F46F643E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907"/>
              <a:ext cx="252" cy="349"/>
            </a:xfrm>
            <a:custGeom>
              <a:avLst/>
              <a:gdLst>
                <a:gd name="T0" fmla="*/ 996 w 101"/>
                <a:gd name="T1" fmla="*/ 397 h 131"/>
                <a:gd name="T2" fmla="*/ 437 w 101"/>
                <a:gd name="T3" fmla="*/ 77 h 131"/>
                <a:gd name="T4" fmla="*/ 42 w 101"/>
                <a:gd name="T5" fmla="*/ 682 h 131"/>
                <a:gd name="T6" fmla="*/ 624 w 101"/>
                <a:gd name="T7" fmla="*/ 2478 h 131"/>
                <a:gd name="T8" fmla="*/ 1008 w 101"/>
                <a:gd name="T9" fmla="*/ 1889 h 131"/>
                <a:gd name="T10" fmla="*/ 1569 w 101"/>
                <a:gd name="T11" fmla="*/ 2193 h 131"/>
                <a:gd name="T12" fmla="*/ 996 w 101"/>
                <a:gd name="T13" fmla="*/ 39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131">
                  <a:moveTo>
                    <a:pt x="64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7" y="118"/>
                    <a:pt x="48" y="104"/>
                    <a:pt x="65" y="100"/>
                  </a:cubicBezTo>
                  <a:cubicBezTo>
                    <a:pt x="81" y="96"/>
                    <a:pt x="98" y="103"/>
                    <a:pt x="101" y="116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164">
              <a:extLst>
                <a:ext uri="{FF2B5EF4-FFF2-40B4-BE49-F238E27FC236}">
                  <a16:creationId xmlns:a16="http://schemas.microsoft.com/office/drawing/2014/main" id="{C5A08E3D-F44C-4317-8402-F4B60FA88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928"/>
              <a:ext cx="102" cy="125"/>
            </a:xfrm>
            <a:custGeom>
              <a:avLst/>
              <a:gdLst>
                <a:gd name="T0" fmla="*/ 249 w 41"/>
                <a:gd name="T1" fmla="*/ 261 h 47"/>
                <a:gd name="T2" fmla="*/ 557 w 41"/>
                <a:gd name="T3" fmla="*/ 35 h 47"/>
                <a:gd name="T4" fmla="*/ 632 w 41"/>
                <a:gd name="T5" fmla="*/ 35 h 47"/>
                <a:gd name="T6" fmla="*/ 371 w 41"/>
                <a:gd name="T7" fmla="*/ 21 h 47"/>
                <a:gd name="T8" fmla="*/ 42 w 41"/>
                <a:gd name="T9" fmla="*/ 524 h 47"/>
                <a:gd name="T10" fmla="*/ 167 w 41"/>
                <a:gd name="T11" fmla="*/ 883 h 47"/>
                <a:gd name="T12" fmla="*/ 249 w 41"/>
                <a:gd name="T13" fmla="*/ 26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16" y="14"/>
                  </a:moveTo>
                  <a:cubicBezTo>
                    <a:pt x="21" y="9"/>
                    <a:pt x="28" y="4"/>
                    <a:pt x="36" y="2"/>
                  </a:cubicBezTo>
                  <a:cubicBezTo>
                    <a:pt x="38" y="2"/>
                    <a:pt x="39" y="2"/>
                    <a:pt x="41" y="2"/>
                  </a:cubicBezTo>
                  <a:cubicBezTo>
                    <a:pt x="36" y="0"/>
                    <a:pt x="30" y="0"/>
                    <a:pt x="24" y="1"/>
                  </a:cubicBezTo>
                  <a:cubicBezTo>
                    <a:pt x="10" y="5"/>
                    <a:pt x="0" y="17"/>
                    <a:pt x="3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2"/>
                    <a:pt x="6" y="24"/>
                    <a:pt x="16" y="14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165">
              <a:extLst>
                <a:ext uri="{FF2B5EF4-FFF2-40B4-BE49-F238E27FC236}">
                  <a16:creationId xmlns:a16="http://schemas.microsoft.com/office/drawing/2014/main" id="{90ADFEFD-10C9-4559-8C47-04BEB971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2963"/>
              <a:ext cx="90" cy="208"/>
            </a:xfrm>
            <a:custGeom>
              <a:avLst/>
              <a:gdLst>
                <a:gd name="T0" fmla="*/ 0 w 36"/>
                <a:gd name="T1" fmla="*/ 1480 h 78"/>
                <a:gd name="T2" fmla="*/ 563 w 36"/>
                <a:gd name="T3" fmla="*/ 1480 h 78"/>
                <a:gd name="T4" fmla="*/ 95 w 36"/>
                <a:gd name="T5" fmla="*/ 0 h 78"/>
                <a:gd name="T6" fmla="*/ 300 w 36"/>
                <a:gd name="T7" fmla="*/ 1272 h 78"/>
                <a:gd name="T8" fmla="*/ 0 w 36"/>
                <a:gd name="T9" fmla="*/ 148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78">
                  <a:moveTo>
                    <a:pt x="0" y="78"/>
                  </a:moveTo>
                  <a:cubicBezTo>
                    <a:pt x="7" y="73"/>
                    <a:pt x="24" y="70"/>
                    <a:pt x="36" y="7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26" y="66"/>
                    <a:pt x="19" y="67"/>
                  </a:cubicBezTo>
                  <a:cubicBezTo>
                    <a:pt x="7" y="6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166">
              <a:extLst>
                <a:ext uri="{FF2B5EF4-FFF2-40B4-BE49-F238E27FC236}">
                  <a16:creationId xmlns:a16="http://schemas.microsoft.com/office/drawing/2014/main" id="{584027EC-D3A3-4BDE-8063-829943130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936"/>
              <a:ext cx="45" cy="91"/>
            </a:xfrm>
            <a:custGeom>
              <a:avLst/>
              <a:gdLst>
                <a:gd name="T0" fmla="*/ 283 w 18"/>
                <a:gd name="T1" fmla="*/ 0 h 34"/>
                <a:gd name="T2" fmla="*/ 33 w 18"/>
                <a:gd name="T3" fmla="*/ 423 h 34"/>
                <a:gd name="T4" fmla="*/ 95 w 18"/>
                <a:gd name="T5" fmla="*/ 653 h 34"/>
                <a:gd name="T6" fmla="*/ 283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18" y="0"/>
                  </a:moveTo>
                  <a:cubicBezTo>
                    <a:pt x="9" y="4"/>
                    <a:pt x="0" y="13"/>
                    <a:pt x="2" y="22"/>
                  </a:cubicBezTo>
                  <a:cubicBezTo>
                    <a:pt x="2" y="24"/>
                    <a:pt x="6" y="34"/>
                    <a:pt x="6" y="34"/>
                  </a:cubicBezTo>
                  <a:cubicBezTo>
                    <a:pt x="4" y="22"/>
                    <a:pt x="7" y="1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167">
              <a:extLst>
                <a:ext uri="{FF2B5EF4-FFF2-40B4-BE49-F238E27FC236}">
                  <a16:creationId xmlns:a16="http://schemas.microsoft.com/office/drawing/2014/main" id="{85E6D59A-3667-4F1A-BF8B-05D6C9AFF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824"/>
              <a:ext cx="132" cy="131"/>
            </a:xfrm>
            <a:custGeom>
              <a:avLst/>
              <a:gdLst>
                <a:gd name="T0" fmla="*/ 508 w 53"/>
                <a:gd name="T1" fmla="*/ 671 h 49"/>
                <a:gd name="T2" fmla="*/ 819 w 53"/>
                <a:gd name="T3" fmla="*/ 687 h 49"/>
                <a:gd name="T4" fmla="*/ 695 w 53"/>
                <a:gd name="T5" fmla="*/ 286 h 49"/>
                <a:gd name="T6" fmla="*/ 311 w 53"/>
                <a:gd name="T7" fmla="*/ 56 h 49"/>
                <a:gd name="T8" fmla="*/ 30 w 53"/>
                <a:gd name="T9" fmla="*/ 479 h 49"/>
                <a:gd name="T10" fmla="*/ 187 w 53"/>
                <a:gd name="T11" fmla="*/ 936 h 49"/>
                <a:gd name="T12" fmla="*/ 508 w 53"/>
                <a:gd name="T13" fmla="*/ 67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33" y="35"/>
                  </a:moveTo>
                  <a:cubicBezTo>
                    <a:pt x="40" y="33"/>
                    <a:pt x="47" y="34"/>
                    <a:pt x="53" y="3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6"/>
                    <a:pt x="31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6" y="43"/>
                    <a:pt x="23" y="37"/>
                    <a:pt x="33" y="35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168">
              <a:extLst>
                <a:ext uri="{FF2B5EF4-FFF2-40B4-BE49-F238E27FC236}">
                  <a16:creationId xmlns:a16="http://schemas.microsoft.com/office/drawing/2014/main" id="{7CB23926-2D8D-4D3C-84A1-73B11E7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837"/>
              <a:ext cx="57" cy="91"/>
            </a:xfrm>
            <a:custGeom>
              <a:avLst/>
              <a:gdLst>
                <a:gd name="T0" fmla="*/ 104 w 23"/>
                <a:gd name="T1" fmla="*/ 35 h 34"/>
                <a:gd name="T2" fmla="*/ 30 w 23"/>
                <a:gd name="T3" fmla="*/ 230 h 34"/>
                <a:gd name="T4" fmla="*/ 183 w 23"/>
                <a:gd name="T5" fmla="*/ 594 h 34"/>
                <a:gd name="T6" fmla="*/ 349 w 23"/>
                <a:gd name="T7" fmla="*/ 458 h 34"/>
                <a:gd name="T8" fmla="*/ 258 w 23"/>
                <a:gd name="T9" fmla="*/ 193 h 34"/>
                <a:gd name="T10" fmla="*/ 104 w 23"/>
                <a:gd name="T11" fmla="*/ 3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">
                  <a:moveTo>
                    <a:pt x="7" y="2"/>
                  </a:moveTo>
                  <a:cubicBezTo>
                    <a:pt x="0" y="3"/>
                    <a:pt x="0" y="7"/>
                    <a:pt x="2" y="12"/>
                  </a:cubicBezTo>
                  <a:cubicBezTo>
                    <a:pt x="5" y="18"/>
                    <a:pt x="9" y="34"/>
                    <a:pt x="12" y="31"/>
                  </a:cubicBezTo>
                  <a:cubicBezTo>
                    <a:pt x="16" y="27"/>
                    <a:pt x="23" y="27"/>
                    <a:pt x="23" y="24"/>
                  </a:cubicBezTo>
                  <a:cubicBezTo>
                    <a:pt x="23" y="20"/>
                    <a:pt x="18" y="13"/>
                    <a:pt x="17" y="10"/>
                  </a:cubicBezTo>
                  <a:cubicBezTo>
                    <a:pt x="16" y="7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169">
              <a:extLst>
                <a:ext uri="{FF2B5EF4-FFF2-40B4-BE49-F238E27FC236}">
                  <a16:creationId xmlns:a16="http://schemas.microsoft.com/office/drawing/2014/main" id="{DF8038D2-4BA2-4C67-A595-650A4802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853"/>
              <a:ext cx="37" cy="62"/>
            </a:xfrm>
            <a:custGeom>
              <a:avLst/>
              <a:gdLst>
                <a:gd name="T0" fmla="*/ 42 w 15"/>
                <a:gd name="T1" fmla="*/ 0 h 23"/>
                <a:gd name="T2" fmla="*/ 74 w 15"/>
                <a:gd name="T3" fmla="*/ 218 h 23"/>
                <a:gd name="T4" fmla="*/ 195 w 15"/>
                <a:gd name="T5" fmla="*/ 415 h 23"/>
                <a:gd name="T6" fmla="*/ 165 w 15"/>
                <a:gd name="T7" fmla="*/ 197 h 23"/>
                <a:gd name="T8" fmla="*/ 42 w 1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3" y="0"/>
                  </a:moveTo>
                  <a:cubicBezTo>
                    <a:pt x="0" y="0"/>
                    <a:pt x="3" y="7"/>
                    <a:pt x="5" y="11"/>
                  </a:cubicBezTo>
                  <a:cubicBezTo>
                    <a:pt x="6" y="15"/>
                    <a:pt x="11" y="23"/>
                    <a:pt x="13" y="21"/>
                  </a:cubicBezTo>
                  <a:cubicBezTo>
                    <a:pt x="15" y="18"/>
                    <a:pt x="13" y="15"/>
                    <a:pt x="11" y="10"/>
                  </a:cubicBezTo>
                  <a:cubicBezTo>
                    <a:pt x="9" y="6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170">
              <a:extLst>
                <a:ext uri="{FF2B5EF4-FFF2-40B4-BE49-F238E27FC236}">
                  <a16:creationId xmlns:a16="http://schemas.microsoft.com/office/drawing/2014/main" id="{A9F0D775-6FCF-4326-A7D5-75BB6F7E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869"/>
              <a:ext cx="7" cy="16"/>
            </a:xfrm>
            <a:custGeom>
              <a:avLst/>
              <a:gdLst>
                <a:gd name="T0" fmla="*/ 12 w 3"/>
                <a:gd name="T1" fmla="*/ 0 h 6"/>
                <a:gd name="T2" fmla="*/ 12 w 3"/>
                <a:gd name="T3" fmla="*/ 56 h 6"/>
                <a:gd name="T4" fmla="*/ 28 w 3"/>
                <a:gd name="T5" fmla="*/ 93 h 6"/>
                <a:gd name="T6" fmla="*/ 37 w 3"/>
                <a:gd name="T7" fmla="*/ 115 h 6"/>
                <a:gd name="T8" fmla="*/ 37 w 3"/>
                <a:gd name="T9" fmla="*/ 7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171">
              <a:extLst>
                <a:ext uri="{FF2B5EF4-FFF2-40B4-BE49-F238E27FC236}">
                  <a16:creationId xmlns:a16="http://schemas.microsoft.com/office/drawing/2014/main" id="{6D9272A0-9AF3-43E6-8539-9D2E5454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888"/>
              <a:ext cx="5" cy="5"/>
            </a:xfrm>
            <a:custGeom>
              <a:avLst/>
              <a:gdLst>
                <a:gd name="T0" fmla="*/ 0 w 2"/>
                <a:gd name="T1" fmla="*/ 20 h 2"/>
                <a:gd name="T2" fmla="*/ 0 w 2"/>
                <a:gd name="T3" fmla="*/ 33 h 2"/>
                <a:gd name="T4" fmla="*/ 33 w 2"/>
                <a:gd name="T5" fmla="*/ 33 h 2"/>
                <a:gd name="T6" fmla="*/ 2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72">
              <a:extLst>
                <a:ext uri="{FF2B5EF4-FFF2-40B4-BE49-F238E27FC236}">
                  <a16:creationId xmlns:a16="http://schemas.microsoft.com/office/drawing/2014/main" id="{0EC1C156-E24B-400C-ACCB-680C0851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939"/>
              <a:ext cx="103" cy="125"/>
            </a:xfrm>
            <a:custGeom>
              <a:avLst/>
              <a:gdLst>
                <a:gd name="T0" fmla="*/ 430 w 41"/>
                <a:gd name="T1" fmla="*/ 694 h 47"/>
                <a:gd name="T2" fmla="*/ 651 w 41"/>
                <a:gd name="T3" fmla="*/ 715 h 47"/>
                <a:gd name="T4" fmla="*/ 472 w 41"/>
                <a:gd name="T5" fmla="*/ 191 h 47"/>
                <a:gd name="T6" fmla="*/ 209 w 41"/>
                <a:gd name="T7" fmla="*/ 35 h 47"/>
                <a:gd name="T8" fmla="*/ 33 w 41"/>
                <a:gd name="T9" fmla="*/ 319 h 47"/>
                <a:gd name="T10" fmla="*/ 209 w 41"/>
                <a:gd name="T11" fmla="*/ 883 h 47"/>
                <a:gd name="T12" fmla="*/ 430 w 41"/>
                <a:gd name="T13" fmla="*/ 69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27" y="37"/>
                  </a:moveTo>
                  <a:cubicBezTo>
                    <a:pt x="32" y="36"/>
                    <a:pt x="37" y="37"/>
                    <a:pt x="41" y="3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1" y="0"/>
                    <a:pt x="13" y="2"/>
                  </a:cubicBezTo>
                  <a:cubicBezTo>
                    <a:pt x="5" y="4"/>
                    <a:pt x="0" y="11"/>
                    <a:pt x="2" y="1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3"/>
                    <a:pt x="21" y="39"/>
                    <a:pt x="27" y="37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73">
              <a:extLst>
                <a:ext uri="{FF2B5EF4-FFF2-40B4-BE49-F238E27FC236}">
                  <a16:creationId xmlns:a16="http://schemas.microsoft.com/office/drawing/2014/main" id="{6971870C-7F55-4D0E-8403-72300A5F4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957"/>
              <a:ext cx="60" cy="88"/>
            </a:xfrm>
            <a:custGeom>
              <a:avLst/>
              <a:gdLst>
                <a:gd name="T0" fmla="*/ 125 w 24"/>
                <a:gd name="T1" fmla="*/ 35 h 33"/>
                <a:gd name="T2" fmla="*/ 50 w 24"/>
                <a:gd name="T3" fmla="*/ 227 h 33"/>
                <a:gd name="T4" fmla="*/ 208 w 24"/>
                <a:gd name="T5" fmla="*/ 589 h 33"/>
                <a:gd name="T6" fmla="*/ 375 w 24"/>
                <a:gd name="T7" fmla="*/ 435 h 33"/>
                <a:gd name="T8" fmla="*/ 283 w 24"/>
                <a:gd name="T9" fmla="*/ 192 h 33"/>
                <a:gd name="T10" fmla="*/ 125 w 24"/>
                <a:gd name="T11" fmla="*/ 3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3">
                  <a:moveTo>
                    <a:pt x="8" y="2"/>
                  </a:moveTo>
                  <a:cubicBezTo>
                    <a:pt x="1" y="3"/>
                    <a:pt x="0" y="6"/>
                    <a:pt x="3" y="12"/>
                  </a:cubicBezTo>
                  <a:cubicBezTo>
                    <a:pt x="6" y="18"/>
                    <a:pt x="10" y="33"/>
                    <a:pt x="13" y="31"/>
                  </a:cubicBezTo>
                  <a:cubicBezTo>
                    <a:pt x="17" y="27"/>
                    <a:pt x="24" y="26"/>
                    <a:pt x="24" y="23"/>
                  </a:cubicBezTo>
                  <a:cubicBezTo>
                    <a:pt x="24" y="20"/>
                    <a:pt x="19" y="12"/>
                    <a:pt x="18" y="10"/>
                  </a:cubicBezTo>
                  <a:cubicBezTo>
                    <a:pt x="17" y="7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174">
              <a:extLst>
                <a:ext uri="{FF2B5EF4-FFF2-40B4-BE49-F238E27FC236}">
                  <a16:creationId xmlns:a16="http://schemas.microsoft.com/office/drawing/2014/main" id="{C994D662-B86D-4F26-871D-074B7893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2971"/>
              <a:ext cx="38" cy="64"/>
            </a:xfrm>
            <a:custGeom>
              <a:avLst/>
              <a:gdLst>
                <a:gd name="T0" fmla="*/ 51 w 15"/>
                <a:gd name="T1" fmla="*/ 21 h 24"/>
                <a:gd name="T2" fmla="*/ 63 w 15"/>
                <a:gd name="T3" fmla="*/ 227 h 24"/>
                <a:gd name="T4" fmla="*/ 213 w 15"/>
                <a:gd name="T5" fmla="*/ 397 h 24"/>
                <a:gd name="T6" fmla="*/ 180 w 15"/>
                <a:gd name="T7" fmla="*/ 205 h 24"/>
                <a:gd name="T8" fmla="*/ 51 w 15"/>
                <a:gd name="T9" fmla="*/ 2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4">
                  <a:moveTo>
                    <a:pt x="3" y="1"/>
                  </a:moveTo>
                  <a:cubicBezTo>
                    <a:pt x="0" y="1"/>
                    <a:pt x="3" y="7"/>
                    <a:pt x="4" y="12"/>
                  </a:cubicBezTo>
                  <a:cubicBezTo>
                    <a:pt x="6" y="16"/>
                    <a:pt x="11" y="24"/>
                    <a:pt x="13" y="21"/>
                  </a:cubicBezTo>
                  <a:cubicBezTo>
                    <a:pt x="15" y="19"/>
                    <a:pt x="13" y="16"/>
                    <a:pt x="11" y="11"/>
                  </a:cubicBezTo>
                  <a:cubicBezTo>
                    <a:pt x="8" y="6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175">
              <a:extLst>
                <a:ext uri="{FF2B5EF4-FFF2-40B4-BE49-F238E27FC236}">
                  <a16:creationId xmlns:a16="http://schemas.microsoft.com/office/drawing/2014/main" id="{D4630ED4-09FD-4419-881B-FCE7E5B0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989"/>
              <a:ext cx="8" cy="14"/>
            </a:xfrm>
            <a:custGeom>
              <a:avLst/>
              <a:gdLst>
                <a:gd name="T0" fmla="*/ 0 w 3"/>
                <a:gd name="T1" fmla="*/ 0 h 5"/>
                <a:gd name="T2" fmla="*/ 21 w 3"/>
                <a:gd name="T3" fmla="*/ 62 h 5"/>
                <a:gd name="T4" fmla="*/ 35 w 3"/>
                <a:gd name="T5" fmla="*/ 87 h 5"/>
                <a:gd name="T6" fmla="*/ 35 w 3"/>
                <a:gd name="T7" fmla="*/ 109 h 5"/>
                <a:gd name="T8" fmla="*/ 56 w 3"/>
                <a:gd name="T9" fmla="*/ 8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176">
              <a:extLst>
                <a:ext uri="{FF2B5EF4-FFF2-40B4-BE49-F238E27FC236}">
                  <a16:creationId xmlns:a16="http://schemas.microsoft.com/office/drawing/2014/main" id="{EECE792A-A04C-42A8-8C25-FA5D0B8F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300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33 h 2"/>
                <a:gd name="T4" fmla="*/ 33 w 2"/>
                <a:gd name="T5" fmla="*/ 20 h 2"/>
                <a:gd name="T6" fmla="*/ 2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77">
              <a:extLst>
                <a:ext uri="{FF2B5EF4-FFF2-40B4-BE49-F238E27FC236}">
                  <a16:creationId xmlns:a16="http://schemas.microsoft.com/office/drawing/2014/main" id="{34D48776-2C96-4B56-929A-72C9A9AF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907"/>
              <a:ext cx="252" cy="349"/>
            </a:xfrm>
            <a:custGeom>
              <a:avLst/>
              <a:gdLst>
                <a:gd name="T0" fmla="*/ 996 w 101"/>
                <a:gd name="T1" fmla="*/ 397 h 131"/>
                <a:gd name="T2" fmla="*/ 437 w 101"/>
                <a:gd name="T3" fmla="*/ 77 h 131"/>
                <a:gd name="T4" fmla="*/ 42 w 101"/>
                <a:gd name="T5" fmla="*/ 682 h 131"/>
                <a:gd name="T6" fmla="*/ 624 w 101"/>
                <a:gd name="T7" fmla="*/ 2478 h 131"/>
                <a:gd name="T8" fmla="*/ 1008 w 101"/>
                <a:gd name="T9" fmla="*/ 1889 h 131"/>
                <a:gd name="T10" fmla="*/ 1569 w 101"/>
                <a:gd name="T11" fmla="*/ 2193 h 131"/>
                <a:gd name="T12" fmla="*/ 996 w 101"/>
                <a:gd name="T13" fmla="*/ 39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131">
                  <a:moveTo>
                    <a:pt x="64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7" y="118"/>
                    <a:pt x="48" y="104"/>
                    <a:pt x="65" y="100"/>
                  </a:cubicBezTo>
                  <a:cubicBezTo>
                    <a:pt x="81" y="96"/>
                    <a:pt x="98" y="103"/>
                    <a:pt x="101" y="116"/>
                  </a:cubicBezTo>
                  <a:lnTo>
                    <a:pt x="64" y="2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78">
              <a:extLst>
                <a:ext uri="{FF2B5EF4-FFF2-40B4-BE49-F238E27FC236}">
                  <a16:creationId xmlns:a16="http://schemas.microsoft.com/office/drawing/2014/main" id="{5A262BF5-2D6D-4491-A88C-70A495BA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824"/>
              <a:ext cx="132" cy="131"/>
            </a:xfrm>
            <a:custGeom>
              <a:avLst/>
              <a:gdLst>
                <a:gd name="T0" fmla="*/ 508 w 53"/>
                <a:gd name="T1" fmla="*/ 671 h 49"/>
                <a:gd name="T2" fmla="*/ 819 w 53"/>
                <a:gd name="T3" fmla="*/ 687 h 49"/>
                <a:gd name="T4" fmla="*/ 695 w 53"/>
                <a:gd name="T5" fmla="*/ 286 h 49"/>
                <a:gd name="T6" fmla="*/ 311 w 53"/>
                <a:gd name="T7" fmla="*/ 56 h 49"/>
                <a:gd name="T8" fmla="*/ 30 w 53"/>
                <a:gd name="T9" fmla="*/ 479 h 49"/>
                <a:gd name="T10" fmla="*/ 187 w 53"/>
                <a:gd name="T11" fmla="*/ 936 h 49"/>
                <a:gd name="T12" fmla="*/ 508 w 53"/>
                <a:gd name="T13" fmla="*/ 67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33" y="35"/>
                  </a:moveTo>
                  <a:cubicBezTo>
                    <a:pt x="40" y="33"/>
                    <a:pt x="47" y="34"/>
                    <a:pt x="53" y="3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6"/>
                    <a:pt x="31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6" y="43"/>
                    <a:pt x="23" y="37"/>
                    <a:pt x="33" y="3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79">
              <a:extLst>
                <a:ext uri="{FF2B5EF4-FFF2-40B4-BE49-F238E27FC236}">
                  <a16:creationId xmlns:a16="http://schemas.microsoft.com/office/drawing/2014/main" id="{491822FB-629C-484E-8016-95A40D48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939"/>
              <a:ext cx="103" cy="125"/>
            </a:xfrm>
            <a:custGeom>
              <a:avLst/>
              <a:gdLst>
                <a:gd name="T0" fmla="*/ 430 w 41"/>
                <a:gd name="T1" fmla="*/ 694 h 47"/>
                <a:gd name="T2" fmla="*/ 651 w 41"/>
                <a:gd name="T3" fmla="*/ 715 h 47"/>
                <a:gd name="T4" fmla="*/ 472 w 41"/>
                <a:gd name="T5" fmla="*/ 191 h 47"/>
                <a:gd name="T6" fmla="*/ 209 w 41"/>
                <a:gd name="T7" fmla="*/ 35 h 47"/>
                <a:gd name="T8" fmla="*/ 33 w 41"/>
                <a:gd name="T9" fmla="*/ 319 h 47"/>
                <a:gd name="T10" fmla="*/ 209 w 41"/>
                <a:gd name="T11" fmla="*/ 883 h 47"/>
                <a:gd name="T12" fmla="*/ 430 w 41"/>
                <a:gd name="T13" fmla="*/ 69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27" y="37"/>
                  </a:moveTo>
                  <a:cubicBezTo>
                    <a:pt x="32" y="36"/>
                    <a:pt x="37" y="37"/>
                    <a:pt x="41" y="3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1" y="0"/>
                    <a:pt x="13" y="2"/>
                  </a:cubicBezTo>
                  <a:cubicBezTo>
                    <a:pt x="5" y="4"/>
                    <a:pt x="0" y="11"/>
                    <a:pt x="2" y="1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3"/>
                    <a:pt x="21" y="39"/>
                    <a:pt x="27" y="3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80">
              <a:extLst>
                <a:ext uri="{FF2B5EF4-FFF2-40B4-BE49-F238E27FC236}">
                  <a16:creationId xmlns:a16="http://schemas.microsoft.com/office/drawing/2014/main" id="{95761ABF-DC47-4117-9AFC-6CF75BB5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47"/>
              <a:ext cx="133" cy="125"/>
            </a:xfrm>
            <a:custGeom>
              <a:avLst/>
              <a:gdLst>
                <a:gd name="T0" fmla="*/ 504 w 53"/>
                <a:gd name="T1" fmla="*/ 622 h 47"/>
                <a:gd name="T2" fmla="*/ 838 w 53"/>
                <a:gd name="T3" fmla="*/ 636 h 47"/>
                <a:gd name="T4" fmla="*/ 713 w 53"/>
                <a:gd name="T5" fmla="*/ 282 h 47"/>
                <a:gd name="T6" fmla="*/ 314 w 53"/>
                <a:gd name="T7" fmla="*/ 56 h 47"/>
                <a:gd name="T8" fmla="*/ 33 w 53"/>
                <a:gd name="T9" fmla="*/ 468 h 47"/>
                <a:gd name="T10" fmla="*/ 176 w 53"/>
                <a:gd name="T11" fmla="*/ 883 h 47"/>
                <a:gd name="T12" fmla="*/ 504 w 53"/>
                <a:gd name="T13" fmla="*/ 62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7">
                  <a:moveTo>
                    <a:pt x="32" y="33"/>
                  </a:moveTo>
                  <a:cubicBezTo>
                    <a:pt x="39" y="31"/>
                    <a:pt x="47" y="32"/>
                    <a:pt x="53" y="3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5"/>
                    <a:pt x="32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5" y="41"/>
                    <a:pt x="23" y="35"/>
                    <a:pt x="32" y="33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81">
              <a:extLst>
                <a:ext uri="{FF2B5EF4-FFF2-40B4-BE49-F238E27FC236}">
                  <a16:creationId xmlns:a16="http://schemas.microsoft.com/office/drawing/2014/main" id="{5BEAA021-BA6E-4FDA-B1C0-FF54A329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760"/>
              <a:ext cx="65" cy="88"/>
            </a:xfrm>
            <a:custGeom>
              <a:avLst/>
              <a:gdLst>
                <a:gd name="T0" fmla="*/ 145 w 26"/>
                <a:gd name="T1" fmla="*/ 35 h 33"/>
                <a:gd name="T2" fmla="*/ 50 w 26"/>
                <a:gd name="T3" fmla="*/ 285 h 33"/>
                <a:gd name="T4" fmla="*/ 188 w 26"/>
                <a:gd name="T5" fmla="*/ 568 h 33"/>
                <a:gd name="T6" fmla="*/ 408 w 26"/>
                <a:gd name="T7" fmla="*/ 419 h 33"/>
                <a:gd name="T8" fmla="*/ 313 w 26"/>
                <a:gd name="T9" fmla="*/ 171 h 33"/>
                <a:gd name="T10" fmla="*/ 145 w 26"/>
                <a:gd name="T11" fmla="*/ 3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3">
                  <a:moveTo>
                    <a:pt x="9" y="2"/>
                  </a:moveTo>
                  <a:cubicBezTo>
                    <a:pt x="2" y="4"/>
                    <a:pt x="0" y="10"/>
                    <a:pt x="3" y="15"/>
                  </a:cubicBezTo>
                  <a:cubicBezTo>
                    <a:pt x="5" y="21"/>
                    <a:pt x="10" y="33"/>
                    <a:pt x="12" y="30"/>
                  </a:cubicBezTo>
                  <a:cubicBezTo>
                    <a:pt x="16" y="26"/>
                    <a:pt x="26" y="26"/>
                    <a:pt x="26" y="22"/>
                  </a:cubicBezTo>
                  <a:cubicBezTo>
                    <a:pt x="26" y="19"/>
                    <a:pt x="21" y="12"/>
                    <a:pt x="20" y="9"/>
                  </a:cubicBezTo>
                  <a:cubicBezTo>
                    <a:pt x="19" y="6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82">
              <a:extLst>
                <a:ext uri="{FF2B5EF4-FFF2-40B4-BE49-F238E27FC236}">
                  <a16:creationId xmlns:a16="http://schemas.microsoft.com/office/drawing/2014/main" id="{5021D64B-AAA6-4FF9-AE28-4F843301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776"/>
              <a:ext cx="40" cy="64"/>
            </a:xfrm>
            <a:custGeom>
              <a:avLst/>
              <a:gdLst>
                <a:gd name="T0" fmla="*/ 50 w 16"/>
                <a:gd name="T1" fmla="*/ 21 h 24"/>
                <a:gd name="T2" fmla="*/ 83 w 16"/>
                <a:gd name="T3" fmla="*/ 205 h 24"/>
                <a:gd name="T4" fmla="*/ 220 w 16"/>
                <a:gd name="T5" fmla="*/ 397 h 24"/>
                <a:gd name="T6" fmla="*/ 175 w 16"/>
                <a:gd name="T7" fmla="*/ 205 h 24"/>
                <a:gd name="T8" fmla="*/ 50 w 16"/>
                <a:gd name="T9" fmla="*/ 2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3" y="1"/>
                  </a:moveTo>
                  <a:cubicBezTo>
                    <a:pt x="0" y="1"/>
                    <a:pt x="3" y="7"/>
                    <a:pt x="5" y="11"/>
                  </a:cubicBezTo>
                  <a:cubicBezTo>
                    <a:pt x="7" y="16"/>
                    <a:pt x="11" y="24"/>
                    <a:pt x="14" y="21"/>
                  </a:cubicBezTo>
                  <a:cubicBezTo>
                    <a:pt x="16" y="19"/>
                    <a:pt x="14" y="15"/>
                    <a:pt x="11" y="11"/>
                  </a:cubicBezTo>
                  <a:cubicBezTo>
                    <a:pt x="9" y="6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183">
              <a:extLst>
                <a:ext uri="{FF2B5EF4-FFF2-40B4-BE49-F238E27FC236}">
                  <a16:creationId xmlns:a16="http://schemas.microsoft.com/office/drawing/2014/main" id="{43EBB993-5AE8-4D83-8471-372D8BE14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2789"/>
              <a:ext cx="7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8 h 5"/>
                <a:gd name="T4" fmla="*/ 28 w 3"/>
                <a:gd name="T5" fmla="*/ 87 h 5"/>
                <a:gd name="T6" fmla="*/ 28 w 3"/>
                <a:gd name="T7" fmla="*/ 109 h 5"/>
                <a:gd name="T8" fmla="*/ 28 w 3"/>
                <a:gd name="T9" fmla="*/ 6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4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184">
              <a:extLst>
                <a:ext uri="{FF2B5EF4-FFF2-40B4-BE49-F238E27FC236}">
                  <a16:creationId xmlns:a16="http://schemas.microsoft.com/office/drawing/2014/main" id="{913112B1-E065-4386-913B-16B10ACA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280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27 w 1"/>
                <a:gd name="T5" fmla="*/ 27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185">
              <a:extLst>
                <a:ext uri="{FF2B5EF4-FFF2-40B4-BE49-F238E27FC236}">
                  <a16:creationId xmlns:a16="http://schemas.microsoft.com/office/drawing/2014/main" id="{22366A5B-E13C-4E77-AB3E-7D6E5655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47"/>
              <a:ext cx="133" cy="125"/>
            </a:xfrm>
            <a:custGeom>
              <a:avLst/>
              <a:gdLst>
                <a:gd name="T0" fmla="*/ 504 w 53"/>
                <a:gd name="T1" fmla="*/ 622 h 47"/>
                <a:gd name="T2" fmla="*/ 838 w 53"/>
                <a:gd name="T3" fmla="*/ 636 h 47"/>
                <a:gd name="T4" fmla="*/ 713 w 53"/>
                <a:gd name="T5" fmla="*/ 282 h 47"/>
                <a:gd name="T6" fmla="*/ 314 w 53"/>
                <a:gd name="T7" fmla="*/ 56 h 47"/>
                <a:gd name="T8" fmla="*/ 33 w 53"/>
                <a:gd name="T9" fmla="*/ 468 h 47"/>
                <a:gd name="T10" fmla="*/ 176 w 53"/>
                <a:gd name="T11" fmla="*/ 883 h 47"/>
                <a:gd name="T12" fmla="*/ 504 w 53"/>
                <a:gd name="T13" fmla="*/ 62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7">
                  <a:moveTo>
                    <a:pt x="32" y="33"/>
                  </a:moveTo>
                  <a:cubicBezTo>
                    <a:pt x="39" y="31"/>
                    <a:pt x="47" y="32"/>
                    <a:pt x="53" y="3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5"/>
                    <a:pt x="32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5" y="41"/>
                    <a:pt x="23" y="35"/>
                    <a:pt x="32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186">
              <a:extLst>
                <a:ext uri="{FF2B5EF4-FFF2-40B4-BE49-F238E27FC236}">
                  <a16:creationId xmlns:a16="http://schemas.microsoft.com/office/drawing/2014/main" id="{8083AD30-C42B-4B64-9225-5F085E63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760"/>
              <a:ext cx="310" cy="989"/>
            </a:xfrm>
            <a:custGeom>
              <a:avLst/>
              <a:gdLst>
                <a:gd name="T0" fmla="*/ 33 w 124"/>
                <a:gd name="T1" fmla="*/ 491 h 371"/>
                <a:gd name="T2" fmla="*/ 800 w 124"/>
                <a:gd name="T3" fmla="*/ 989 h 371"/>
                <a:gd name="T4" fmla="*/ 1313 w 124"/>
                <a:gd name="T5" fmla="*/ 3204 h 371"/>
                <a:gd name="T6" fmla="*/ 1925 w 124"/>
                <a:gd name="T7" fmla="*/ 5947 h 371"/>
                <a:gd name="T8" fmla="*/ 1270 w 124"/>
                <a:gd name="T9" fmla="*/ 6800 h 371"/>
                <a:gd name="T10" fmla="*/ 0 w 124"/>
                <a:gd name="T11" fmla="*/ 7027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371">
                  <a:moveTo>
                    <a:pt x="2" y="26"/>
                  </a:moveTo>
                  <a:cubicBezTo>
                    <a:pt x="31" y="28"/>
                    <a:pt x="39" y="0"/>
                    <a:pt x="51" y="52"/>
                  </a:cubicBezTo>
                  <a:cubicBezTo>
                    <a:pt x="63" y="105"/>
                    <a:pt x="66" y="128"/>
                    <a:pt x="84" y="169"/>
                  </a:cubicBezTo>
                  <a:cubicBezTo>
                    <a:pt x="103" y="209"/>
                    <a:pt x="124" y="288"/>
                    <a:pt x="123" y="314"/>
                  </a:cubicBezTo>
                  <a:cubicBezTo>
                    <a:pt x="122" y="339"/>
                    <a:pt x="90" y="351"/>
                    <a:pt x="81" y="359"/>
                  </a:cubicBezTo>
                  <a:cubicBezTo>
                    <a:pt x="72" y="367"/>
                    <a:pt x="29" y="351"/>
                    <a:pt x="0" y="371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187">
              <a:extLst>
                <a:ext uri="{FF2B5EF4-FFF2-40B4-BE49-F238E27FC236}">
                  <a16:creationId xmlns:a16="http://schemas.microsoft.com/office/drawing/2014/main" id="{C42C9160-DA04-4FB1-AF21-7069BF27B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392"/>
              <a:ext cx="290" cy="237"/>
            </a:xfrm>
            <a:custGeom>
              <a:avLst/>
              <a:gdLst>
                <a:gd name="T0" fmla="*/ 0 w 116"/>
                <a:gd name="T1" fmla="*/ 0 h 89"/>
                <a:gd name="T2" fmla="*/ 1000 w 116"/>
                <a:gd name="T3" fmla="*/ 431 h 89"/>
                <a:gd name="T4" fmla="*/ 1333 w 116"/>
                <a:gd name="T5" fmla="*/ 1020 h 89"/>
                <a:gd name="T6" fmla="*/ 1813 w 116"/>
                <a:gd name="T7" fmla="*/ 168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89">
                  <a:moveTo>
                    <a:pt x="0" y="0"/>
                  </a:moveTo>
                  <a:cubicBezTo>
                    <a:pt x="24" y="8"/>
                    <a:pt x="50" y="12"/>
                    <a:pt x="64" y="23"/>
                  </a:cubicBezTo>
                  <a:cubicBezTo>
                    <a:pt x="77" y="34"/>
                    <a:pt x="80" y="44"/>
                    <a:pt x="85" y="54"/>
                  </a:cubicBezTo>
                  <a:cubicBezTo>
                    <a:pt x="90" y="64"/>
                    <a:pt x="109" y="89"/>
                    <a:pt x="116" y="89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B943F4-98B3-497D-A898-5234A3533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Perfusion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79D39090-CE91-4B9B-92B8-0BEDA972FBC3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379538"/>
            <a:ext cx="2959100" cy="4381500"/>
            <a:chOff x="1346" y="869"/>
            <a:chExt cx="1864" cy="2760"/>
          </a:xfrm>
        </p:grpSpPr>
        <p:sp>
          <p:nvSpPr>
            <p:cNvPr id="27888" name="Freeform 4">
              <a:extLst>
                <a:ext uri="{FF2B5EF4-FFF2-40B4-BE49-F238E27FC236}">
                  <a16:creationId xmlns:a16="http://schemas.microsoft.com/office/drawing/2014/main" id="{029F1149-C03F-46CA-A566-D2DBFF77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869"/>
              <a:ext cx="1864" cy="2507"/>
            </a:xfrm>
            <a:custGeom>
              <a:avLst/>
              <a:gdLst>
                <a:gd name="T0" fmla="*/ 11136 w 745"/>
                <a:gd name="T1" fmla="*/ 1459 h 940"/>
                <a:gd name="T2" fmla="*/ 10961 w 745"/>
                <a:gd name="T3" fmla="*/ 1310 h 940"/>
                <a:gd name="T4" fmla="*/ 10866 w 745"/>
                <a:gd name="T5" fmla="*/ 1251 h 940"/>
                <a:gd name="T6" fmla="*/ 10461 w 745"/>
                <a:gd name="T7" fmla="*/ 1080 h 940"/>
                <a:gd name="T8" fmla="*/ 10366 w 745"/>
                <a:gd name="T9" fmla="*/ 1059 h 940"/>
                <a:gd name="T10" fmla="*/ 10198 w 745"/>
                <a:gd name="T11" fmla="*/ 1024 h 940"/>
                <a:gd name="T12" fmla="*/ 9603 w 745"/>
                <a:gd name="T13" fmla="*/ 419 h 940"/>
                <a:gd name="T14" fmla="*/ 9803 w 745"/>
                <a:gd name="T15" fmla="*/ 989 h 940"/>
                <a:gd name="T16" fmla="*/ 9540 w 745"/>
                <a:gd name="T17" fmla="*/ 989 h 940"/>
                <a:gd name="T18" fmla="*/ 9385 w 745"/>
                <a:gd name="T19" fmla="*/ 989 h 940"/>
                <a:gd name="T20" fmla="*/ 9207 w 745"/>
                <a:gd name="T21" fmla="*/ 1003 h 940"/>
                <a:gd name="T22" fmla="*/ 9102 w 745"/>
                <a:gd name="T23" fmla="*/ 1024 h 940"/>
                <a:gd name="T24" fmla="*/ 1001 w 745"/>
                <a:gd name="T25" fmla="*/ 1387 h 940"/>
                <a:gd name="T26" fmla="*/ 550 w 745"/>
                <a:gd name="T27" fmla="*/ 1742 h 940"/>
                <a:gd name="T28" fmla="*/ 395 w 745"/>
                <a:gd name="T29" fmla="*/ 1059 h 940"/>
                <a:gd name="T30" fmla="*/ 658 w 745"/>
                <a:gd name="T31" fmla="*/ 419 h 940"/>
                <a:gd name="T32" fmla="*/ 145 w 745"/>
                <a:gd name="T33" fmla="*/ 1784 h 940"/>
                <a:gd name="T34" fmla="*/ 1158 w 745"/>
                <a:gd name="T35" fmla="*/ 1686 h 940"/>
                <a:gd name="T36" fmla="*/ 4746 w 745"/>
                <a:gd name="T37" fmla="*/ 819 h 940"/>
                <a:gd name="T38" fmla="*/ 4934 w 745"/>
                <a:gd name="T39" fmla="*/ 2296 h 940"/>
                <a:gd name="T40" fmla="*/ 5139 w 745"/>
                <a:gd name="T41" fmla="*/ 15989 h 940"/>
                <a:gd name="T42" fmla="*/ 5339 w 745"/>
                <a:gd name="T43" fmla="*/ 2296 h 940"/>
                <a:gd name="T44" fmla="*/ 5514 w 745"/>
                <a:gd name="T45" fmla="*/ 819 h 940"/>
                <a:gd name="T46" fmla="*/ 7656 w 745"/>
                <a:gd name="T47" fmla="*/ 2390 h 940"/>
                <a:gd name="T48" fmla="*/ 7644 w 745"/>
                <a:gd name="T49" fmla="*/ 2654 h 940"/>
                <a:gd name="T50" fmla="*/ 7644 w 745"/>
                <a:gd name="T51" fmla="*/ 9047 h 940"/>
                <a:gd name="T52" fmla="*/ 7656 w 745"/>
                <a:gd name="T53" fmla="*/ 9204 h 940"/>
                <a:gd name="T54" fmla="*/ 7686 w 745"/>
                <a:gd name="T55" fmla="*/ 9319 h 940"/>
                <a:gd name="T56" fmla="*/ 7749 w 745"/>
                <a:gd name="T57" fmla="*/ 9489 h 940"/>
                <a:gd name="T58" fmla="*/ 7801 w 745"/>
                <a:gd name="T59" fmla="*/ 9601 h 940"/>
                <a:gd name="T60" fmla="*/ 7944 w 745"/>
                <a:gd name="T61" fmla="*/ 9865 h 940"/>
                <a:gd name="T62" fmla="*/ 7989 w 745"/>
                <a:gd name="T63" fmla="*/ 9959 h 940"/>
                <a:gd name="T64" fmla="*/ 8039 w 745"/>
                <a:gd name="T65" fmla="*/ 10036 h 940"/>
                <a:gd name="T66" fmla="*/ 8164 w 745"/>
                <a:gd name="T67" fmla="*/ 10228 h 940"/>
                <a:gd name="T68" fmla="*/ 8457 w 745"/>
                <a:gd name="T69" fmla="*/ 10569 h 940"/>
                <a:gd name="T70" fmla="*/ 8790 w 745"/>
                <a:gd name="T71" fmla="*/ 10868 h 940"/>
                <a:gd name="T72" fmla="*/ 8895 w 745"/>
                <a:gd name="T73" fmla="*/ 10948 h 940"/>
                <a:gd name="T74" fmla="*/ 8957 w 745"/>
                <a:gd name="T75" fmla="*/ 11025 h 940"/>
                <a:gd name="T76" fmla="*/ 8957 w 745"/>
                <a:gd name="T77" fmla="*/ 11482 h 940"/>
                <a:gd name="T78" fmla="*/ 9460 w 745"/>
                <a:gd name="T79" fmla="*/ 12404 h 940"/>
                <a:gd name="T80" fmla="*/ 9227 w 745"/>
                <a:gd name="T81" fmla="*/ 12711 h 940"/>
                <a:gd name="T82" fmla="*/ 9227 w 745"/>
                <a:gd name="T83" fmla="*/ 13074 h 940"/>
                <a:gd name="T84" fmla="*/ 9398 w 745"/>
                <a:gd name="T85" fmla="*/ 17832 h 940"/>
                <a:gd name="T86" fmla="*/ 9948 w 745"/>
                <a:gd name="T87" fmla="*/ 13223 h 940"/>
                <a:gd name="T88" fmla="*/ 10073 w 745"/>
                <a:gd name="T89" fmla="*/ 12711 h 940"/>
                <a:gd name="T90" fmla="*/ 9835 w 745"/>
                <a:gd name="T91" fmla="*/ 12404 h 940"/>
                <a:gd name="T92" fmla="*/ 10336 w 745"/>
                <a:gd name="T93" fmla="*/ 11495 h 940"/>
                <a:gd name="T94" fmla="*/ 10336 w 745"/>
                <a:gd name="T95" fmla="*/ 11025 h 940"/>
                <a:gd name="T96" fmla="*/ 10616 w 745"/>
                <a:gd name="T97" fmla="*/ 10799 h 940"/>
                <a:gd name="T98" fmla="*/ 10761 w 745"/>
                <a:gd name="T99" fmla="*/ 10663 h 940"/>
                <a:gd name="T100" fmla="*/ 11307 w 745"/>
                <a:gd name="T101" fmla="*/ 9959 h 940"/>
                <a:gd name="T102" fmla="*/ 11324 w 745"/>
                <a:gd name="T103" fmla="*/ 9943 h 940"/>
                <a:gd name="T104" fmla="*/ 11369 w 745"/>
                <a:gd name="T105" fmla="*/ 9865 h 940"/>
                <a:gd name="T106" fmla="*/ 11432 w 745"/>
                <a:gd name="T107" fmla="*/ 9729 h 940"/>
                <a:gd name="T108" fmla="*/ 11512 w 745"/>
                <a:gd name="T109" fmla="*/ 9559 h 940"/>
                <a:gd name="T110" fmla="*/ 11544 w 745"/>
                <a:gd name="T111" fmla="*/ 9468 h 940"/>
                <a:gd name="T112" fmla="*/ 11574 w 745"/>
                <a:gd name="T113" fmla="*/ 9388 h 940"/>
                <a:gd name="T114" fmla="*/ 11607 w 745"/>
                <a:gd name="T115" fmla="*/ 9319 h 940"/>
                <a:gd name="T116" fmla="*/ 11619 w 745"/>
                <a:gd name="T117" fmla="*/ 9260 h 940"/>
                <a:gd name="T118" fmla="*/ 11637 w 745"/>
                <a:gd name="T119" fmla="*/ 9161 h 940"/>
                <a:gd name="T120" fmla="*/ 11649 w 745"/>
                <a:gd name="T121" fmla="*/ 9033 h 940"/>
                <a:gd name="T122" fmla="*/ 11669 w 745"/>
                <a:gd name="T123" fmla="*/ 2654 h 9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45" h="940">
                  <a:moveTo>
                    <a:pt x="745" y="140"/>
                  </a:moveTo>
                  <a:cubicBezTo>
                    <a:pt x="745" y="121"/>
                    <a:pt x="737" y="107"/>
                    <a:pt x="727" y="94"/>
                  </a:cubicBezTo>
                  <a:cubicBezTo>
                    <a:pt x="722" y="88"/>
                    <a:pt x="716" y="82"/>
                    <a:pt x="711" y="77"/>
                  </a:cubicBezTo>
                  <a:cubicBezTo>
                    <a:pt x="709" y="75"/>
                    <a:pt x="706" y="73"/>
                    <a:pt x="704" y="71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2" y="70"/>
                    <a:pt x="701" y="69"/>
                    <a:pt x="700" y="69"/>
                  </a:cubicBezTo>
                  <a:cubicBezTo>
                    <a:pt x="699" y="69"/>
                    <a:pt x="699" y="69"/>
                    <a:pt x="699" y="68"/>
                  </a:cubicBezTo>
                  <a:cubicBezTo>
                    <a:pt x="698" y="68"/>
                    <a:pt x="696" y="67"/>
                    <a:pt x="695" y="66"/>
                  </a:cubicBezTo>
                  <a:cubicBezTo>
                    <a:pt x="695" y="66"/>
                    <a:pt x="695" y="66"/>
                    <a:pt x="694" y="66"/>
                  </a:cubicBezTo>
                  <a:cubicBezTo>
                    <a:pt x="693" y="65"/>
                    <a:pt x="692" y="65"/>
                    <a:pt x="690" y="64"/>
                  </a:cubicBezTo>
                  <a:cubicBezTo>
                    <a:pt x="690" y="64"/>
                    <a:pt x="690" y="64"/>
                    <a:pt x="690" y="64"/>
                  </a:cubicBezTo>
                  <a:cubicBezTo>
                    <a:pt x="683" y="61"/>
                    <a:pt x="676" y="59"/>
                    <a:pt x="668" y="57"/>
                  </a:cubicBezTo>
                  <a:cubicBezTo>
                    <a:pt x="668" y="57"/>
                    <a:pt x="668" y="57"/>
                    <a:pt x="668" y="57"/>
                  </a:cubicBezTo>
                  <a:cubicBezTo>
                    <a:pt x="667" y="57"/>
                    <a:pt x="665" y="57"/>
                    <a:pt x="664" y="56"/>
                  </a:cubicBezTo>
                  <a:cubicBezTo>
                    <a:pt x="663" y="56"/>
                    <a:pt x="662" y="56"/>
                    <a:pt x="662" y="56"/>
                  </a:cubicBezTo>
                  <a:cubicBezTo>
                    <a:pt x="660" y="56"/>
                    <a:pt x="659" y="55"/>
                    <a:pt x="658" y="55"/>
                  </a:cubicBezTo>
                  <a:cubicBezTo>
                    <a:pt x="657" y="55"/>
                    <a:pt x="656" y="55"/>
                    <a:pt x="655" y="55"/>
                  </a:cubicBezTo>
                  <a:cubicBezTo>
                    <a:pt x="654" y="54"/>
                    <a:pt x="652" y="54"/>
                    <a:pt x="651" y="54"/>
                  </a:cubicBezTo>
                  <a:cubicBezTo>
                    <a:pt x="651" y="54"/>
                    <a:pt x="650" y="54"/>
                    <a:pt x="650" y="54"/>
                  </a:cubicBezTo>
                  <a:cubicBezTo>
                    <a:pt x="647" y="50"/>
                    <a:pt x="644" y="46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26" y="52"/>
                    <a:pt x="626" y="52"/>
                    <a:pt x="626" y="52"/>
                  </a:cubicBezTo>
                  <a:cubicBezTo>
                    <a:pt x="625" y="52"/>
                    <a:pt x="624" y="52"/>
                    <a:pt x="623" y="52"/>
                  </a:cubicBezTo>
                  <a:cubicBezTo>
                    <a:pt x="621" y="52"/>
                    <a:pt x="619" y="52"/>
                    <a:pt x="616" y="52"/>
                  </a:cubicBezTo>
                  <a:cubicBezTo>
                    <a:pt x="614" y="52"/>
                    <a:pt x="611" y="52"/>
                    <a:pt x="609" y="52"/>
                  </a:cubicBezTo>
                  <a:cubicBezTo>
                    <a:pt x="608" y="52"/>
                    <a:pt x="608" y="52"/>
                    <a:pt x="607" y="52"/>
                  </a:cubicBezTo>
                  <a:cubicBezTo>
                    <a:pt x="605" y="52"/>
                    <a:pt x="604" y="52"/>
                    <a:pt x="602" y="52"/>
                  </a:cubicBezTo>
                  <a:cubicBezTo>
                    <a:pt x="601" y="52"/>
                    <a:pt x="600" y="52"/>
                    <a:pt x="599" y="52"/>
                  </a:cubicBezTo>
                  <a:cubicBezTo>
                    <a:pt x="598" y="52"/>
                    <a:pt x="596" y="53"/>
                    <a:pt x="595" y="53"/>
                  </a:cubicBezTo>
                  <a:cubicBezTo>
                    <a:pt x="594" y="53"/>
                    <a:pt x="593" y="53"/>
                    <a:pt x="592" y="53"/>
                  </a:cubicBezTo>
                  <a:cubicBezTo>
                    <a:pt x="591" y="53"/>
                    <a:pt x="589" y="53"/>
                    <a:pt x="588" y="53"/>
                  </a:cubicBezTo>
                  <a:cubicBezTo>
                    <a:pt x="587" y="53"/>
                    <a:pt x="586" y="54"/>
                    <a:pt x="585" y="54"/>
                  </a:cubicBezTo>
                  <a:cubicBezTo>
                    <a:pt x="584" y="54"/>
                    <a:pt x="583" y="54"/>
                    <a:pt x="581" y="54"/>
                  </a:cubicBezTo>
                  <a:cubicBezTo>
                    <a:pt x="581" y="54"/>
                    <a:pt x="581" y="54"/>
                    <a:pt x="581" y="54"/>
                  </a:cubicBezTo>
                  <a:cubicBezTo>
                    <a:pt x="547" y="23"/>
                    <a:pt x="447" y="0"/>
                    <a:pt x="328" y="0"/>
                  </a:cubicBezTo>
                  <a:cubicBezTo>
                    <a:pt x="198" y="0"/>
                    <a:pt x="90" y="28"/>
                    <a:pt x="67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0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6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2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5" y="57"/>
                    <a:pt x="212" y="45"/>
                    <a:pt x="303" y="43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2" y="110"/>
                    <a:pt x="303" y="110"/>
                    <a:pt x="303" y="110"/>
                  </a:cubicBezTo>
                  <a:cubicBezTo>
                    <a:pt x="303" y="113"/>
                    <a:pt x="307" y="118"/>
                    <a:pt x="315" y="121"/>
                  </a:cubicBezTo>
                  <a:cubicBezTo>
                    <a:pt x="315" y="822"/>
                    <a:pt x="315" y="822"/>
                    <a:pt x="315" y="822"/>
                  </a:cubicBezTo>
                  <a:cubicBezTo>
                    <a:pt x="302" y="824"/>
                    <a:pt x="293" y="827"/>
                    <a:pt x="293" y="832"/>
                  </a:cubicBezTo>
                  <a:cubicBezTo>
                    <a:pt x="293" y="838"/>
                    <a:pt x="309" y="843"/>
                    <a:pt x="328" y="843"/>
                  </a:cubicBezTo>
                  <a:cubicBezTo>
                    <a:pt x="346" y="843"/>
                    <a:pt x="362" y="838"/>
                    <a:pt x="362" y="832"/>
                  </a:cubicBezTo>
                  <a:cubicBezTo>
                    <a:pt x="362" y="827"/>
                    <a:pt x="353" y="824"/>
                    <a:pt x="341" y="8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8" y="118"/>
                    <a:pt x="352" y="113"/>
                    <a:pt x="352" y="110"/>
                  </a:cubicBezTo>
                  <a:cubicBezTo>
                    <a:pt x="352" y="110"/>
                    <a:pt x="352" y="107"/>
                    <a:pt x="352" y="107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425" y="44"/>
                    <a:pt x="490" y="53"/>
                    <a:pt x="532" y="69"/>
                  </a:cubicBezTo>
                  <a:cubicBezTo>
                    <a:pt x="530" y="71"/>
                    <a:pt x="527" y="72"/>
                    <a:pt x="525" y="74"/>
                  </a:cubicBezTo>
                  <a:cubicBezTo>
                    <a:pt x="507" y="88"/>
                    <a:pt x="494" y="106"/>
                    <a:pt x="489" y="126"/>
                  </a:cubicBezTo>
                  <a:cubicBezTo>
                    <a:pt x="489" y="127"/>
                    <a:pt x="489" y="129"/>
                    <a:pt x="488" y="130"/>
                  </a:cubicBezTo>
                  <a:cubicBezTo>
                    <a:pt x="488" y="130"/>
                    <a:pt x="488" y="130"/>
                    <a:pt x="488" y="130"/>
                  </a:cubicBezTo>
                  <a:cubicBezTo>
                    <a:pt x="488" y="134"/>
                    <a:pt x="488" y="137"/>
                    <a:pt x="488" y="140"/>
                  </a:cubicBezTo>
                  <a:cubicBezTo>
                    <a:pt x="488" y="472"/>
                    <a:pt x="488" y="472"/>
                    <a:pt x="488" y="472"/>
                  </a:cubicBezTo>
                  <a:cubicBezTo>
                    <a:pt x="488" y="473"/>
                    <a:pt x="488" y="474"/>
                    <a:pt x="488" y="476"/>
                  </a:cubicBezTo>
                  <a:cubicBezTo>
                    <a:pt x="488" y="476"/>
                    <a:pt x="488" y="477"/>
                    <a:pt x="488" y="477"/>
                  </a:cubicBezTo>
                  <a:cubicBezTo>
                    <a:pt x="488" y="478"/>
                    <a:pt x="488" y="479"/>
                    <a:pt x="488" y="480"/>
                  </a:cubicBezTo>
                  <a:cubicBezTo>
                    <a:pt x="489" y="481"/>
                    <a:pt x="489" y="481"/>
                    <a:pt x="489" y="482"/>
                  </a:cubicBezTo>
                  <a:cubicBezTo>
                    <a:pt x="489" y="483"/>
                    <a:pt x="489" y="484"/>
                    <a:pt x="489" y="485"/>
                  </a:cubicBezTo>
                  <a:cubicBezTo>
                    <a:pt x="490" y="485"/>
                    <a:pt x="490" y="486"/>
                    <a:pt x="490" y="486"/>
                  </a:cubicBezTo>
                  <a:cubicBezTo>
                    <a:pt x="490" y="487"/>
                    <a:pt x="491" y="488"/>
                    <a:pt x="491" y="489"/>
                  </a:cubicBezTo>
                  <a:cubicBezTo>
                    <a:pt x="491" y="490"/>
                    <a:pt x="491" y="490"/>
                    <a:pt x="491" y="491"/>
                  </a:cubicBezTo>
                  <a:cubicBezTo>
                    <a:pt x="492" y="492"/>
                    <a:pt x="492" y="493"/>
                    <a:pt x="493" y="494"/>
                  </a:cubicBezTo>
                  <a:cubicBezTo>
                    <a:pt x="493" y="495"/>
                    <a:pt x="493" y="495"/>
                    <a:pt x="493" y="496"/>
                  </a:cubicBezTo>
                  <a:cubicBezTo>
                    <a:pt x="494" y="497"/>
                    <a:pt x="494" y="498"/>
                    <a:pt x="495" y="500"/>
                  </a:cubicBezTo>
                  <a:cubicBezTo>
                    <a:pt x="495" y="500"/>
                    <a:pt x="495" y="500"/>
                    <a:pt x="495" y="501"/>
                  </a:cubicBezTo>
                  <a:cubicBezTo>
                    <a:pt x="496" y="502"/>
                    <a:pt x="497" y="504"/>
                    <a:pt x="498" y="505"/>
                  </a:cubicBezTo>
                  <a:cubicBezTo>
                    <a:pt x="498" y="505"/>
                    <a:pt x="498" y="505"/>
                    <a:pt x="498" y="506"/>
                  </a:cubicBezTo>
                  <a:cubicBezTo>
                    <a:pt x="500" y="510"/>
                    <a:pt x="503" y="515"/>
                    <a:pt x="506" y="520"/>
                  </a:cubicBezTo>
                  <a:cubicBezTo>
                    <a:pt x="506" y="520"/>
                    <a:pt x="506" y="520"/>
                    <a:pt x="507" y="520"/>
                  </a:cubicBezTo>
                  <a:cubicBezTo>
                    <a:pt x="507" y="520"/>
                    <a:pt x="507" y="520"/>
                    <a:pt x="507" y="520"/>
                  </a:cubicBezTo>
                  <a:cubicBezTo>
                    <a:pt x="507" y="520"/>
                    <a:pt x="507" y="520"/>
                    <a:pt x="507" y="521"/>
                  </a:cubicBezTo>
                  <a:cubicBezTo>
                    <a:pt x="508" y="522"/>
                    <a:pt x="509" y="523"/>
                    <a:pt x="509" y="524"/>
                  </a:cubicBezTo>
                  <a:cubicBezTo>
                    <a:pt x="509" y="524"/>
                    <a:pt x="510" y="524"/>
                    <a:pt x="510" y="525"/>
                  </a:cubicBezTo>
                  <a:cubicBezTo>
                    <a:pt x="510" y="525"/>
                    <a:pt x="510" y="525"/>
                    <a:pt x="510" y="525"/>
                  </a:cubicBezTo>
                  <a:cubicBezTo>
                    <a:pt x="511" y="526"/>
                    <a:pt x="512" y="528"/>
                    <a:pt x="513" y="529"/>
                  </a:cubicBezTo>
                  <a:cubicBezTo>
                    <a:pt x="513" y="529"/>
                    <a:pt x="513" y="529"/>
                    <a:pt x="513" y="529"/>
                  </a:cubicBezTo>
                  <a:cubicBezTo>
                    <a:pt x="513" y="529"/>
                    <a:pt x="513" y="529"/>
                    <a:pt x="513" y="529"/>
                  </a:cubicBezTo>
                  <a:cubicBezTo>
                    <a:pt x="515" y="532"/>
                    <a:pt x="518" y="536"/>
                    <a:pt x="521" y="539"/>
                  </a:cubicBezTo>
                  <a:cubicBezTo>
                    <a:pt x="521" y="539"/>
                    <a:pt x="521" y="539"/>
                    <a:pt x="521" y="539"/>
                  </a:cubicBezTo>
                  <a:cubicBezTo>
                    <a:pt x="522" y="539"/>
                    <a:pt x="522" y="539"/>
                    <a:pt x="522" y="540"/>
                  </a:cubicBezTo>
                  <a:cubicBezTo>
                    <a:pt x="527" y="546"/>
                    <a:pt x="533" y="552"/>
                    <a:pt x="540" y="557"/>
                  </a:cubicBezTo>
                  <a:cubicBezTo>
                    <a:pt x="540" y="557"/>
                    <a:pt x="540" y="557"/>
                    <a:pt x="540" y="557"/>
                  </a:cubicBezTo>
                  <a:cubicBezTo>
                    <a:pt x="541" y="559"/>
                    <a:pt x="542" y="560"/>
                    <a:pt x="544" y="561"/>
                  </a:cubicBezTo>
                  <a:cubicBezTo>
                    <a:pt x="544" y="561"/>
                    <a:pt x="544" y="561"/>
                    <a:pt x="544" y="561"/>
                  </a:cubicBezTo>
                  <a:cubicBezTo>
                    <a:pt x="549" y="565"/>
                    <a:pt x="555" y="569"/>
                    <a:pt x="561" y="573"/>
                  </a:cubicBezTo>
                  <a:cubicBezTo>
                    <a:pt x="561" y="573"/>
                    <a:pt x="562" y="574"/>
                    <a:pt x="563" y="574"/>
                  </a:cubicBezTo>
                  <a:cubicBezTo>
                    <a:pt x="564" y="575"/>
                    <a:pt x="565" y="575"/>
                    <a:pt x="565" y="576"/>
                  </a:cubicBezTo>
                  <a:cubicBezTo>
                    <a:pt x="566" y="576"/>
                    <a:pt x="567" y="577"/>
                    <a:pt x="568" y="577"/>
                  </a:cubicBezTo>
                  <a:cubicBezTo>
                    <a:pt x="569" y="578"/>
                    <a:pt x="570" y="578"/>
                    <a:pt x="571" y="579"/>
                  </a:cubicBezTo>
                  <a:cubicBezTo>
                    <a:pt x="571" y="579"/>
                    <a:pt x="572" y="579"/>
                    <a:pt x="572" y="579"/>
                  </a:cubicBezTo>
                  <a:cubicBezTo>
                    <a:pt x="572" y="581"/>
                    <a:pt x="572" y="581"/>
                    <a:pt x="572" y="581"/>
                  </a:cubicBezTo>
                  <a:cubicBezTo>
                    <a:pt x="569" y="584"/>
                    <a:pt x="567" y="587"/>
                    <a:pt x="567" y="591"/>
                  </a:cubicBezTo>
                  <a:cubicBezTo>
                    <a:pt x="567" y="596"/>
                    <a:pt x="567" y="596"/>
                    <a:pt x="567" y="596"/>
                  </a:cubicBezTo>
                  <a:cubicBezTo>
                    <a:pt x="567" y="600"/>
                    <a:pt x="569" y="603"/>
                    <a:pt x="572" y="605"/>
                  </a:cubicBezTo>
                  <a:cubicBezTo>
                    <a:pt x="572" y="605"/>
                    <a:pt x="572" y="605"/>
                    <a:pt x="572" y="605"/>
                  </a:cubicBezTo>
                  <a:cubicBezTo>
                    <a:pt x="572" y="637"/>
                    <a:pt x="572" y="637"/>
                    <a:pt x="572" y="637"/>
                  </a:cubicBezTo>
                  <a:cubicBezTo>
                    <a:pt x="572" y="647"/>
                    <a:pt x="587" y="652"/>
                    <a:pt x="604" y="654"/>
                  </a:cubicBezTo>
                  <a:cubicBezTo>
                    <a:pt x="604" y="658"/>
                    <a:pt x="604" y="658"/>
                    <a:pt x="604" y="658"/>
                  </a:cubicBezTo>
                  <a:cubicBezTo>
                    <a:pt x="596" y="659"/>
                    <a:pt x="589" y="663"/>
                    <a:pt x="589" y="668"/>
                  </a:cubicBezTo>
                  <a:cubicBezTo>
                    <a:pt x="589" y="669"/>
                    <a:pt x="589" y="669"/>
                    <a:pt x="589" y="670"/>
                  </a:cubicBezTo>
                  <a:cubicBezTo>
                    <a:pt x="589" y="670"/>
                    <a:pt x="589" y="670"/>
                    <a:pt x="589" y="670"/>
                  </a:cubicBezTo>
                  <a:cubicBezTo>
                    <a:pt x="589" y="670"/>
                    <a:pt x="589" y="670"/>
                    <a:pt x="589" y="670"/>
                  </a:cubicBezTo>
                  <a:cubicBezTo>
                    <a:pt x="589" y="689"/>
                    <a:pt x="589" y="689"/>
                    <a:pt x="589" y="689"/>
                  </a:cubicBezTo>
                  <a:cubicBezTo>
                    <a:pt x="589" y="693"/>
                    <a:pt x="592" y="695"/>
                    <a:pt x="597" y="697"/>
                  </a:cubicBezTo>
                  <a:cubicBezTo>
                    <a:pt x="597" y="697"/>
                    <a:pt x="597" y="697"/>
                    <a:pt x="597" y="697"/>
                  </a:cubicBezTo>
                  <a:cubicBezTo>
                    <a:pt x="600" y="940"/>
                    <a:pt x="600" y="940"/>
                    <a:pt x="600" y="940"/>
                  </a:cubicBezTo>
                  <a:cubicBezTo>
                    <a:pt x="632" y="940"/>
                    <a:pt x="632" y="940"/>
                    <a:pt x="632" y="940"/>
                  </a:cubicBezTo>
                  <a:cubicBezTo>
                    <a:pt x="635" y="697"/>
                    <a:pt x="635" y="697"/>
                    <a:pt x="635" y="697"/>
                  </a:cubicBezTo>
                  <a:cubicBezTo>
                    <a:pt x="635" y="697"/>
                    <a:pt x="635" y="697"/>
                    <a:pt x="635" y="697"/>
                  </a:cubicBezTo>
                  <a:cubicBezTo>
                    <a:pt x="640" y="695"/>
                    <a:pt x="643" y="693"/>
                    <a:pt x="643" y="689"/>
                  </a:cubicBezTo>
                  <a:cubicBezTo>
                    <a:pt x="643" y="670"/>
                    <a:pt x="643" y="670"/>
                    <a:pt x="643" y="670"/>
                  </a:cubicBezTo>
                  <a:cubicBezTo>
                    <a:pt x="643" y="670"/>
                    <a:pt x="643" y="670"/>
                    <a:pt x="643" y="670"/>
                  </a:cubicBezTo>
                  <a:cubicBezTo>
                    <a:pt x="643" y="669"/>
                    <a:pt x="643" y="669"/>
                    <a:pt x="643" y="668"/>
                  </a:cubicBezTo>
                  <a:cubicBezTo>
                    <a:pt x="643" y="663"/>
                    <a:pt x="637" y="659"/>
                    <a:pt x="628" y="658"/>
                  </a:cubicBezTo>
                  <a:cubicBezTo>
                    <a:pt x="628" y="654"/>
                    <a:pt x="628" y="654"/>
                    <a:pt x="628" y="654"/>
                  </a:cubicBezTo>
                  <a:cubicBezTo>
                    <a:pt x="645" y="652"/>
                    <a:pt x="660" y="647"/>
                    <a:pt x="660" y="637"/>
                  </a:cubicBezTo>
                  <a:cubicBezTo>
                    <a:pt x="660" y="605"/>
                    <a:pt x="660" y="605"/>
                    <a:pt x="660" y="605"/>
                  </a:cubicBezTo>
                  <a:cubicBezTo>
                    <a:pt x="660" y="605"/>
                    <a:pt x="660" y="606"/>
                    <a:pt x="660" y="606"/>
                  </a:cubicBezTo>
                  <a:cubicBezTo>
                    <a:pt x="663" y="603"/>
                    <a:pt x="665" y="600"/>
                    <a:pt x="665" y="596"/>
                  </a:cubicBezTo>
                  <a:cubicBezTo>
                    <a:pt x="665" y="591"/>
                    <a:pt x="665" y="591"/>
                    <a:pt x="665" y="591"/>
                  </a:cubicBezTo>
                  <a:cubicBezTo>
                    <a:pt x="665" y="587"/>
                    <a:pt x="663" y="584"/>
                    <a:pt x="660" y="581"/>
                  </a:cubicBezTo>
                  <a:cubicBezTo>
                    <a:pt x="660" y="579"/>
                    <a:pt x="660" y="579"/>
                    <a:pt x="660" y="579"/>
                  </a:cubicBezTo>
                  <a:cubicBezTo>
                    <a:pt x="660" y="579"/>
                    <a:pt x="661" y="579"/>
                    <a:pt x="661" y="579"/>
                  </a:cubicBezTo>
                  <a:cubicBezTo>
                    <a:pt x="667" y="576"/>
                    <a:pt x="672" y="573"/>
                    <a:pt x="678" y="569"/>
                  </a:cubicBezTo>
                  <a:cubicBezTo>
                    <a:pt x="678" y="569"/>
                    <a:pt x="678" y="568"/>
                    <a:pt x="678" y="568"/>
                  </a:cubicBezTo>
                  <a:cubicBezTo>
                    <a:pt x="681" y="566"/>
                    <a:pt x="684" y="564"/>
                    <a:pt x="687" y="562"/>
                  </a:cubicBezTo>
                  <a:cubicBezTo>
                    <a:pt x="687" y="562"/>
                    <a:pt x="687" y="562"/>
                    <a:pt x="687" y="562"/>
                  </a:cubicBezTo>
                  <a:cubicBezTo>
                    <a:pt x="692" y="558"/>
                    <a:pt x="697" y="553"/>
                    <a:pt x="702" y="548"/>
                  </a:cubicBezTo>
                  <a:cubicBezTo>
                    <a:pt x="702" y="548"/>
                    <a:pt x="702" y="548"/>
                    <a:pt x="703" y="548"/>
                  </a:cubicBezTo>
                  <a:cubicBezTo>
                    <a:pt x="710" y="541"/>
                    <a:pt x="717" y="533"/>
                    <a:pt x="722" y="525"/>
                  </a:cubicBezTo>
                  <a:cubicBezTo>
                    <a:pt x="722" y="525"/>
                    <a:pt x="722" y="525"/>
                    <a:pt x="722" y="525"/>
                  </a:cubicBezTo>
                  <a:cubicBezTo>
                    <a:pt x="723" y="525"/>
                    <a:pt x="723" y="524"/>
                    <a:pt x="723" y="524"/>
                  </a:cubicBezTo>
                  <a:cubicBezTo>
                    <a:pt x="723" y="524"/>
                    <a:pt x="723" y="524"/>
                    <a:pt x="723" y="524"/>
                  </a:cubicBezTo>
                  <a:cubicBezTo>
                    <a:pt x="724" y="523"/>
                    <a:pt x="725" y="521"/>
                    <a:pt x="725" y="520"/>
                  </a:cubicBezTo>
                  <a:cubicBezTo>
                    <a:pt x="726" y="520"/>
                    <a:pt x="726" y="520"/>
                    <a:pt x="726" y="520"/>
                  </a:cubicBezTo>
                  <a:cubicBezTo>
                    <a:pt x="726" y="520"/>
                    <a:pt x="726" y="520"/>
                    <a:pt x="726" y="520"/>
                  </a:cubicBezTo>
                  <a:cubicBezTo>
                    <a:pt x="727" y="518"/>
                    <a:pt x="728" y="517"/>
                    <a:pt x="729" y="515"/>
                  </a:cubicBezTo>
                  <a:cubicBezTo>
                    <a:pt x="729" y="514"/>
                    <a:pt x="730" y="514"/>
                    <a:pt x="730" y="513"/>
                  </a:cubicBezTo>
                  <a:cubicBezTo>
                    <a:pt x="730" y="513"/>
                    <a:pt x="730" y="513"/>
                    <a:pt x="730" y="513"/>
                  </a:cubicBezTo>
                  <a:cubicBezTo>
                    <a:pt x="732" y="511"/>
                    <a:pt x="733" y="508"/>
                    <a:pt x="734" y="506"/>
                  </a:cubicBezTo>
                  <a:cubicBezTo>
                    <a:pt x="734" y="506"/>
                    <a:pt x="734" y="506"/>
                    <a:pt x="735" y="505"/>
                  </a:cubicBezTo>
                  <a:cubicBezTo>
                    <a:pt x="735" y="505"/>
                    <a:pt x="735" y="504"/>
                    <a:pt x="735" y="504"/>
                  </a:cubicBezTo>
                  <a:cubicBezTo>
                    <a:pt x="736" y="503"/>
                    <a:pt x="736" y="502"/>
                    <a:pt x="736" y="501"/>
                  </a:cubicBezTo>
                  <a:cubicBezTo>
                    <a:pt x="737" y="501"/>
                    <a:pt x="737" y="501"/>
                    <a:pt x="737" y="501"/>
                  </a:cubicBezTo>
                  <a:cubicBezTo>
                    <a:pt x="737" y="501"/>
                    <a:pt x="737" y="500"/>
                    <a:pt x="737" y="499"/>
                  </a:cubicBezTo>
                  <a:cubicBezTo>
                    <a:pt x="738" y="499"/>
                    <a:pt x="738" y="499"/>
                    <a:pt x="738" y="499"/>
                  </a:cubicBezTo>
                  <a:cubicBezTo>
                    <a:pt x="738" y="498"/>
                    <a:pt x="738" y="497"/>
                    <a:pt x="739" y="496"/>
                  </a:cubicBezTo>
                  <a:cubicBezTo>
                    <a:pt x="739" y="496"/>
                    <a:pt x="739" y="496"/>
                    <a:pt x="739" y="495"/>
                  </a:cubicBezTo>
                  <a:cubicBezTo>
                    <a:pt x="739" y="495"/>
                    <a:pt x="739" y="495"/>
                    <a:pt x="740" y="494"/>
                  </a:cubicBezTo>
                  <a:cubicBezTo>
                    <a:pt x="740" y="494"/>
                    <a:pt x="740" y="493"/>
                    <a:pt x="741" y="492"/>
                  </a:cubicBezTo>
                  <a:cubicBezTo>
                    <a:pt x="741" y="492"/>
                    <a:pt x="741" y="492"/>
                    <a:pt x="741" y="491"/>
                  </a:cubicBezTo>
                  <a:cubicBezTo>
                    <a:pt x="741" y="491"/>
                    <a:pt x="741" y="490"/>
                    <a:pt x="741" y="490"/>
                  </a:cubicBezTo>
                  <a:cubicBezTo>
                    <a:pt x="742" y="489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6"/>
                    <a:pt x="743" y="485"/>
                    <a:pt x="743" y="484"/>
                  </a:cubicBezTo>
                  <a:cubicBezTo>
                    <a:pt x="743" y="484"/>
                    <a:pt x="743" y="484"/>
                    <a:pt x="743" y="484"/>
                  </a:cubicBezTo>
                  <a:cubicBezTo>
                    <a:pt x="743" y="484"/>
                    <a:pt x="743" y="483"/>
                    <a:pt x="743" y="483"/>
                  </a:cubicBezTo>
                  <a:cubicBezTo>
                    <a:pt x="743" y="482"/>
                    <a:pt x="744" y="481"/>
                    <a:pt x="744" y="480"/>
                  </a:cubicBezTo>
                  <a:cubicBezTo>
                    <a:pt x="744" y="480"/>
                    <a:pt x="744" y="479"/>
                    <a:pt x="744" y="479"/>
                  </a:cubicBezTo>
                  <a:cubicBezTo>
                    <a:pt x="744" y="478"/>
                    <a:pt x="744" y="477"/>
                    <a:pt x="744" y="476"/>
                  </a:cubicBezTo>
                  <a:cubicBezTo>
                    <a:pt x="744" y="476"/>
                    <a:pt x="744" y="476"/>
                    <a:pt x="745" y="475"/>
                  </a:cubicBezTo>
                  <a:cubicBezTo>
                    <a:pt x="745" y="474"/>
                    <a:pt x="745" y="473"/>
                    <a:pt x="745" y="472"/>
                  </a:cubicBezTo>
                  <a:cubicBezTo>
                    <a:pt x="745" y="140"/>
                    <a:pt x="745" y="140"/>
                    <a:pt x="745" y="14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" name="Freeform 5">
              <a:extLst>
                <a:ext uri="{FF2B5EF4-FFF2-40B4-BE49-F238E27FC236}">
                  <a16:creationId xmlns:a16="http://schemas.microsoft.com/office/drawing/2014/main" id="{7D8A97F0-E74A-4E8E-81B0-4D0FB732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" y="3061"/>
              <a:ext cx="358" cy="560"/>
            </a:xfrm>
            <a:custGeom>
              <a:avLst/>
              <a:gdLst>
                <a:gd name="T0" fmla="*/ 0 w 143"/>
                <a:gd name="T1" fmla="*/ 205 h 210"/>
                <a:gd name="T2" fmla="*/ 33 w 143"/>
                <a:gd name="T3" fmla="*/ 3960 h 210"/>
                <a:gd name="T4" fmla="*/ 1054 w 143"/>
                <a:gd name="T5" fmla="*/ 3981 h 210"/>
                <a:gd name="T6" fmla="*/ 1066 w 143"/>
                <a:gd name="T7" fmla="*/ 2184 h 210"/>
                <a:gd name="T8" fmla="*/ 1129 w 143"/>
                <a:gd name="T9" fmla="*/ 2184 h 210"/>
                <a:gd name="T10" fmla="*/ 1460 w 143"/>
                <a:gd name="T11" fmla="*/ 2581 h 210"/>
                <a:gd name="T12" fmla="*/ 1818 w 143"/>
                <a:gd name="T13" fmla="*/ 2581 h 210"/>
                <a:gd name="T14" fmla="*/ 2243 w 143"/>
                <a:gd name="T15" fmla="*/ 1557 h 210"/>
                <a:gd name="T16" fmla="*/ 1818 w 143"/>
                <a:gd name="T17" fmla="*/ 533 h 210"/>
                <a:gd name="T18" fmla="*/ 1460 w 143"/>
                <a:gd name="T19" fmla="*/ 533 h 210"/>
                <a:gd name="T20" fmla="*/ 1129 w 143"/>
                <a:gd name="T21" fmla="*/ 909 h 210"/>
                <a:gd name="T22" fmla="*/ 1066 w 143"/>
                <a:gd name="T23" fmla="*/ 909 h 210"/>
                <a:gd name="T24" fmla="*/ 1066 w 143"/>
                <a:gd name="T25" fmla="*/ 205 h 210"/>
                <a:gd name="T26" fmla="*/ 1066 w 143"/>
                <a:gd name="T27" fmla="*/ 192 h 210"/>
                <a:gd name="T28" fmla="*/ 333 w 143"/>
                <a:gd name="T29" fmla="*/ 0 h 210"/>
                <a:gd name="T30" fmla="*/ 20 w 143"/>
                <a:gd name="T31" fmla="*/ 149 h 210"/>
                <a:gd name="T32" fmla="*/ 0 w 143"/>
                <a:gd name="T33" fmla="*/ 149 h 210"/>
                <a:gd name="T34" fmla="*/ 0 w 143"/>
                <a:gd name="T35" fmla="*/ 149 h 210"/>
                <a:gd name="T36" fmla="*/ 0 w 143"/>
                <a:gd name="T37" fmla="*/ 192 h 210"/>
                <a:gd name="T38" fmla="*/ 0 w 143"/>
                <a:gd name="T39" fmla="*/ 205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3" h="210">
                  <a:moveTo>
                    <a:pt x="0" y="11"/>
                  </a:moveTo>
                  <a:cubicBezTo>
                    <a:pt x="2" y="209"/>
                    <a:pt x="2" y="209"/>
                    <a:pt x="2" y="20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7" y="128"/>
                    <a:pt x="84" y="136"/>
                    <a:pt x="93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31" y="136"/>
                    <a:pt x="143" y="111"/>
                    <a:pt x="143" y="82"/>
                  </a:cubicBezTo>
                  <a:cubicBezTo>
                    <a:pt x="143" y="52"/>
                    <a:pt x="131" y="28"/>
                    <a:pt x="116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84" y="28"/>
                    <a:pt x="77" y="36"/>
                    <a:pt x="72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0"/>
                  </a:cubicBezTo>
                  <a:moveTo>
                    <a:pt x="21" y="0"/>
                  </a:moveTo>
                  <a:cubicBezTo>
                    <a:pt x="11" y="1"/>
                    <a:pt x="3" y="4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0" name="Freeform 6">
              <a:extLst>
                <a:ext uri="{FF2B5EF4-FFF2-40B4-BE49-F238E27FC236}">
                  <a16:creationId xmlns:a16="http://schemas.microsoft.com/office/drawing/2014/main" id="{ABBE6708-1718-4C83-96E3-7478DD7F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728"/>
              <a:ext cx="95" cy="659"/>
            </a:xfrm>
            <a:custGeom>
              <a:avLst/>
              <a:gdLst>
                <a:gd name="T0" fmla="*/ 300 w 38"/>
                <a:gd name="T1" fmla="*/ 56 h 247"/>
                <a:gd name="T2" fmla="*/ 0 w 38"/>
                <a:gd name="T3" fmla="*/ 0 h 247"/>
                <a:gd name="T4" fmla="*/ 0 w 38"/>
                <a:gd name="T5" fmla="*/ 4690 h 247"/>
                <a:gd name="T6" fmla="*/ 595 w 38"/>
                <a:gd name="T7" fmla="*/ 4690 h 247"/>
                <a:gd name="T8" fmla="*/ 595 w 38"/>
                <a:gd name="T9" fmla="*/ 0 h 247"/>
                <a:gd name="T10" fmla="*/ 300 w 38"/>
                <a:gd name="T11" fmla="*/ 56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247">
                  <a:moveTo>
                    <a:pt x="19" y="3"/>
                  </a:moveTo>
                  <a:cubicBezTo>
                    <a:pt x="12" y="3"/>
                    <a:pt x="5" y="2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38" y="247"/>
                    <a:pt x="38" y="247"/>
                    <a:pt x="38" y="24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2"/>
                    <a:pt x="26" y="3"/>
                    <a:pt x="19" y="3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1" name="Freeform 7">
              <a:extLst>
                <a:ext uri="{FF2B5EF4-FFF2-40B4-BE49-F238E27FC236}">
                  <a16:creationId xmlns:a16="http://schemas.microsoft.com/office/drawing/2014/main" id="{79850189-D873-4583-8519-24F4A477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613"/>
              <a:ext cx="60" cy="51"/>
            </a:xfrm>
            <a:custGeom>
              <a:avLst/>
              <a:gdLst>
                <a:gd name="T0" fmla="*/ 188 w 24"/>
                <a:gd name="T1" fmla="*/ 0 h 19"/>
                <a:gd name="T2" fmla="*/ 0 w 24"/>
                <a:gd name="T3" fmla="*/ 0 h 19"/>
                <a:gd name="T4" fmla="*/ 0 w 24"/>
                <a:gd name="T5" fmla="*/ 274 h 19"/>
                <a:gd name="T6" fmla="*/ 188 w 24"/>
                <a:gd name="T7" fmla="*/ 368 h 19"/>
                <a:gd name="T8" fmla="*/ 375 w 24"/>
                <a:gd name="T9" fmla="*/ 274 h 19"/>
                <a:gd name="T10" fmla="*/ 375 w 24"/>
                <a:gd name="T11" fmla="*/ 0 h 19"/>
                <a:gd name="T12" fmla="*/ 188 w 2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6" y="19"/>
                    <a:pt x="12" y="19"/>
                  </a:cubicBezTo>
                  <a:cubicBezTo>
                    <a:pt x="18" y="19"/>
                    <a:pt x="24" y="17"/>
                    <a:pt x="24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2" name="Freeform 8">
              <a:extLst>
                <a:ext uri="{FF2B5EF4-FFF2-40B4-BE49-F238E27FC236}">
                  <a16:creationId xmlns:a16="http://schemas.microsoft.com/office/drawing/2014/main" id="{BCABCEFC-3D09-44F6-9B6D-36F2CDBC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077"/>
              <a:ext cx="643" cy="1368"/>
            </a:xfrm>
            <a:custGeom>
              <a:avLst/>
              <a:gdLst>
                <a:gd name="T0" fmla="*/ 3493 w 257"/>
                <a:gd name="T1" fmla="*/ 0 h 513"/>
                <a:gd name="T2" fmla="*/ 4026 w 257"/>
                <a:gd name="T3" fmla="*/ 1173 h 513"/>
                <a:gd name="T4" fmla="*/ 4026 w 257"/>
                <a:gd name="T5" fmla="*/ 1173 h 513"/>
                <a:gd name="T6" fmla="*/ 4026 w 257"/>
                <a:gd name="T7" fmla="*/ 7475 h 513"/>
                <a:gd name="T8" fmla="*/ 2004 w 257"/>
                <a:gd name="T9" fmla="*/ 9728 h 513"/>
                <a:gd name="T10" fmla="*/ 0 w 257"/>
                <a:gd name="T11" fmla="*/ 7475 h 513"/>
                <a:gd name="T12" fmla="*/ 0 w 257"/>
                <a:gd name="T13" fmla="*/ 1173 h 513"/>
                <a:gd name="T14" fmla="*/ 283 w 257"/>
                <a:gd name="T15" fmla="*/ 264 h 513"/>
                <a:gd name="T16" fmla="*/ 520 w 257"/>
                <a:gd name="T17" fmla="*/ 0 h 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513">
                  <a:moveTo>
                    <a:pt x="223" y="0"/>
                  </a:moveTo>
                  <a:cubicBezTo>
                    <a:pt x="240" y="16"/>
                    <a:pt x="257" y="35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434"/>
                    <a:pt x="192" y="513"/>
                    <a:pt x="128" y="513"/>
                  </a:cubicBezTo>
                  <a:cubicBezTo>
                    <a:pt x="64" y="513"/>
                    <a:pt x="0" y="434"/>
                    <a:pt x="0" y="39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3"/>
                    <a:pt x="8" y="27"/>
                    <a:pt x="18" y="14"/>
                  </a:cubicBezTo>
                  <a:cubicBezTo>
                    <a:pt x="23" y="8"/>
                    <a:pt x="28" y="5"/>
                    <a:pt x="33" y="0"/>
                  </a:cubicBezTo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3" name="Freeform 9">
              <a:extLst>
                <a:ext uri="{FF2B5EF4-FFF2-40B4-BE49-F238E27FC236}">
                  <a16:creationId xmlns:a16="http://schemas.microsoft.com/office/drawing/2014/main" id="{A75CB7F0-FAE3-41BF-938B-4F328DB6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008"/>
              <a:ext cx="522" cy="251"/>
            </a:xfrm>
            <a:custGeom>
              <a:avLst/>
              <a:gdLst>
                <a:gd name="T0" fmla="*/ 0 w 209"/>
                <a:gd name="T1" fmla="*/ 892 h 94"/>
                <a:gd name="T2" fmla="*/ 1621 w 209"/>
                <a:gd name="T3" fmla="*/ 1789 h 94"/>
                <a:gd name="T4" fmla="*/ 3257 w 209"/>
                <a:gd name="T5" fmla="*/ 892 h 94"/>
                <a:gd name="T6" fmla="*/ 3257 w 209"/>
                <a:gd name="T7" fmla="*/ 892 h 94"/>
                <a:gd name="T8" fmla="*/ 1621 w 209"/>
                <a:gd name="T9" fmla="*/ 0 h 94"/>
                <a:gd name="T10" fmla="*/ 0 w 209"/>
                <a:gd name="T11" fmla="*/ 892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94">
                  <a:moveTo>
                    <a:pt x="0" y="47"/>
                  </a:moveTo>
                  <a:cubicBezTo>
                    <a:pt x="0" y="79"/>
                    <a:pt x="52" y="94"/>
                    <a:pt x="104" y="94"/>
                  </a:cubicBezTo>
                  <a:cubicBezTo>
                    <a:pt x="156" y="94"/>
                    <a:pt x="209" y="79"/>
                    <a:pt x="209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14"/>
                    <a:pt x="156" y="0"/>
                    <a:pt x="104" y="0"/>
                  </a:cubicBezTo>
                  <a:cubicBezTo>
                    <a:pt x="52" y="0"/>
                    <a:pt x="0" y="14"/>
                    <a:pt x="0" y="47"/>
                  </a:cubicBezTo>
                  <a:close/>
                </a:path>
              </a:pathLst>
            </a:custGeom>
            <a:solidFill>
              <a:srgbClr val="ED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4" name="Freeform 10">
              <a:extLst>
                <a:ext uri="{FF2B5EF4-FFF2-40B4-BE49-F238E27FC236}">
                  <a16:creationId xmlns:a16="http://schemas.microsoft.com/office/drawing/2014/main" id="{D61D7F37-F67E-4611-B124-70A8F17C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104"/>
              <a:ext cx="140" cy="91"/>
            </a:xfrm>
            <a:custGeom>
              <a:avLst/>
              <a:gdLst>
                <a:gd name="T0" fmla="*/ 0 w 56"/>
                <a:gd name="T1" fmla="*/ 0 h 34"/>
                <a:gd name="T2" fmla="*/ 875 w 56"/>
                <a:gd name="T3" fmla="*/ 444 h 34"/>
                <a:gd name="T4" fmla="*/ 470 w 56"/>
                <a:gd name="T5" fmla="*/ 265 h 34"/>
                <a:gd name="T6" fmla="*/ 125 w 56"/>
                <a:gd name="T7" fmla="*/ 56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34">
                  <a:moveTo>
                    <a:pt x="0" y="0"/>
                  </a:moveTo>
                  <a:cubicBezTo>
                    <a:pt x="9" y="23"/>
                    <a:pt x="34" y="34"/>
                    <a:pt x="56" y="23"/>
                  </a:cubicBezTo>
                  <a:cubicBezTo>
                    <a:pt x="51" y="14"/>
                    <a:pt x="38" y="16"/>
                    <a:pt x="30" y="14"/>
                  </a:cubicBezTo>
                  <a:cubicBezTo>
                    <a:pt x="21" y="13"/>
                    <a:pt x="15" y="9"/>
                    <a:pt x="8" y="3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5" name="Freeform 11">
              <a:extLst>
                <a:ext uri="{FF2B5EF4-FFF2-40B4-BE49-F238E27FC236}">
                  <a16:creationId xmlns:a16="http://schemas.microsoft.com/office/drawing/2014/main" id="{7283D969-33AE-43E9-808F-76BE0AAF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1096"/>
              <a:ext cx="85" cy="85"/>
            </a:xfrm>
            <a:custGeom>
              <a:avLst/>
              <a:gdLst>
                <a:gd name="T0" fmla="*/ 63 w 34"/>
                <a:gd name="T1" fmla="*/ 523 h 32"/>
                <a:gd name="T2" fmla="*/ 500 w 34"/>
                <a:gd name="T3" fmla="*/ 0 h 32"/>
                <a:gd name="T4" fmla="*/ 0 w 34"/>
                <a:gd name="T5" fmla="*/ 39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2">
                  <a:moveTo>
                    <a:pt x="4" y="28"/>
                  </a:moveTo>
                  <a:cubicBezTo>
                    <a:pt x="21" y="32"/>
                    <a:pt x="34" y="16"/>
                    <a:pt x="32" y="0"/>
                  </a:cubicBezTo>
                  <a:cubicBezTo>
                    <a:pt x="21" y="4"/>
                    <a:pt x="15" y="19"/>
                    <a:pt x="0" y="21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6" name="Freeform 12">
              <a:extLst>
                <a:ext uri="{FF2B5EF4-FFF2-40B4-BE49-F238E27FC236}">
                  <a16:creationId xmlns:a16="http://schemas.microsoft.com/office/drawing/2014/main" id="{DEB27FE4-48C7-4DFA-8300-FE704D17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45"/>
              <a:ext cx="245" cy="67"/>
            </a:xfrm>
            <a:custGeom>
              <a:avLst/>
              <a:gdLst>
                <a:gd name="T0" fmla="*/ 0 w 98"/>
                <a:gd name="T1" fmla="*/ 94 h 25"/>
                <a:gd name="T2" fmla="*/ 770 w 98"/>
                <a:gd name="T3" fmla="*/ 482 h 25"/>
                <a:gd name="T4" fmla="*/ 1533 w 98"/>
                <a:gd name="T5" fmla="*/ 94 h 25"/>
                <a:gd name="T6" fmla="*/ 1533 w 98"/>
                <a:gd name="T7" fmla="*/ 0 h 25"/>
                <a:gd name="T8" fmla="*/ 770 w 98"/>
                <a:gd name="T9" fmla="*/ 367 h 25"/>
                <a:gd name="T10" fmla="*/ 0 w 98"/>
                <a:gd name="T11" fmla="*/ 0 h 25"/>
                <a:gd name="T12" fmla="*/ 0 w 98"/>
                <a:gd name="T13" fmla="*/ 9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25">
                  <a:moveTo>
                    <a:pt x="0" y="5"/>
                  </a:moveTo>
                  <a:cubicBezTo>
                    <a:pt x="0" y="19"/>
                    <a:pt x="25" y="25"/>
                    <a:pt x="49" y="25"/>
                  </a:cubicBezTo>
                  <a:cubicBezTo>
                    <a:pt x="74" y="25"/>
                    <a:pt x="98" y="19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3"/>
                    <a:pt x="74" y="19"/>
                    <a:pt x="49" y="19"/>
                  </a:cubicBezTo>
                  <a:cubicBezTo>
                    <a:pt x="25" y="19"/>
                    <a:pt x="0" y="13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7" name="Freeform 13">
              <a:extLst>
                <a:ext uri="{FF2B5EF4-FFF2-40B4-BE49-F238E27FC236}">
                  <a16:creationId xmlns:a16="http://schemas.microsoft.com/office/drawing/2014/main" id="{A18576B7-6100-4C6C-86E9-F2072C02C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483"/>
              <a:ext cx="220" cy="130"/>
            </a:xfrm>
            <a:custGeom>
              <a:avLst/>
              <a:gdLst>
                <a:gd name="T0" fmla="*/ 0 w 88"/>
                <a:gd name="T1" fmla="*/ 0 h 49"/>
                <a:gd name="T2" fmla="*/ 0 w 88"/>
                <a:gd name="T3" fmla="*/ 600 h 49"/>
                <a:gd name="T4" fmla="*/ 688 w 88"/>
                <a:gd name="T5" fmla="*/ 915 h 49"/>
                <a:gd name="T6" fmla="*/ 1375 w 88"/>
                <a:gd name="T7" fmla="*/ 600 h 49"/>
                <a:gd name="T8" fmla="*/ 1375 w 88"/>
                <a:gd name="T9" fmla="*/ 0 h 49"/>
                <a:gd name="T10" fmla="*/ 688 w 88"/>
                <a:gd name="T11" fmla="*/ 204 h 49"/>
                <a:gd name="T12" fmla="*/ 0 w 8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4"/>
                    <a:pt x="22" y="49"/>
                    <a:pt x="44" y="49"/>
                  </a:cubicBezTo>
                  <a:cubicBezTo>
                    <a:pt x="66" y="49"/>
                    <a:pt x="88" y="44"/>
                    <a:pt x="88" y="3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0" y="7"/>
                    <a:pt x="62" y="11"/>
                    <a:pt x="44" y="11"/>
                  </a:cubicBezTo>
                  <a:cubicBezTo>
                    <a:pt x="26" y="11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8" name="Freeform 14">
              <a:extLst>
                <a:ext uri="{FF2B5EF4-FFF2-40B4-BE49-F238E27FC236}">
                  <a16:creationId xmlns:a16="http://schemas.microsoft.com/office/drawing/2014/main" id="{22D697B9-68F6-4F41-9357-CCF7D250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637"/>
              <a:ext cx="60" cy="27"/>
            </a:xfrm>
            <a:custGeom>
              <a:avLst/>
              <a:gdLst>
                <a:gd name="T0" fmla="*/ 0 w 24"/>
                <a:gd name="T1" fmla="*/ 103 h 10"/>
                <a:gd name="T2" fmla="*/ 188 w 24"/>
                <a:gd name="T3" fmla="*/ 197 h 10"/>
                <a:gd name="T4" fmla="*/ 375 w 24"/>
                <a:gd name="T5" fmla="*/ 103 h 10"/>
                <a:gd name="T6" fmla="*/ 375 w 24"/>
                <a:gd name="T7" fmla="*/ 103 h 10"/>
                <a:gd name="T8" fmla="*/ 188 w 24"/>
                <a:gd name="T9" fmla="*/ 0 h 10"/>
                <a:gd name="T10" fmla="*/ 0 w 24"/>
                <a:gd name="T11" fmla="*/ 10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">
                  <a:moveTo>
                    <a:pt x="0" y="5"/>
                  </a:moveTo>
                  <a:cubicBezTo>
                    <a:pt x="0" y="8"/>
                    <a:pt x="6" y="10"/>
                    <a:pt x="12" y="10"/>
                  </a:cubicBezTo>
                  <a:cubicBezTo>
                    <a:pt x="18" y="10"/>
                    <a:pt x="24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18" y="0"/>
                    <a:pt x="12" y="0"/>
                  </a:cubicBezTo>
                  <a:cubicBezTo>
                    <a:pt x="6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A2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9" name="Freeform 15">
              <a:extLst>
                <a:ext uri="{FF2B5EF4-FFF2-40B4-BE49-F238E27FC236}">
                  <a16:creationId xmlns:a16="http://schemas.microsoft.com/office/drawing/2014/main" id="{2340D49F-65F8-4314-AD8E-2A4BD34B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33"/>
              <a:ext cx="60" cy="48"/>
            </a:xfrm>
            <a:custGeom>
              <a:avLst/>
              <a:gdLst>
                <a:gd name="T0" fmla="*/ 188 w 24"/>
                <a:gd name="T1" fmla="*/ 21 h 18"/>
                <a:gd name="T2" fmla="*/ 0 w 24"/>
                <a:gd name="T3" fmla="*/ 0 h 18"/>
                <a:gd name="T4" fmla="*/ 0 w 24"/>
                <a:gd name="T5" fmla="*/ 248 h 18"/>
                <a:gd name="T6" fmla="*/ 188 w 24"/>
                <a:gd name="T7" fmla="*/ 341 h 18"/>
                <a:gd name="T8" fmla="*/ 375 w 24"/>
                <a:gd name="T9" fmla="*/ 248 h 18"/>
                <a:gd name="T10" fmla="*/ 375 w 24"/>
                <a:gd name="T11" fmla="*/ 0 h 18"/>
                <a:gd name="T12" fmla="*/ 188 w 24"/>
                <a:gd name="T13" fmla="*/ 2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8">
                  <a:moveTo>
                    <a:pt x="12" y="1"/>
                  </a:moveTo>
                  <a:cubicBezTo>
                    <a:pt x="8" y="1"/>
                    <a:pt x="4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6" y="18"/>
                    <a:pt x="12" y="18"/>
                  </a:cubicBezTo>
                  <a:cubicBezTo>
                    <a:pt x="18" y="18"/>
                    <a:pt x="24" y="17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0" name="Freeform 16">
              <a:extLst>
                <a:ext uri="{FF2B5EF4-FFF2-40B4-BE49-F238E27FC236}">
                  <a16:creationId xmlns:a16="http://schemas.microsoft.com/office/drawing/2014/main" id="{4B4F7AB6-8E5B-4BFE-B1CC-6ECE351B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57"/>
              <a:ext cx="60" cy="24"/>
            </a:xfrm>
            <a:custGeom>
              <a:avLst/>
              <a:gdLst>
                <a:gd name="T0" fmla="*/ 0 w 24"/>
                <a:gd name="T1" fmla="*/ 77 h 9"/>
                <a:gd name="T2" fmla="*/ 188 w 24"/>
                <a:gd name="T3" fmla="*/ 171 h 9"/>
                <a:gd name="T4" fmla="*/ 375 w 24"/>
                <a:gd name="T5" fmla="*/ 77 h 9"/>
                <a:gd name="T6" fmla="*/ 375 w 24"/>
                <a:gd name="T7" fmla="*/ 77 h 9"/>
                <a:gd name="T8" fmla="*/ 188 w 24"/>
                <a:gd name="T9" fmla="*/ 0 h 9"/>
                <a:gd name="T10" fmla="*/ 0 w 24"/>
                <a:gd name="T11" fmla="*/ 7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8"/>
                    <a:pt x="6" y="9"/>
                    <a:pt x="12" y="9"/>
                  </a:cubicBezTo>
                  <a:cubicBezTo>
                    <a:pt x="18" y="9"/>
                    <a:pt x="24" y="8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"/>
                    <a:pt x="18" y="0"/>
                    <a:pt x="12" y="0"/>
                  </a:cubicBezTo>
                  <a:cubicBezTo>
                    <a:pt x="6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1" name="Freeform 17">
              <a:extLst>
                <a:ext uri="{FF2B5EF4-FFF2-40B4-BE49-F238E27FC236}">
                  <a16:creationId xmlns:a16="http://schemas.microsoft.com/office/drawing/2014/main" id="{BEF383A8-4721-42F7-96F6-740A7F681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24"/>
              <a:ext cx="135" cy="56"/>
            </a:xfrm>
            <a:custGeom>
              <a:avLst/>
              <a:gdLst>
                <a:gd name="T0" fmla="*/ 613 w 54"/>
                <a:gd name="T1" fmla="*/ 0 h 21"/>
                <a:gd name="T2" fmla="*/ 613 w 54"/>
                <a:gd name="T3" fmla="*/ 192 h 21"/>
                <a:gd name="T4" fmla="*/ 425 w 54"/>
                <a:gd name="T5" fmla="*/ 285 h 21"/>
                <a:gd name="T6" fmla="*/ 238 w 54"/>
                <a:gd name="T7" fmla="*/ 192 h 21"/>
                <a:gd name="T8" fmla="*/ 238 w 54"/>
                <a:gd name="T9" fmla="*/ 0 h 21"/>
                <a:gd name="T10" fmla="*/ 0 w 54"/>
                <a:gd name="T11" fmla="*/ 192 h 21"/>
                <a:gd name="T12" fmla="*/ 0 w 54"/>
                <a:gd name="T13" fmla="*/ 192 h 21"/>
                <a:gd name="T14" fmla="*/ 425 w 54"/>
                <a:gd name="T15" fmla="*/ 397 h 21"/>
                <a:gd name="T16" fmla="*/ 845 w 54"/>
                <a:gd name="T17" fmla="*/ 192 h 21"/>
                <a:gd name="T18" fmla="*/ 845 w 54"/>
                <a:gd name="T19" fmla="*/ 192 h 21"/>
                <a:gd name="T20" fmla="*/ 613 w 54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21">
                  <a:moveTo>
                    <a:pt x="39" y="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3"/>
                    <a:pt x="33" y="15"/>
                    <a:pt x="27" y="15"/>
                  </a:cubicBezTo>
                  <a:cubicBezTo>
                    <a:pt x="21" y="15"/>
                    <a:pt x="15" y="13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14" y="21"/>
                    <a:pt x="27" y="21"/>
                  </a:cubicBezTo>
                  <a:cubicBezTo>
                    <a:pt x="41" y="21"/>
                    <a:pt x="54" y="17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5"/>
                    <a:pt x="48" y="1"/>
                    <a:pt x="39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2" name="Freeform 18">
              <a:extLst>
                <a:ext uri="{FF2B5EF4-FFF2-40B4-BE49-F238E27FC236}">
                  <a16:creationId xmlns:a16="http://schemas.microsoft.com/office/drawing/2014/main" id="{62A77133-A0BD-4B3A-A81E-CD1C6894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56"/>
              <a:ext cx="135" cy="80"/>
            </a:xfrm>
            <a:custGeom>
              <a:avLst/>
              <a:gdLst>
                <a:gd name="T0" fmla="*/ 425 w 54"/>
                <a:gd name="T1" fmla="*/ 171 h 30"/>
                <a:gd name="T2" fmla="*/ 0 w 54"/>
                <a:gd name="T3" fmla="*/ 0 h 30"/>
                <a:gd name="T4" fmla="*/ 0 w 54"/>
                <a:gd name="T5" fmla="*/ 0 h 30"/>
                <a:gd name="T6" fmla="*/ 0 w 54"/>
                <a:gd name="T7" fmla="*/ 363 h 30"/>
                <a:gd name="T8" fmla="*/ 425 w 54"/>
                <a:gd name="T9" fmla="*/ 568 h 30"/>
                <a:gd name="T10" fmla="*/ 845 w 54"/>
                <a:gd name="T11" fmla="*/ 363 h 30"/>
                <a:gd name="T12" fmla="*/ 845 w 54"/>
                <a:gd name="T13" fmla="*/ 0 h 30"/>
                <a:gd name="T14" fmla="*/ 845 w 54"/>
                <a:gd name="T15" fmla="*/ 0 h 30"/>
                <a:gd name="T16" fmla="*/ 425 w 54"/>
                <a:gd name="T17" fmla="*/ 17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30">
                  <a:moveTo>
                    <a:pt x="27" y="9"/>
                  </a:moveTo>
                  <a:cubicBezTo>
                    <a:pt x="15" y="9"/>
                    <a:pt x="2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7"/>
                    <a:pt x="14" y="30"/>
                    <a:pt x="27" y="30"/>
                  </a:cubicBezTo>
                  <a:cubicBezTo>
                    <a:pt x="41" y="30"/>
                    <a:pt x="54" y="27"/>
                    <a:pt x="54" y="1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6"/>
                    <a:pt x="39" y="9"/>
                    <a:pt x="27" y="9"/>
                  </a:cubicBez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3" name="Freeform 19">
              <a:extLst>
                <a:ext uri="{FF2B5EF4-FFF2-40B4-BE49-F238E27FC236}">
                  <a16:creationId xmlns:a16="http://schemas.microsoft.com/office/drawing/2014/main" id="{5D5F60F3-BF7E-4A69-9606-75F0A64A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405"/>
              <a:ext cx="220" cy="64"/>
            </a:xfrm>
            <a:custGeom>
              <a:avLst/>
              <a:gdLst>
                <a:gd name="T0" fmla="*/ 1375 w 88"/>
                <a:gd name="T1" fmla="*/ 248 h 24"/>
                <a:gd name="T2" fmla="*/ 688 w 88"/>
                <a:gd name="T3" fmla="*/ 456 h 24"/>
                <a:gd name="T4" fmla="*/ 0 w 88"/>
                <a:gd name="T5" fmla="*/ 248 h 24"/>
                <a:gd name="T6" fmla="*/ 0 w 88"/>
                <a:gd name="T7" fmla="*/ 0 h 24"/>
                <a:gd name="T8" fmla="*/ 688 w 88"/>
                <a:gd name="T9" fmla="*/ 192 h 24"/>
                <a:gd name="T10" fmla="*/ 1375 w 88"/>
                <a:gd name="T11" fmla="*/ 0 h 24"/>
                <a:gd name="T12" fmla="*/ 1375 w 88"/>
                <a:gd name="T13" fmla="*/ 24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24">
                  <a:moveTo>
                    <a:pt x="88" y="13"/>
                  </a:moveTo>
                  <a:cubicBezTo>
                    <a:pt x="80" y="20"/>
                    <a:pt x="62" y="24"/>
                    <a:pt x="44" y="24"/>
                  </a:cubicBezTo>
                  <a:cubicBezTo>
                    <a:pt x="26" y="24"/>
                    <a:pt x="8" y="20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26" y="10"/>
                    <a:pt x="44" y="10"/>
                  </a:cubicBezTo>
                  <a:cubicBezTo>
                    <a:pt x="62" y="10"/>
                    <a:pt x="80" y="7"/>
                    <a:pt x="88" y="0"/>
                  </a:cubicBezTo>
                  <a:lnTo>
                    <a:pt x="88" y="13"/>
                  </a:lnTo>
                  <a:close/>
                </a:path>
              </a:pathLst>
            </a:custGeom>
            <a:solidFill>
              <a:srgbClr val="75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4" name="Freeform 20">
              <a:extLst>
                <a:ext uri="{FF2B5EF4-FFF2-40B4-BE49-F238E27FC236}">
                  <a16:creationId xmlns:a16="http://schemas.microsoft.com/office/drawing/2014/main" id="{85CC8D45-3DA5-48FC-AE69-8F4A3F17C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19"/>
              <a:ext cx="245" cy="77"/>
            </a:xfrm>
            <a:custGeom>
              <a:avLst/>
              <a:gdLst>
                <a:gd name="T0" fmla="*/ 1458 w 98"/>
                <a:gd name="T1" fmla="*/ 0 h 29"/>
                <a:gd name="T2" fmla="*/ 1458 w 98"/>
                <a:gd name="T3" fmla="*/ 149 h 29"/>
                <a:gd name="T4" fmla="*/ 770 w 98"/>
                <a:gd name="T5" fmla="*/ 353 h 29"/>
                <a:gd name="T6" fmla="*/ 83 w 98"/>
                <a:gd name="T7" fmla="*/ 149 h 29"/>
                <a:gd name="T8" fmla="*/ 83 w 98"/>
                <a:gd name="T9" fmla="*/ 0 h 29"/>
                <a:gd name="T10" fmla="*/ 0 w 98"/>
                <a:gd name="T11" fmla="*/ 191 h 29"/>
                <a:gd name="T12" fmla="*/ 0 w 98"/>
                <a:gd name="T13" fmla="*/ 191 h 29"/>
                <a:gd name="T14" fmla="*/ 770 w 98"/>
                <a:gd name="T15" fmla="*/ 542 h 29"/>
                <a:gd name="T16" fmla="*/ 1533 w 98"/>
                <a:gd name="T17" fmla="*/ 191 h 29"/>
                <a:gd name="T18" fmla="*/ 1533 w 98"/>
                <a:gd name="T19" fmla="*/ 191 h 29"/>
                <a:gd name="T20" fmla="*/ 1458 w 98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29">
                  <a:moveTo>
                    <a:pt x="93" y="0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85" y="15"/>
                    <a:pt x="67" y="19"/>
                    <a:pt x="49" y="19"/>
                  </a:cubicBezTo>
                  <a:cubicBezTo>
                    <a:pt x="31" y="19"/>
                    <a:pt x="13" y="15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3"/>
                    <a:pt x="25" y="29"/>
                    <a:pt x="49" y="29"/>
                  </a:cubicBezTo>
                  <a:cubicBezTo>
                    <a:pt x="74" y="29"/>
                    <a:pt x="98" y="23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6"/>
                    <a:pt x="96" y="3"/>
                    <a:pt x="93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5" name="Freeform 21">
              <a:extLst>
                <a:ext uri="{FF2B5EF4-FFF2-40B4-BE49-F238E27FC236}">
                  <a16:creationId xmlns:a16="http://schemas.microsoft.com/office/drawing/2014/main" id="{86D40CE1-97CD-4377-BCA5-7A32DBDA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040"/>
              <a:ext cx="375" cy="208"/>
            </a:xfrm>
            <a:custGeom>
              <a:avLst/>
              <a:gdLst>
                <a:gd name="T0" fmla="*/ 0 w 150"/>
                <a:gd name="T1" fmla="*/ 1272 h 78"/>
                <a:gd name="T2" fmla="*/ 895 w 150"/>
                <a:gd name="T3" fmla="*/ 1443 h 78"/>
                <a:gd name="T4" fmla="*/ 1675 w 150"/>
                <a:gd name="T5" fmla="*/ 1309 h 78"/>
                <a:gd name="T6" fmla="*/ 2250 w 150"/>
                <a:gd name="T7" fmla="*/ 947 h 78"/>
                <a:gd name="T8" fmla="*/ 2238 w 150"/>
                <a:gd name="T9" fmla="*/ 376 h 78"/>
                <a:gd name="T10" fmla="*/ 1595 w 150"/>
                <a:gd name="T11" fmla="*/ 0 h 78"/>
                <a:gd name="T12" fmla="*/ 1833 w 150"/>
                <a:gd name="T13" fmla="*/ 320 h 78"/>
                <a:gd name="T14" fmla="*/ 1613 w 150"/>
                <a:gd name="T15" fmla="*/ 989 h 78"/>
                <a:gd name="T16" fmla="*/ 488 w 150"/>
                <a:gd name="T17" fmla="*/ 127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78">
                  <a:moveTo>
                    <a:pt x="0" y="67"/>
                  </a:moveTo>
                  <a:cubicBezTo>
                    <a:pt x="17" y="78"/>
                    <a:pt x="39" y="76"/>
                    <a:pt x="57" y="76"/>
                  </a:cubicBezTo>
                  <a:cubicBezTo>
                    <a:pt x="74" y="75"/>
                    <a:pt x="91" y="73"/>
                    <a:pt x="107" y="69"/>
                  </a:cubicBezTo>
                  <a:cubicBezTo>
                    <a:pt x="117" y="67"/>
                    <a:pt x="136" y="61"/>
                    <a:pt x="144" y="50"/>
                  </a:cubicBezTo>
                  <a:cubicBezTo>
                    <a:pt x="150" y="42"/>
                    <a:pt x="149" y="29"/>
                    <a:pt x="143" y="20"/>
                  </a:cubicBezTo>
                  <a:cubicBezTo>
                    <a:pt x="133" y="1"/>
                    <a:pt x="116" y="3"/>
                    <a:pt x="102" y="0"/>
                  </a:cubicBezTo>
                  <a:cubicBezTo>
                    <a:pt x="107" y="4"/>
                    <a:pt x="115" y="7"/>
                    <a:pt x="117" y="17"/>
                  </a:cubicBezTo>
                  <a:cubicBezTo>
                    <a:pt x="121" y="36"/>
                    <a:pt x="112" y="47"/>
                    <a:pt x="103" y="52"/>
                  </a:cubicBezTo>
                  <a:cubicBezTo>
                    <a:pt x="77" y="62"/>
                    <a:pt x="53" y="68"/>
                    <a:pt x="31" y="67"/>
                  </a:cubicBezTo>
                </a:path>
              </a:pathLst>
            </a:custGeom>
            <a:solidFill>
              <a:srgbClr val="F4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6" name="Freeform 22">
              <a:extLst>
                <a:ext uri="{FF2B5EF4-FFF2-40B4-BE49-F238E27FC236}">
                  <a16:creationId xmlns:a16="http://schemas.microsoft.com/office/drawing/2014/main" id="{12E04891-FD59-4A03-BEB4-45378657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008"/>
              <a:ext cx="312" cy="197"/>
            </a:xfrm>
            <a:custGeom>
              <a:avLst/>
              <a:gdLst>
                <a:gd name="T0" fmla="*/ 1944 w 125"/>
                <a:gd name="T1" fmla="*/ 93 h 74"/>
                <a:gd name="T2" fmla="*/ 624 w 125"/>
                <a:gd name="T3" fmla="*/ 226 h 74"/>
                <a:gd name="T4" fmla="*/ 75 w 125"/>
                <a:gd name="T5" fmla="*/ 737 h 74"/>
                <a:gd name="T6" fmla="*/ 374 w 125"/>
                <a:gd name="T7" fmla="*/ 1395 h 74"/>
                <a:gd name="T8" fmla="*/ 1008 w 125"/>
                <a:gd name="T9" fmla="*/ 703 h 74"/>
                <a:gd name="T10" fmla="*/ 1600 w 125"/>
                <a:gd name="T11" fmla="*/ 11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74">
                  <a:moveTo>
                    <a:pt x="125" y="5"/>
                  </a:moveTo>
                  <a:cubicBezTo>
                    <a:pt x="94" y="0"/>
                    <a:pt x="70" y="6"/>
                    <a:pt x="40" y="12"/>
                  </a:cubicBezTo>
                  <a:cubicBezTo>
                    <a:pt x="26" y="15"/>
                    <a:pt x="9" y="26"/>
                    <a:pt x="5" y="39"/>
                  </a:cubicBezTo>
                  <a:cubicBezTo>
                    <a:pt x="0" y="57"/>
                    <a:pt x="16" y="67"/>
                    <a:pt x="24" y="74"/>
                  </a:cubicBezTo>
                  <a:cubicBezTo>
                    <a:pt x="4" y="38"/>
                    <a:pt x="52" y="42"/>
                    <a:pt x="65" y="37"/>
                  </a:cubicBezTo>
                  <a:cubicBezTo>
                    <a:pt x="77" y="31"/>
                    <a:pt x="89" y="3"/>
                    <a:pt x="103" y="6"/>
                  </a:cubicBezTo>
                </a:path>
              </a:pathLst>
            </a:custGeom>
            <a:solidFill>
              <a:srgbClr val="DA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7" name="Freeform 23">
              <a:extLst>
                <a:ext uri="{FF2B5EF4-FFF2-40B4-BE49-F238E27FC236}">
                  <a16:creationId xmlns:a16="http://schemas.microsoft.com/office/drawing/2014/main" id="{31634D62-E368-47BB-AEAD-8761A00AA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79"/>
              <a:ext cx="643" cy="309"/>
            </a:xfrm>
            <a:custGeom>
              <a:avLst/>
              <a:gdLst>
                <a:gd name="T0" fmla="*/ 0 w 257"/>
                <a:gd name="T1" fmla="*/ 1100 h 116"/>
                <a:gd name="T2" fmla="*/ 2004 w 257"/>
                <a:gd name="T3" fmla="*/ 2192 h 116"/>
                <a:gd name="T4" fmla="*/ 4026 w 257"/>
                <a:gd name="T5" fmla="*/ 1100 h 116"/>
                <a:gd name="T6" fmla="*/ 4026 w 257"/>
                <a:gd name="T7" fmla="*/ 1100 h 116"/>
                <a:gd name="T8" fmla="*/ 2004 w 257"/>
                <a:gd name="T9" fmla="*/ 0 h 116"/>
                <a:gd name="T10" fmla="*/ 0 w 257"/>
                <a:gd name="T11" fmla="*/ 110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116">
                  <a:moveTo>
                    <a:pt x="0" y="58"/>
                  </a:moveTo>
                  <a:cubicBezTo>
                    <a:pt x="0" y="98"/>
                    <a:pt x="64" y="116"/>
                    <a:pt x="128" y="116"/>
                  </a:cubicBezTo>
                  <a:cubicBezTo>
                    <a:pt x="192" y="116"/>
                    <a:pt x="257" y="9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18"/>
                    <a:pt x="192" y="0"/>
                    <a:pt x="128" y="0"/>
                  </a:cubicBezTo>
                  <a:cubicBezTo>
                    <a:pt x="64" y="0"/>
                    <a:pt x="0" y="18"/>
                    <a:pt x="0" y="58"/>
                  </a:cubicBezTo>
                  <a:close/>
                </a:path>
              </a:pathLst>
            </a:cu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8" name="Freeform 24">
              <a:extLst>
                <a:ext uri="{FF2B5EF4-FFF2-40B4-BE49-F238E27FC236}">
                  <a16:creationId xmlns:a16="http://schemas.microsoft.com/office/drawing/2014/main" id="{8B7E919E-1934-45B3-921A-B534A5267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" y="1533"/>
              <a:ext cx="643" cy="912"/>
            </a:xfrm>
            <a:custGeom>
              <a:avLst/>
              <a:gdLst>
                <a:gd name="T0" fmla="*/ 0 w 257"/>
                <a:gd name="T1" fmla="*/ 0 h 342"/>
                <a:gd name="T2" fmla="*/ 0 w 257"/>
                <a:gd name="T3" fmla="*/ 0 h 342"/>
                <a:gd name="T4" fmla="*/ 0 w 257"/>
                <a:gd name="T5" fmla="*/ 0 h 342"/>
                <a:gd name="T6" fmla="*/ 4026 w 257"/>
                <a:gd name="T7" fmla="*/ 0 h 342"/>
                <a:gd name="T8" fmla="*/ 4026 w 257"/>
                <a:gd name="T9" fmla="*/ 0 h 342"/>
                <a:gd name="T10" fmla="*/ 4026 w 257"/>
                <a:gd name="T11" fmla="*/ 0 h 342"/>
                <a:gd name="T12" fmla="*/ 2004 w 257"/>
                <a:gd name="T13" fmla="*/ 1101 h 342"/>
                <a:gd name="T14" fmla="*/ 0 w 257"/>
                <a:gd name="T15" fmla="*/ 0 h 342"/>
                <a:gd name="T16" fmla="*/ 0 w 257"/>
                <a:gd name="T17" fmla="*/ 4232 h 342"/>
                <a:gd name="T18" fmla="*/ 2004 w 257"/>
                <a:gd name="T19" fmla="*/ 6485 h 342"/>
                <a:gd name="T20" fmla="*/ 4026 w 257"/>
                <a:gd name="T21" fmla="*/ 4232 h 342"/>
                <a:gd name="T22" fmla="*/ 4026 w 257"/>
                <a:gd name="T23" fmla="*/ 0 h 342"/>
                <a:gd name="T24" fmla="*/ 2004 w 257"/>
                <a:gd name="T25" fmla="*/ 1101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7" h="3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lose/>
                  <a:moveTo>
                    <a:pt x="128" y="58"/>
                  </a:moveTo>
                  <a:cubicBezTo>
                    <a:pt x="64" y="58"/>
                    <a:pt x="0" y="4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3"/>
                    <a:pt x="64" y="342"/>
                    <a:pt x="128" y="342"/>
                  </a:cubicBezTo>
                  <a:cubicBezTo>
                    <a:pt x="192" y="342"/>
                    <a:pt x="257" y="263"/>
                    <a:pt x="257" y="223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40"/>
                    <a:pt x="192" y="58"/>
                    <a:pt x="128" y="58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9" name="Freeform 25">
              <a:extLst>
                <a:ext uri="{FF2B5EF4-FFF2-40B4-BE49-F238E27FC236}">
                  <a16:creationId xmlns:a16="http://schemas.microsoft.com/office/drawing/2014/main" id="{7A40FFB3-4C80-4009-B0DD-9665EC2A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973"/>
              <a:ext cx="643" cy="472"/>
            </a:xfrm>
            <a:custGeom>
              <a:avLst/>
              <a:gdLst>
                <a:gd name="T0" fmla="*/ 0 w 257"/>
                <a:gd name="T1" fmla="*/ 1101 h 177"/>
                <a:gd name="T2" fmla="*/ 2004 w 257"/>
                <a:gd name="T3" fmla="*/ 3357 h 177"/>
                <a:gd name="T4" fmla="*/ 4026 w 257"/>
                <a:gd name="T5" fmla="*/ 1101 h 177"/>
                <a:gd name="T6" fmla="*/ 4026 w 257"/>
                <a:gd name="T7" fmla="*/ 1101 h 177"/>
                <a:gd name="T8" fmla="*/ 2004 w 257"/>
                <a:gd name="T9" fmla="*/ 0 h 177"/>
                <a:gd name="T10" fmla="*/ 0 w 257"/>
                <a:gd name="T11" fmla="*/ 1101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177">
                  <a:moveTo>
                    <a:pt x="0" y="58"/>
                  </a:moveTo>
                  <a:cubicBezTo>
                    <a:pt x="0" y="98"/>
                    <a:pt x="64" y="177"/>
                    <a:pt x="128" y="177"/>
                  </a:cubicBezTo>
                  <a:cubicBezTo>
                    <a:pt x="192" y="177"/>
                    <a:pt x="257" y="9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18"/>
                    <a:pt x="192" y="0"/>
                    <a:pt x="128" y="0"/>
                  </a:cubicBezTo>
                  <a:cubicBezTo>
                    <a:pt x="64" y="0"/>
                    <a:pt x="0" y="18"/>
                    <a:pt x="0" y="58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0" name="Freeform 26">
              <a:extLst>
                <a:ext uri="{FF2B5EF4-FFF2-40B4-BE49-F238E27FC236}">
                  <a16:creationId xmlns:a16="http://schemas.microsoft.com/office/drawing/2014/main" id="{2CF030DB-0EBB-4AE2-9902-299B6B0E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2"/>
              <a:ext cx="636" cy="293"/>
            </a:xfrm>
            <a:custGeom>
              <a:avLst/>
              <a:gdLst>
                <a:gd name="T0" fmla="*/ 1993 w 254"/>
                <a:gd name="T1" fmla="*/ 908 h 110"/>
                <a:gd name="T2" fmla="*/ 0 w 254"/>
                <a:gd name="T3" fmla="*/ 0 h 110"/>
                <a:gd name="T4" fmla="*/ 0 w 254"/>
                <a:gd name="T5" fmla="*/ 0 h 110"/>
                <a:gd name="T6" fmla="*/ 1993 w 254"/>
                <a:gd name="T7" fmla="*/ 2078 h 110"/>
                <a:gd name="T8" fmla="*/ 3989 w 254"/>
                <a:gd name="T9" fmla="*/ 56 h 110"/>
                <a:gd name="T10" fmla="*/ 3969 w 254"/>
                <a:gd name="T11" fmla="*/ 56 h 110"/>
                <a:gd name="T12" fmla="*/ 1993 w 254"/>
                <a:gd name="T13" fmla="*/ 90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10">
                  <a:moveTo>
                    <a:pt x="127" y="48"/>
                  </a:moveTo>
                  <a:cubicBezTo>
                    <a:pt x="69" y="48"/>
                    <a:pt x="11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42"/>
                    <a:pt x="68" y="110"/>
                    <a:pt x="127" y="110"/>
                  </a:cubicBezTo>
                  <a:cubicBezTo>
                    <a:pt x="185" y="110"/>
                    <a:pt x="244" y="45"/>
                    <a:pt x="254" y="3"/>
                  </a:cubicBezTo>
                  <a:cubicBezTo>
                    <a:pt x="254" y="3"/>
                    <a:pt x="253" y="3"/>
                    <a:pt x="253" y="3"/>
                  </a:cubicBezTo>
                  <a:cubicBezTo>
                    <a:pt x="240" y="34"/>
                    <a:pt x="183" y="48"/>
                    <a:pt x="127" y="48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1" name="Freeform 27">
              <a:extLst>
                <a:ext uri="{FF2B5EF4-FFF2-40B4-BE49-F238E27FC236}">
                  <a16:creationId xmlns:a16="http://schemas.microsoft.com/office/drawing/2014/main" id="{E08C44BE-D32F-49F8-84BB-1FE9A85B6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25"/>
              <a:ext cx="643" cy="155"/>
            </a:xfrm>
            <a:custGeom>
              <a:avLst/>
              <a:gdLst>
                <a:gd name="T0" fmla="*/ 0 w 257"/>
                <a:gd name="T1" fmla="*/ 0 h 58"/>
                <a:gd name="T2" fmla="*/ 2004 w 257"/>
                <a:gd name="T3" fmla="*/ 1106 h 58"/>
                <a:gd name="T4" fmla="*/ 4026 w 257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58">
                  <a:moveTo>
                    <a:pt x="0" y="0"/>
                  </a:moveTo>
                  <a:cubicBezTo>
                    <a:pt x="0" y="40"/>
                    <a:pt x="64" y="58"/>
                    <a:pt x="128" y="58"/>
                  </a:cubicBezTo>
                  <a:cubicBezTo>
                    <a:pt x="192" y="58"/>
                    <a:pt x="257" y="40"/>
                    <a:pt x="257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2" name="Freeform 28">
              <a:extLst>
                <a:ext uri="{FF2B5EF4-FFF2-40B4-BE49-F238E27FC236}">
                  <a16:creationId xmlns:a16="http://schemas.microsoft.com/office/drawing/2014/main" id="{E255E1D7-0D59-4167-9E4F-0CFD8313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17"/>
              <a:ext cx="135" cy="86"/>
            </a:xfrm>
            <a:custGeom>
              <a:avLst/>
              <a:gdLst>
                <a:gd name="T0" fmla="*/ 800 w 54"/>
                <a:gd name="T1" fmla="*/ 175 h 32"/>
                <a:gd name="T2" fmla="*/ 658 w 54"/>
                <a:gd name="T3" fmla="*/ 599 h 32"/>
                <a:gd name="T4" fmla="*/ 313 w 54"/>
                <a:gd name="T5" fmla="*/ 599 h 32"/>
                <a:gd name="T6" fmla="*/ 20 w 54"/>
                <a:gd name="T7" fmla="*/ 390 h 32"/>
                <a:gd name="T8" fmla="*/ 50 w 54"/>
                <a:gd name="T9" fmla="*/ 94 h 32"/>
                <a:gd name="T10" fmla="*/ 238 w 54"/>
                <a:gd name="T11" fmla="*/ 59 h 32"/>
                <a:gd name="T12" fmla="*/ 520 w 54"/>
                <a:gd name="T13" fmla="*/ 94 h 32"/>
                <a:gd name="T14" fmla="*/ 800 w 54"/>
                <a:gd name="T15" fmla="*/ 17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32">
                  <a:moveTo>
                    <a:pt x="51" y="9"/>
                  </a:moveTo>
                  <a:cubicBezTo>
                    <a:pt x="52" y="19"/>
                    <a:pt x="54" y="29"/>
                    <a:pt x="42" y="31"/>
                  </a:cubicBezTo>
                  <a:cubicBezTo>
                    <a:pt x="34" y="32"/>
                    <a:pt x="27" y="32"/>
                    <a:pt x="20" y="31"/>
                  </a:cubicBezTo>
                  <a:cubicBezTo>
                    <a:pt x="11" y="30"/>
                    <a:pt x="3" y="30"/>
                    <a:pt x="1" y="20"/>
                  </a:cubicBezTo>
                  <a:cubicBezTo>
                    <a:pt x="0" y="17"/>
                    <a:pt x="0" y="8"/>
                    <a:pt x="3" y="5"/>
                  </a:cubicBezTo>
                  <a:cubicBezTo>
                    <a:pt x="5" y="2"/>
                    <a:pt x="11" y="3"/>
                    <a:pt x="15" y="3"/>
                  </a:cubicBezTo>
                  <a:cubicBezTo>
                    <a:pt x="21" y="3"/>
                    <a:pt x="27" y="5"/>
                    <a:pt x="33" y="5"/>
                  </a:cubicBezTo>
                  <a:cubicBezTo>
                    <a:pt x="39" y="5"/>
                    <a:pt x="51" y="0"/>
                    <a:pt x="51" y="9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3" name="Freeform 29">
              <a:extLst>
                <a:ext uri="{FF2B5EF4-FFF2-40B4-BE49-F238E27FC236}">
                  <a16:creationId xmlns:a16="http://schemas.microsoft.com/office/drawing/2014/main" id="{AB191DAF-D485-4886-A754-ED27A4F7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531"/>
              <a:ext cx="73" cy="53"/>
            </a:xfrm>
            <a:custGeom>
              <a:avLst/>
              <a:gdLst>
                <a:gd name="T0" fmla="*/ 191 w 29"/>
                <a:gd name="T1" fmla="*/ 56 h 20"/>
                <a:gd name="T2" fmla="*/ 96 w 29"/>
                <a:gd name="T3" fmla="*/ 371 h 20"/>
                <a:gd name="T4" fmla="*/ 463 w 29"/>
                <a:gd name="T5" fmla="*/ 77 h 20"/>
                <a:gd name="T6" fmla="*/ 335 w 29"/>
                <a:gd name="T7" fmla="*/ 7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0">
                  <a:moveTo>
                    <a:pt x="12" y="3"/>
                  </a:moveTo>
                  <a:cubicBezTo>
                    <a:pt x="0" y="0"/>
                    <a:pt x="6" y="14"/>
                    <a:pt x="6" y="20"/>
                  </a:cubicBezTo>
                  <a:cubicBezTo>
                    <a:pt x="5" y="1"/>
                    <a:pt x="19" y="12"/>
                    <a:pt x="29" y="4"/>
                  </a:cubicBezTo>
                  <a:cubicBezTo>
                    <a:pt x="26" y="4"/>
                    <a:pt x="24" y="4"/>
                    <a:pt x="2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4" name="Freeform 30">
              <a:extLst>
                <a:ext uri="{FF2B5EF4-FFF2-40B4-BE49-F238E27FC236}">
                  <a16:creationId xmlns:a16="http://schemas.microsoft.com/office/drawing/2014/main" id="{02B5D15E-FA14-43F2-B3BF-F4E4CC76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539"/>
              <a:ext cx="17" cy="16"/>
            </a:xfrm>
            <a:custGeom>
              <a:avLst/>
              <a:gdLst>
                <a:gd name="T0" fmla="*/ 12 w 7"/>
                <a:gd name="T1" fmla="*/ 21 h 6"/>
                <a:gd name="T2" fmla="*/ 0 w 7"/>
                <a:gd name="T3" fmla="*/ 77 h 6"/>
                <a:gd name="T4" fmla="*/ 100 w 7"/>
                <a:gd name="T5" fmla="*/ 77 h 6"/>
                <a:gd name="T6" fmla="*/ 29 w 7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5" y="5"/>
                    <a:pt x="7" y="4"/>
                  </a:cubicBezTo>
                  <a:cubicBezTo>
                    <a:pt x="6" y="1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5" name="Freeform 31">
              <a:extLst>
                <a:ext uri="{FF2B5EF4-FFF2-40B4-BE49-F238E27FC236}">
                  <a16:creationId xmlns:a16="http://schemas.microsoft.com/office/drawing/2014/main" id="{AEDFAF15-AE0D-4A02-9AD1-DFA78000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499"/>
              <a:ext cx="52" cy="104"/>
            </a:xfrm>
            <a:custGeom>
              <a:avLst/>
              <a:gdLst>
                <a:gd name="T0" fmla="*/ 104 w 21"/>
                <a:gd name="T1" fmla="*/ 93 h 39"/>
                <a:gd name="T2" fmla="*/ 287 w 21"/>
                <a:gd name="T3" fmla="*/ 0 h 39"/>
                <a:gd name="T4" fmla="*/ 307 w 21"/>
                <a:gd name="T5" fmla="*/ 192 h 39"/>
                <a:gd name="T6" fmla="*/ 307 w 21"/>
                <a:gd name="T7" fmla="*/ 477 h 39"/>
                <a:gd name="T8" fmla="*/ 0 w 21"/>
                <a:gd name="T9" fmla="*/ 739 h 39"/>
                <a:gd name="T10" fmla="*/ 183 w 21"/>
                <a:gd name="T11" fmla="*/ 533 h 39"/>
                <a:gd name="T12" fmla="*/ 215 w 21"/>
                <a:gd name="T13" fmla="*/ 192 h 39"/>
                <a:gd name="T14" fmla="*/ 104 w 21"/>
                <a:gd name="T15" fmla="*/ 9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9">
                  <a:moveTo>
                    <a:pt x="7" y="5"/>
                  </a:moveTo>
                  <a:cubicBezTo>
                    <a:pt x="11" y="5"/>
                    <a:pt x="16" y="2"/>
                    <a:pt x="19" y="0"/>
                  </a:cubicBezTo>
                  <a:cubicBezTo>
                    <a:pt x="20" y="3"/>
                    <a:pt x="19" y="7"/>
                    <a:pt x="20" y="10"/>
                  </a:cubicBezTo>
                  <a:cubicBezTo>
                    <a:pt x="20" y="14"/>
                    <a:pt x="21" y="21"/>
                    <a:pt x="20" y="25"/>
                  </a:cubicBezTo>
                  <a:cubicBezTo>
                    <a:pt x="19" y="37"/>
                    <a:pt x="9" y="37"/>
                    <a:pt x="0" y="39"/>
                  </a:cubicBezTo>
                  <a:cubicBezTo>
                    <a:pt x="4" y="36"/>
                    <a:pt x="9" y="32"/>
                    <a:pt x="12" y="28"/>
                  </a:cubicBezTo>
                  <a:cubicBezTo>
                    <a:pt x="17" y="21"/>
                    <a:pt x="15" y="18"/>
                    <a:pt x="14" y="10"/>
                  </a:cubicBezTo>
                  <a:cubicBezTo>
                    <a:pt x="14" y="7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6" name="Freeform 32">
              <a:extLst>
                <a:ext uri="{FF2B5EF4-FFF2-40B4-BE49-F238E27FC236}">
                  <a16:creationId xmlns:a16="http://schemas.microsoft.com/office/drawing/2014/main" id="{CB26FDDD-FCA4-4F58-8C95-4B9BE2D1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9"/>
              <a:ext cx="58" cy="37"/>
            </a:xfrm>
            <a:custGeom>
              <a:avLst/>
              <a:gdLst>
                <a:gd name="T0" fmla="*/ 146 w 23"/>
                <a:gd name="T1" fmla="*/ 77 h 14"/>
                <a:gd name="T2" fmla="*/ 351 w 23"/>
                <a:gd name="T3" fmla="*/ 0 h 14"/>
                <a:gd name="T4" fmla="*/ 368 w 23"/>
                <a:gd name="T5" fmla="*/ 132 h 14"/>
                <a:gd name="T6" fmla="*/ 0 w 23"/>
                <a:gd name="T7" fmla="*/ 259 h 14"/>
                <a:gd name="T8" fmla="*/ 272 w 23"/>
                <a:gd name="T9" fmla="*/ 90 h 14"/>
                <a:gd name="T10" fmla="*/ 146 w 23"/>
                <a:gd name="T11" fmla="*/ 7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">
                  <a:moveTo>
                    <a:pt x="9" y="4"/>
                  </a:moveTo>
                  <a:cubicBezTo>
                    <a:pt x="14" y="4"/>
                    <a:pt x="19" y="1"/>
                    <a:pt x="22" y="0"/>
                  </a:cubicBezTo>
                  <a:cubicBezTo>
                    <a:pt x="23" y="1"/>
                    <a:pt x="23" y="6"/>
                    <a:pt x="23" y="7"/>
                  </a:cubicBezTo>
                  <a:cubicBezTo>
                    <a:pt x="22" y="10"/>
                    <a:pt x="10" y="14"/>
                    <a:pt x="0" y="14"/>
                  </a:cubicBezTo>
                  <a:cubicBezTo>
                    <a:pt x="5" y="14"/>
                    <a:pt x="18" y="7"/>
                    <a:pt x="17" y="5"/>
                  </a:cubicBezTo>
                  <a:cubicBezTo>
                    <a:pt x="16" y="3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008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7" name="Freeform 33">
              <a:extLst>
                <a:ext uri="{FF2B5EF4-FFF2-40B4-BE49-F238E27FC236}">
                  <a16:creationId xmlns:a16="http://schemas.microsoft.com/office/drawing/2014/main" id="{887E455C-EBDC-4543-8435-6C62469B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419"/>
              <a:ext cx="57" cy="37"/>
            </a:xfrm>
            <a:custGeom>
              <a:avLst/>
              <a:gdLst>
                <a:gd name="T0" fmla="*/ 216 w 23"/>
                <a:gd name="T1" fmla="*/ 77 h 14"/>
                <a:gd name="T2" fmla="*/ 12 w 23"/>
                <a:gd name="T3" fmla="*/ 0 h 14"/>
                <a:gd name="T4" fmla="*/ 12 w 23"/>
                <a:gd name="T5" fmla="*/ 132 h 14"/>
                <a:gd name="T6" fmla="*/ 349 w 23"/>
                <a:gd name="T7" fmla="*/ 259 h 14"/>
                <a:gd name="T8" fmla="*/ 104 w 23"/>
                <a:gd name="T9" fmla="*/ 90 h 14"/>
                <a:gd name="T10" fmla="*/ 216 w 23"/>
                <a:gd name="T11" fmla="*/ 7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">
                  <a:moveTo>
                    <a:pt x="14" y="4"/>
                  </a:moveTo>
                  <a:cubicBezTo>
                    <a:pt x="10" y="4"/>
                    <a:pt x="5" y="1"/>
                    <a:pt x="1" y="0"/>
                  </a:cubicBezTo>
                  <a:cubicBezTo>
                    <a:pt x="0" y="1"/>
                    <a:pt x="0" y="6"/>
                    <a:pt x="1" y="7"/>
                  </a:cubicBezTo>
                  <a:cubicBezTo>
                    <a:pt x="2" y="10"/>
                    <a:pt x="13" y="14"/>
                    <a:pt x="23" y="14"/>
                  </a:cubicBezTo>
                  <a:cubicBezTo>
                    <a:pt x="19" y="14"/>
                    <a:pt x="5" y="7"/>
                    <a:pt x="7" y="5"/>
                  </a:cubicBezTo>
                  <a:cubicBezTo>
                    <a:pt x="8" y="3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8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8" name="Freeform 34">
              <a:extLst>
                <a:ext uri="{FF2B5EF4-FFF2-40B4-BE49-F238E27FC236}">
                  <a16:creationId xmlns:a16="http://schemas.microsoft.com/office/drawing/2014/main" id="{A3FE550C-30E7-474A-BD32-80FA720A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96"/>
              <a:ext cx="28" cy="96"/>
            </a:xfrm>
            <a:custGeom>
              <a:avLst/>
              <a:gdLst>
                <a:gd name="T0" fmla="*/ 0 w 11"/>
                <a:gd name="T1" fmla="*/ 0 h 36"/>
                <a:gd name="T2" fmla="*/ 0 w 11"/>
                <a:gd name="T3" fmla="*/ 491 h 36"/>
                <a:gd name="T4" fmla="*/ 163 w 11"/>
                <a:gd name="T5" fmla="*/ 683 h 36"/>
                <a:gd name="T6" fmla="*/ 51 w 11"/>
                <a:gd name="T7" fmla="*/ 307 h 36"/>
                <a:gd name="T8" fmla="*/ 181 w 11"/>
                <a:gd name="T9" fmla="*/ 115 h 36"/>
                <a:gd name="T10" fmla="*/ 0 w 1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cubicBezTo>
                    <a:pt x="0" y="21"/>
                    <a:pt x="0" y="21"/>
                    <a:pt x="0" y="26"/>
                  </a:cubicBezTo>
                  <a:cubicBezTo>
                    <a:pt x="0" y="31"/>
                    <a:pt x="3" y="34"/>
                    <a:pt x="10" y="36"/>
                  </a:cubicBezTo>
                  <a:cubicBezTo>
                    <a:pt x="4" y="31"/>
                    <a:pt x="3" y="24"/>
                    <a:pt x="3" y="16"/>
                  </a:cubicBezTo>
                  <a:cubicBezTo>
                    <a:pt x="4" y="7"/>
                    <a:pt x="6" y="5"/>
                    <a:pt x="11" y="6"/>
                  </a:cubicBezTo>
                  <a:cubicBezTo>
                    <a:pt x="4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9" name="Freeform 35">
              <a:extLst>
                <a:ext uri="{FF2B5EF4-FFF2-40B4-BE49-F238E27FC236}">
                  <a16:creationId xmlns:a16="http://schemas.microsoft.com/office/drawing/2014/main" id="{DDC9225B-7EE9-4668-BB08-04F8539A5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669"/>
              <a:ext cx="30" cy="56"/>
            </a:xfrm>
            <a:custGeom>
              <a:avLst/>
              <a:gdLst>
                <a:gd name="T0" fmla="*/ 0 w 12"/>
                <a:gd name="T1" fmla="*/ 0 h 21"/>
                <a:gd name="T2" fmla="*/ 0 w 12"/>
                <a:gd name="T3" fmla="*/ 285 h 21"/>
                <a:gd name="T4" fmla="*/ 158 w 12"/>
                <a:gd name="T5" fmla="*/ 397 h 21"/>
                <a:gd name="T6" fmla="*/ 63 w 12"/>
                <a:gd name="T7" fmla="*/ 171 h 21"/>
                <a:gd name="T8" fmla="*/ 188 w 12"/>
                <a:gd name="T9" fmla="*/ 56 h 21"/>
                <a:gd name="T10" fmla="*/ 0 w 1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cubicBezTo>
                    <a:pt x="0" y="12"/>
                    <a:pt x="0" y="12"/>
                    <a:pt x="0" y="15"/>
                  </a:cubicBezTo>
                  <a:cubicBezTo>
                    <a:pt x="0" y="18"/>
                    <a:pt x="3" y="19"/>
                    <a:pt x="10" y="21"/>
                  </a:cubicBezTo>
                  <a:cubicBezTo>
                    <a:pt x="5" y="18"/>
                    <a:pt x="3" y="14"/>
                    <a:pt x="4" y="9"/>
                  </a:cubicBezTo>
                  <a:cubicBezTo>
                    <a:pt x="4" y="4"/>
                    <a:pt x="7" y="3"/>
                    <a:pt x="12" y="3"/>
                  </a:cubicBezTo>
                  <a:cubicBezTo>
                    <a:pt x="5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7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0" name="Freeform 36">
              <a:extLst>
                <a:ext uri="{FF2B5EF4-FFF2-40B4-BE49-F238E27FC236}">
                  <a16:creationId xmlns:a16="http://schemas.microsoft.com/office/drawing/2014/main" id="{E493E316-3CE8-4776-946D-3B03D4762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2"/>
              <a:ext cx="20" cy="80"/>
            </a:xfrm>
            <a:custGeom>
              <a:avLst/>
              <a:gdLst>
                <a:gd name="T0" fmla="*/ 125 w 8"/>
                <a:gd name="T1" fmla="*/ 0 h 30"/>
                <a:gd name="T2" fmla="*/ 125 w 8"/>
                <a:gd name="T3" fmla="*/ 376 h 30"/>
                <a:gd name="T4" fmla="*/ 0 w 8"/>
                <a:gd name="T5" fmla="*/ 568 h 30"/>
                <a:gd name="T6" fmla="*/ 125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cubicBezTo>
                    <a:pt x="8" y="0"/>
                    <a:pt x="8" y="17"/>
                    <a:pt x="8" y="20"/>
                  </a:cubicBezTo>
                  <a:cubicBezTo>
                    <a:pt x="8" y="24"/>
                    <a:pt x="5" y="29"/>
                    <a:pt x="0" y="30"/>
                  </a:cubicBezTo>
                  <a:cubicBezTo>
                    <a:pt x="5" y="25"/>
                    <a:pt x="6" y="18"/>
                    <a:pt x="8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1" name="Freeform 37">
              <a:extLst>
                <a:ext uri="{FF2B5EF4-FFF2-40B4-BE49-F238E27FC236}">
                  <a16:creationId xmlns:a16="http://schemas.microsoft.com/office/drawing/2014/main" id="{0443D3FB-D74B-433A-90EF-56305157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323"/>
              <a:ext cx="365" cy="949"/>
            </a:xfrm>
            <a:custGeom>
              <a:avLst/>
              <a:gdLst>
                <a:gd name="T0" fmla="*/ 2250 w 146"/>
                <a:gd name="T1" fmla="*/ 3391 h 356"/>
                <a:gd name="T2" fmla="*/ 2250 w 146"/>
                <a:gd name="T3" fmla="*/ 0 h 356"/>
                <a:gd name="T4" fmla="*/ 0 w 146"/>
                <a:gd name="T5" fmla="*/ 738 h 356"/>
                <a:gd name="T6" fmla="*/ 1658 w 146"/>
                <a:gd name="T7" fmla="*/ 1613 h 356"/>
                <a:gd name="T8" fmla="*/ 1863 w 146"/>
                <a:gd name="T9" fmla="*/ 5606 h 356"/>
                <a:gd name="T10" fmla="*/ 33 w 146"/>
                <a:gd name="T11" fmla="*/ 6608 h 356"/>
                <a:gd name="T12" fmla="*/ 1675 w 146"/>
                <a:gd name="T13" fmla="*/ 6403 h 356"/>
                <a:gd name="T14" fmla="*/ 2270 w 146"/>
                <a:gd name="T15" fmla="*/ 5473 h 356"/>
                <a:gd name="T16" fmla="*/ 2270 w 146"/>
                <a:gd name="T17" fmla="*/ 3865 h 356"/>
                <a:gd name="T18" fmla="*/ 2250 w 146"/>
                <a:gd name="T19" fmla="*/ 3391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356">
                  <a:moveTo>
                    <a:pt x="144" y="179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37" y="16"/>
                    <a:pt x="93" y="46"/>
                    <a:pt x="0" y="39"/>
                  </a:cubicBezTo>
                  <a:cubicBezTo>
                    <a:pt x="15" y="42"/>
                    <a:pt x="79" y="47"/>
                    <a:pt x="106" y="85"/>
                  </a:cubicBezTo>
                  <a:cubicBezTo>
                    <a:pt x="140" y="131"/>
                    <a:pt x="146" y="252"/>
                    <a:pt x="119" y="296"/>
                  </a:cubicBezTo>
                  <a:cubicBezTo>
                    <a:pt x="92" y="341"/>
                    <a:pt x="40" y="349"/>
                    <a:pt x="2" y="349"/>
                  </a:cubicBezTo>
                  <a:cubicBezTo>
                    <a:pt x="35" y="356"/>
                    <a:pt x="79" y="349"/>
                    <a:pt x="107" y="338"/>
                  </a:cubicBezTo>
                  <a:cubicBezTo>
                    <a:pt x="135" y="327"/>
                    <a:pt x="145" y="306"/>
                    <a:pt x="145" y="289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9"/>
                    <a:pt x="145" y="173"/>
                    <a:pt x="144" y="179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2" name="Freeform 38">
              <a:extLst>
                <a:ext uri="{FF2B5EF4-FFF2-40B4-BE49-F238E27FC236}">
                  <a16:creationId xmlns:a16="http://schemas.microsoft.com/office/drawing/2014/main" id="{F54ADC12-5518-4A83-B99E-E8697B3B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403"/>
              <a:ext cx="360" cy="234"/>
            </a:xfrm>
            <a:custGeom>
              <a:avLst/>
              <a:gdLst>
                <a:gd name="T0" fmla="*/ 1520 w 144"/>
                <a:gd name="T1" fmla="*/ 0 h 88"/>
                <a:gd name="T2" fmla="*/ 0 w 144"/>
                <a:gd name="T3" fmla="*/ 170 h 88"/>
                <a:gd name="T4" fmla="*/ 1658 w 144"/>
                <a:gd name="T5" fmla="*/ 1032 h 88"/>
                <a:gd name="T6" fmla="*/ 1895 w 144"/>
                <a:gd name="T7" fmla="*/ 1654 h 88"/>
                <a:gd name="T8" fmla="*/ 2250 w 144"/>
                <a:gd name="T9" fmla="*/ 1295 h 88"/>
                <a:gd name="T10" fmla="*/ 2250 w 144"/>
                <a:gd name="T11" fmla="*/ 545 h 88"/>
                <a:gd name="T12" fmla="*/ 1520 w 144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88">
                  <a:moveTo>
                    <a:pt x="97" y="0"/>
                  </a:moveTo>
                  <a:cubicBezTo>
                    <a:pt x="74" y="8"/>
                    <a:pt x="42" y="12"/>
                    <a:pt x="0" y="9"/>
                  </a:cubicBezTo>
                  <a:cubicBezTo>
                    <a:pt x="15" y="12"/>
                    <a:pt x="79" y="17"/>
                    <a:pt x="106" y="55"/>
                  </a:cubicBezTo>
                  <a:cubicBezTo>
                    <a:pt x="112" y="63"/>
                    <a:pt x="117" y="74"/>
                    <a:pt x="121" y="88"/>
                  </a:cubicBezTo>
                  <a:cubicBezTo>
                    <a:pt x="131" y="83"/>
                    <a:pt x="139" y="76"/>
                    <a:pt x="144" y="6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36" y="16"/>
                    <a:pt x="119" y="7"/>
                    <a:pt x="97" y="0"/>
                  </a:cubicBezTo>
                  <a:close/>
                </a:path>
              </a:pathLst>
            </a:custGeom>
            <a:solidFill>
              <a:srgbClr val="B9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3" name="Freeform 39">
              <a:extLst>
                <a:ext uri="{FF2B5EF4-FFF2-40B4-BE49-F238E27FC236}">
                  <a16:creationId xmlns:a16="http://schemas.microsoft.com/office/drawing/2014/main" id="{F06CAC36-0A36-4AB8-A58E-E4EF56D4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003"/>
              <a:ext cx="82" cy="216"/>
            </a:xfrm>
            <a:custGeom>
              <a:avLst/>
              <a:gdLst>
                <a:gd name="T0" fmla="*/ 507 w 33"/>
                <a:gd name="T1" fmla="*/ 648 h 81"/>
                <a:gd name="T2" fmla="*/ 507 w 33"/>
                <a:gd name="T3" fmla="*/ 0 h 81"/>
                <a:gd name="T4" fmla="*/ 321 w 33"/>
                <a:gd name="T5" fmla="*/ 1003 h 81"/>
                <a:gd name="T6" fmla="*/ 0 w 33"/>
                <a:gd name="T7" fmla="*/ 1536 h 81"/>
                <a:gd name="T8" fmla="*/ 507 w 33"/>
                <a:gd name="T9" fmla="*/ 704 h 81"/>
                <a:gd name="T10" fmla="*/ 507 w 33"/>
                <a:gd name="T11" fmla="*/ 704 h 81"/>
                <a:gd name="T12" fmla="*/ 507 w 33"/>
                <a:gd name="T13" fmla="*/ 683 h 81"/>
                <a:gd name="T14" fmla="*/ 507 w 33"/>
                <a:gd name="T15" fmla="*/ 648 h 81"/>
                <a:gd name="T16" fmla="*/ 507 w 33"/>
                <a:gd name="T17" fmla="*/ 648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81">
                  <a:moveTo>
                    <a:pt x="33" y="34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2"/>
                    <a:pt x="31" y="33"/>
                    <a:pt x="21" y="53"/>
                  </a:cubicBezTo>
                  <a:cubicBezTo>
                    <a:pt x="14" y="63"/>
                    <a:pt x="7" y="77"/>
                    <a:pt x="0" y="81"/>
                  </a:cubicBezTo>
                  <a:cubicBezTo>
                    <a:pt x="22" y="70"/>
                    <a:pt x="32" y="52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lose/>
                </a:path>
              </a:pathLst>
            </a:custGeom>
            <a:solidFill>
              <a:srgbClr val="008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4" name="Freeform 40">
              <a:extLst>
                <a:ext uri="{FF2B5EF4-FFF2-40B4-BE49-F238E27FC236}">
                  <a16:creationId xmlns:a16="http://schemas.microsoft.com/office/drawing/2014/main" id="{D1963E95-822B-4EF2-97A0-B49184BB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315"/>
              <a:ext cx="127" cy="600"/>
            </a:xfrm>
            <a:custGeom>
              <a:avLst/>
              <a:gdLst>
                <a:gd name="T0" fmla="*/ 0 w 51"/>
                <a:gd name="T1" fmla="*/ 4267 h 225"/>
                <a:gd name="T2" fmla="*/ 0 w 51"/>
                <a:gd name="T3" fmla="*/ 0 h 225"/>
                <a:gd name="T4" fmla="*/ 787 w 51"/>
                <a:gd name="T5" fmla="*/ 605 h 225"/>
                <a:gd name="T6" fmla="*/ 383 w 51"/>
                <a:gd name="T7" fmla="*/ 547 h 225"/>
                <a:gd name="T8" fmla="*/ 261 w 51"/>
                <a:gd name="T9" fmla="*/ 491 h 225"/>
                <a:gd name="T10" fmla="*/ 0 w 51"/>
                <a:gd name="T11" fmla="*/ 426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225">
                  <a:moveTo>
                    <a:pt x="0" y="2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20" y="23"/>
                    <a:pt x="51" y="32"/>
                  </a:cubicBezTo>
                  <a:cubicBezTo>
                    <a:pt x="43" y="33"/>
                    <a:pt x="34" y="32"/>
                    <a:pt x="25" y="29"/>
                  </a:cubicBezTo>
                  <a:cubicBezTo>
                    <a:pt x="22" y="27"/>
                    <a:pt x="19" y="26"/>
                    <a:pt x="17" y="26"/>
                  </a:cubicBezTo>
                  <a:cubicBezTo>
                    <a:pt x="4" y="28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5" name="Freeform 41">
              <a:extLst>
                <a:ext uri="{FF2B5EF4-FFF2-40B4-BE49-F238E27FC236}">
                  <a16:creationId xmlns:a16="http://schemas.microsoft.com/office/drawing/2014/main" id="{324540B8-A226-4439-9495-9678D0B0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451"/>
              <a:ext cx="25" cy="149"/>
            </a:xfrm>
            <a:custGeom>
              <a:avLst/>
              <a:gdLst>
                <a:gd name="T0" fmla="*/ 0 w 10"/>
                <a:gd name="T1" fmla="*/ 205 h 56"/>
                <a:gd name="T2" fmla="*/ 0 w 10"/>
                <a:gd name="T3" fmla="*/ 942 h 56"/>
                <a:gd name="T4" fmla="*/ 83 w 10"/>
                <a:gd name="T5" fmla="*/ 1054 h 56"/>
                <a:gd name="T6" fmla="*/ 158 w 10"/>
                <a:gd name="T7" fmla="*/ 0 h 56"/>
                <a:gd name="T8" fmla="*/ 0 w 10"/>
                <a:gd name="T9" fmla="*/ 20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6">
                  <a:moveTo>
                    <a:pt x="0" y="11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" y="52"/>
                    <a:pt x="3" y="55"/>
                    <a:pt x="5" y="56"/>
                  </a:cubicBezTo>
                  <a:cubicBezTo>
                    <a:pt x="6" y="35"/>
                    <a:pt x="8" y="15"/>
                    <a:pt x="10" y="0"/>
                  </a:cubicBezTo>
                  <a:cubicBezTo>
                    <a:pt x="6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B9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6" name="Freeform 42">
              <a:extLst>
                <a:ext uri="{FF2B5EF4-FFF2-40B4-BE49-F238E27FC236}">
                  <a16:creationId xmlns:a16="http://schemas.microsoft.com/office/drawing/2014/main" id="{10611192-91A9-4130-A055-F94828B88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64"/>
              <a:ext cx="410" cy="693"/>
            </a:xfrm>
            <a:custGeom>
              <a:avLst/>
              <a:gdLst>
                <a:gd name="T0" fmla="*/ 270 w 164"/>
                <a:gd name="T1" fmla="*/ 93 h 260"/>
                <a:gd name="T2" fmla="*/ 125 w 164"/>
                <a:gd name="T3" fmla="*/ 1271 h 260"/>
                <a:gd name="T4" fmla="*/ 158 w 164"/>
                <a:gd name="T5" fmla="*/ 3878 h 260"/>
                <a:gd name="T6" fmla="*/ 2363 w 164"/>
                <a:gd name="T7" fmla="*/ 4321 h 260"/>
                <a:gd name="T8" fmla="*/ 2063 w 164"/>
                <a:gd name="T9" fmla="*/ 2537 h 260"/>
                <a:gd name="T10" fmla="*/ 2425 w 164"/>
                <a:gd name="T11" fmla="*/ 477 h 260"/>
                <a:gd name="T12" fmla="*/ 1895 w 164"/>
                <a:gd name="T13" fmla="*/ 192 h 260"/>
                <a:gd name="T14" fmla="*/ 520 w 164"/>
                <a:gd name="T15" fmla="*/ 93 h 2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260">
                  <a:moveTo>
                    <a:pt x="17" y="5"/>
                  </a:moveTo>
                  <a:cubicBezTo>
                    <a:pt x="7" y="22"/>
                    <a:pt x="8" y="48"/>
                    <a:pt x="8" y="67"/>
                  </a:cubicBezTo>
                  <a:cubicBezTo>
                    <a:pt x="9" y="93"/>
                    <a:pt x="0" y="180"/>
                    <a:pt x="10" y="205"/>
                  </a:cubicBezTo>
                  <a:cubicBezTo>
                    <a:pt x="27" y="248"/>
                    <a:pt x="122" y="260"/>
                    <a:pt x="151" y="228"/>
                  </a:cubicBezTo>
                  <a:cubicBezTo>
                    <a:pt x="164" y="213"/>
                    <a:pt x="134" y="196"/>
                    <a:pt x="132" y="134"/>
                  </a:cubicBezTo>
                  <a:cubicBezTo>
                    <a:pt x="130" y="82"/>
                    <a:pt x="161" y="44"/>
                    <a:pt x="155" y="25"/>
                  </a:cubicBezTo>
                  <a:cubicBezTo>
                    <a:pt x="149" y="0"/>
                    <a:pt x="137" y="6"/>
                    <a:pt x="121" y="10"/>
                  </a:cubicBezTo>
                  <a:cubicBezTo>
                    <a:pt x="92" y="19"/>
                    <a:pt x="54" y="17"/>
                    <a:pt x="33" y="5"/>
                  </a:cubicBezTo>
                </a:path>
              </a:pathLst>
            </a:custGeom>
            <a:solidFill>
              <a:srgbClr val="EB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7" name="Freeform 43">
              <a:extLst>
                <a:ext uri="{FF2B5EF4-FFF2-40B4-BE49-F238E27FC236}">
                  <a16:creationId xmlns:a16="http://schemas.microsoft.com/office/drawing/2014/main" id="{A51EE4D2-3ABF-42F2-9A6F-B2BE9FA0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25"/>
              <a:ext cx="290" cy="576"/>
            </a:xfrm>
            <a:custGeom>
              <a:avLst/>
              <a:gdLst>
                <a:gd name="T0" fmla="*/ 1300 w 116"/>
                <a:gd name="T1" fmla="*/ 192 h 216"/>
                <a:gd name="T2" fmla="*/ 720 w 116"/>
                <a:gd name="T3" fmla="*/ 192 h 216"/>
                <a:gd name="T4" fmla="*/ 220 w 116"/>
                <a:gd name="T5" fmla="*/ 285 h 216"/>
                <a:gd name="T6" fmla="*/ 63 w 116"/>
                <a:gd name="T7" fmla="*/ 2467 h 216"/>
                <a:gd name="T8" fmla="*/ 283 w 116"/>
                <a:gd name="T9" fmla="*/ 3549 h 216"/>
                <a:gd name="T10" fmla="*/ 988 w 116"/>
                <a:gd name="T11" fmla="*/ 3981 h 216"/>
                <a:gd name="T12" fmla="*/ 1813 w 116"/>
                <a:gd name="T13" fmla="*/ 3789 h 216"/>
                <a:gd name="T14" fmla="*/ 1345 w 116"/>
                <a:gd name="T15" fmla="*/ 3491 h 216"/>
                <a:gd name="T16" fmla="*/ 958 w 116"/>
                <a:gd name="T17" fmla="*/ 2653 h 216"/>
                <a:gd name="T18" fmla="*/ 1125 w 116"/>
                <a:gd name="T19" fmla="*/ 1045 h 216"/>
                <a:gd name="T20" fmla="*/ 1313 w 116"/>
                <a:gd name="T21" fmla="*/ 248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216">
                  <a:moveTo>
                    <a:pt x="83" y="10"/>
                  </a:moveTo>
                  <a:cubicBezTo>
                    <a:pt x="71" y="8"/>
                    <a:pt x="59" y="11"/>
                    <a:pt x="46" y="10"/>
                  </a:cubicBezTo>
                  <a:cubicBezTo>
                    <a:pt x="35" y="8"/>
                    <a:pt x="23" y="0"/>
                    <a:pt x="14" y="15"/>
                  </a:cubicBezTo>
                  <a:cubicBezTo>
                    <a:pt x="0" y="41"/>
                    <a:pt x="4" y="99"/>
                    <a:pt x="4" y="130"/>
                  </a:cubicBezTo>
                  <a:cubicBezTo>
                    <a:pt x="4" y="163"/>
                    <a:pt x="0" y="163"/>
                    <a:pt x="18" y="187"/>
                  </a:cubicBezTo>
                  <a:cubicBezTo>
                    <a:pt x="30" y="203"/>
                    <a:pt x="47" y="206"/>
                    <a:pt x="63" y="210"/>
                  </a:cubicBezTo>
                  <a:cubicBezTo>
                    <a:pt x="76" y="213"/>
                    <a:pt x="106" y="216"/>
                    <a:pt x="116" y="200"/>
                  </a:cubicBezTo>
                  <a:cubicBezTo>
                    <a:pt x="110" y="186"/>
                    <a:pt x="95" y="196"/>
                    <a:pt x="86" y="184"/>
                  </a:cubicBezTo>
                  <a:cubicBezTo>
                    <a:pt x="68" y="159"/>
                    <a:pt x="60" y="174"/>
                    <a:pt x="61" y="140"/>
                  </a:cubicBezTo>
                  <a:cubicBezTo>
                    <a:pt x="63" y="111"/>
                    <a:pt x="62" y="82"/>
                    <a:pt x="72" y="55"/>
                  </a:cubicBezTo>
                  <a:cubicBezTo>
                    <a:pt x="76" y="41"/>
                    <a:pt x="85" y="30"/>
                    <a:pt x="84" y="13"/>
                  </a:cubicBezTo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8" name="Freeform 44">
              <a:extLst>
                <a:ext uri="{FF2B5EF4-FFF2-40B4-BE49-F238E27FC236}">
                  <a16:creationId xmlns:a16="http://schemas.microsoft.com/office/drawing/2014/main" id="{F6BA0F11-D9A7-4AC2-9532-EDCF386C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781"/>
              <a:ext cx="38" cy="38"/>
            </a:xfrm>
            <a:custGeom>
              <a:avLst/>
              <a:gdLst>
                <a:gd name="T0" fmla="*/ 117 w 15"/>
                <a:gd name="T1" fmla="*/ 22 h 14"/>
                <a:gd name="T2" fmla="*/ 0 w 15"/>
                <a:gd name="T3" fmla="*/ 163 h 14"/>
                <a:gd name="T4" fmla="*/ 180 w 15"/>
                <a:gd name="T5" fmla="*/ 280 h 14"/>
                <a:gd name="T6" fmla="*/ 180 w 1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4">
                  <a:moveTo>
                    <a:pt x="7" y="1"/>
                  </a:moveTo>
                  <a:cubicBezTo>
                    <a:pt x="4" y="3"/>
                    <a:pt x="1" y="4"/>
                    <a:pt x="0" y="8"/>
                  </a:cubicBezTo>
                  <a:cubicBezTo>
                    <a:pt x="3" y="11"/>
                    <a:pt x="7" y="13"/>
                    <a:pt x="11" y="14"/>
                  </a:cubicBezTo>
                  <a:cubicBezTo>
                    <a:pt x="14" y="8"/>
                    <a:pt x="15" y="2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9" name="Freeform 45">
              <a:extLst>
                <a:ext uri="{FF2B5EF4-FFF2-40B4-BE49-F238E27FC236}">
                  <a16:creationId xmlns:a16="http://schemas.microsoft.com/office/drawing/2014/main" id="{E6FBE5D0-1919-4F3D-94B6-44F6171D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1752"/>
              <a:ext cx="33" cy="24"/>
            </a:xfrm>
            <a:custGeom>
              <a:avLst/>
              <a:gdLst>
                <a:gd name="T0" fmla="*/ 33 w 13"/>
                <a:gd name="T1" fmla="*/ 35 h 9"/>
                <a:gd name="T2" fmla="*/ 0 w 13"/>
                <a:gd name="T3" fmla="*/ 171 h 9"/>
                <a:gd name="T4" fmla="*/ 213 w 13"/>
                <a:gd name="T5" fmla="*/ 136 h 9"/>
                <a:gd name="T6" fmla="*/ 117 w 1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2" y="2"/>
                  </a:moveTo>
                  <a:cubicBezTo>
                    <a:pt x="1" y="4"/>
                    <a:pt x="0" y="6"/>
                    <a:pt x="0" y="9"/>
                  </a:cubicBezTo>
                  <a:cubicBezTo>
                    <a:pt x="5" y="9"/>
                    <a:pt x="8" y="8"/>
                    <a:pt x="13" y="7"/>
                  </a:cubicBezTo>
                  <a:cubicBezTo>
                    <a:pt x="10" y="5"/>
                    <a:pt x="9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0" name="Freeform 46">
              <a:extLst>
                <a:ext uri="{FF2B5EF4-FFF2-40B4-BE49-F238E27FC236}">
                  <a16:creationId xmlns:a16="http://schemas.microsoft.com/office/drawing/2014/main" id="{D9CCC7D8-EBE4-4A2E-8A49-EC984421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851"/>
              <a:ext cx="18" cy="18"/>
            </a:xfrm>
            <a:custGeom>
              <a:avLst/>
              <a:gdLst>
                <a:gd name="T0" fmla="*/ 0 w 7"/>
                <a:gd name="T1" fmla="*/ 0 h 7"/>
                <a:gd name="T2" fmla="*/ 118 w 7"/>
                <a:gd name="T3" fmla="*/ 85 h 7"/>
                <a:gd name="T4" fmla="*/ 54 w 7"/>
                <a:gd name="T5" fmla="*/ 3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3"/>
                    <a:pt x="1" y="7"/>
                    <a:pt x="7" y="5"/>
                  </a:cubicBezTo>
                  <a:cubicBezTo>
                    <a:pt x="6" y="2"/>
                    <a:pt x="3" y="1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1" name="Freeform 47">
              <a:extLst>
                <a:ext uri="{FF2B5EF4-FFF2-40B4-BE49-F238E27FC236}">
                  <a16:creationId xmlns:a16="http://schemas.microsoft.com/office/drawing/2014/main" id="{C4FBFDCF-8E7E-4B24-A553-91B379E8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99"/>
              <a:ext cx="155" cy="117"/>
            </a:xfrm>
            <a:custGeom>
              <a:avLst/>
              <a:gdLst>
                <a:gd name="T0" fmla="*/ 813 w 62"/>
                <a:gd name="T1" fmla="*/ 340 h 44"/>
                <a:gd name="T2" fmla="*/ 833 w 62"/>
                <a:gd name="T3" fmla="*/ 737 h 44"/>
                <a:gd name="T4" fmla="*/ 333 w 62"/>
                <a:gd name="T5" fmla="*/ 678 h 44"/>
                <a:gd name="T6" fmla="*/ 33 w 62"/>
                <a:gd name="T7" fmla="*/ 261 h 44"/>
                <a:gd name="T8" fmla="*/ 395 w 62"/>
                <a:gd name="T9" fmla="*/ 149 h 44"/>
                <a:gd name="T10" fmla="*/ 813 w 62"/>
                <a:gd name="T11" fmla="*/ 34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44">
                  <a:moveTo>
                    <a:pt x="52" y="18"/>
                  </a:moveTo>
                  <a:cubicBezTo>
                    <a:pt x="55" y="25"/>
                    <a:pt x="62" y="32"/>
                    <a:pt x="53" y="39"/>
                  </a:cubicBezTo>
                  <a:cubicBezTo>
                    <a:pt x="47" y="44"/>
                    <a:pt x="36" y="42"/>
                    <a:pt x="21" y="36"/>
                  </a:cubicBezTo>
                  <a:cubicBezTo>
                    <a:pt x="13" y="33"/>
                    <a:pt x="4" y="24"/>
                    <a:pt x="2" y="14"/>
                  </a:cubicBezTo>
                  <a:cubicBezTo>
                    <a:pt x="0" y="0"/>
                    <a:pt x="18" y="7"/>
                    <a:pt x="25" y="8"/>
                  </a:cubicBezTo>
                  <a:cubicBezTo>
                    <a:pt x="32" y="9"/>
                    <a:pt x="48" y="13"/>
                    <a:pt x="52" y="18"/>
                  </a:cubicBezTo>
                  <a:close/>
                </a:path>
              </a:pathLst>
            </a:custGeom>
            <a:solidFill>
              <a:srgbClr val="E4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2" name="Freeform 48">
              <a:extLst>
                <a:ext uri="{FF2B5EF4-FFF2-40B4-BE49-F238E27FC236}">
                  <a16:creationId xmlns:a16="http://schemas.microsoft.com/office/drawing/2014/main" id="{06E2C6BC-84CA-4998-8257-A6F2C82F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331"/>
              <a:ext cx="55" cy="53"/>
            </a:xfrm>
            <a:custGeom>
              <a:avLst/>
              <a:gdLst>
                <a:gd name="T0" fmla="*/ 158 w 22"/>
                <a:gd name="T1" fmla="*/ 0 h 20"/>
                <a:gd name="T2" fmla="*/ 333 w 22"/>
                <a:gd name="T3" fmla="*/ 170 h 20"/>
                <a:gd name="T4" fmla="*/ 333 w 22"/>
                <a:gd name="T5" fmla="*/ 315 h 20"/>
                <a:gd name="T6" fmla="*/ 238 w 22"/>
                <a:gd name="T7" fmla="*/ 371 h 20"/>
                <a:gd name="T8" fmla="*/ 33 w 22"/>
                <a:gd name="T9" fmla="*/ 281 h 20"/>
                <a:gd name="T10" fmla="*/ 0 w 22"/>
                <a:gd name="T11" fmla="*/ 111 h 20"/>
                <a:gd name="T12" fmla="*/ 158 w 2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0">
                  <a:moveTo>
                    <a:pt x="10" y="0"/>
                  </a:moveTo>
                  <a:cubicBezTo>
                    <a:pt x="16" y="0"/>
                    <a:pt x="21" y="3"/>
                    <a:pt x="21" y="9"/>
                  </a:cubicBezTo>
                  <a:cubicBezTo>
                    <a:pt x="21" y="11"/>
                    <a:pt x="22" y="16"/>
                    <a:pt x="21" y="17"/>
                  </a:cubicBezTo>
                  <a:cubicBezTo>
                    <a:pt x="20" y="20"/>
                    <a:pt x="18" y="20"/>
                    <a:pt x="15" y="20"/>
                  </a:cubicBezTo>
                  <a:cubicBezTo>
                    <a:pt x="9" y="20"/>
                    <a:pt x="5" y="20"/>
                    <a:pt x="2" y="15"/>
                  </a:cubicBezTo>
                  <a:cubicBezTo>
                    <a:pt x="0" y="13"/>
                    <a:pt x="0" y="9"/>
                    <a:pt x="0" y="6"/>
                  </a:cubicBezTo>
                  <a:cubicBezTo>
                    <a:pt x="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3" name="Freeform 49">
              <a:extLst>
                <a:ext uri="{FF2B5EF4-FFF2-40B4-BE49-F238E27FC236}">
                  <a16:creationId xmlns:a16="http://schemas.microsoft.com/office/drawing/2014/main" id="{B8CC50E8-674E-41F8-ABC2-D7CB9918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331"/>
              <a:ext cx="30" cy="24"/>
            </a:xfrm>
            <a:custGeom>
              <a:avLst/>
              <a:gdLst>
                <a:gd name="T0" fmla="*/ 20 w 12"/>
                <a:gd name="T1" fmla="*/ 93 h 9"/>
                <a:gd name="T2" fmla="*/ 0 w 12"/>
                <a:gd name="T3" fmla="*/ 171 h 9"/>
                <a:gd name="T4" fmla="*/ 175 w 12"/>
                <a:gd name="T5" fmla="*/ 171 h 9"/>
                <a:gd name="T6" fmla="*/ 50 w 12"/>
                <a:gd name="T7" fmla="*/ 7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" y="5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3" y="8"/>
                    <a:pt x="7" y="9"/>
                    <a:pt x="11" y="9"/>
                  </a:cubicBezTo>
                  <a:cubicBezTo>
                    <a:pt x="12" y="6"/>
                    <a:pt x="6" y="0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4" name="Freeform 50">
              <a:extLst>
                <a:ext uri="{FF2B5EF4-FFF2-40B4-BE49-F238E27FC236}">
                  <a16:creationId xmlns:a16="http://schemas.microsoft.com/office/drawing/2014/main" id="{A7706053-80FA-4FD8-8B3A-FB26B729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360"/>
              <a:ext cx="10" cy="5"/>
            </a:xfrm>
            <a:custGeom>
              <a:avLst/>
              <a:gdLst>
                <a:gd name="T0" fmla="*/ 20 w 4"/>
                <a:gd name="T1" fmla="*/ 20 h 2"/>
                <a:gd name="T2" fmla="*/ 20 w 4"/>
                <a:gd name="T3" fmla="*/ 33 h 2"/>
                <a:gd name="T4" fmla="*/ 5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2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5" name="Freeform 51">
              <a:extLst>
                <a:ext uri="{FF2B5EF4-FFF2-40B4-BE49-F238E27FC236}">
                  <a16:creationId xmlns:a16="http://schemas.microsoft.com/office/drawing/2014/main" id="{289376A7-A61E-4445-94C7-4929445B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637"/>
              <a:ext cx="22" cy="27"/>
            </a:xfrm>
            <a:custGeom>
              <a:avLst/>
              <a:gdLst>
                <a:gd name="T0" fmla="*/ 120 w 9"/>
                <a:gd name="T1" fmla="*/ 0 h 10"/>
                <a:gd name="T2" fmla="*/ 12 w 9"/>
                <a:gd name="T3" fmla="*/ 81 h 10"/>
                <a:gd name="T4" fmla="*/ 132 w 9"/>
                <a:gd name="T5" fmla="*/ 176 h 10"/>
                <a:gd name="T6" fmla="*/ 103 w 9"/>
                <a:gd name="T7" fmla="*/ 3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5" y="0"/>
                    <a:pt x="1" y="0"/>
                    <a:pt x="1" y="4"/>
                  </a:cubicBezTo>
                  <a:cubicBezTo>
                    <a:pt x="0" y="9"/>
                    <a:pt x="6" y="10"/>
                    <a:pt x="9" y="9"/>
                  </a:cubicBezTo>
                  <a:cubicBezTo>
                    <a:pt x="9" y="7"/>
                    <a:pt x="7" y="5"/>
                    <a:pt x="7" y="2"/>
                  </a:cubicBezTo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6" name="Freeform 52">
              <a:extLst>
                <a:ext uri="{FF2B5EF4-FFF2-40B4-BE49-F238E27FC236}">
                  <a16:creationId xmlns:a16="http://schemas.microsoft.com/office/drawing/2014/main" id="{07ECE098-1970-4220-9C60-11934338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491"/>
              <a:ext cx="78" cy="21"/>
            </a:xfrm>
            <a:custGeom>
              <a:avLst/>
              <a:gdLst>
                <a:gd name="T0" fmla="*/ 20 w 31"/>
                <a:gd name="T1" fmla="*/ 0 h 8"/>
                <a:gd name="T2" fmla="*/ 63 w 31"/>
                <a:gd name="T3" fmla="*/ 55 h 8"/>
                <a:gd name="T4" fmla="*/ 176 w 31"/>
                <a:gd name="T5" fmla="*/ 123 h 8"/>
                <a:gd name="T6" fmla="*/ 493 w 31"/>
                <a:gd name="T7" fmla="*/ 123 h 8"/>
                <a:gd name="T8" fmla="*/ 493 w 31"/>
                <a:gd name="T9" fmla="*/ 76 h 8"/>
                <a:gd name="T10" fmla="*/ 304 w 31"/>
                <a:gd name="T11" fmla="*/ 34 h 8"/>
                <a:gd name="T12" fmla="*/ 159 w 31"/>
                <a:gd name="T13" fmla="*/ 2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">
                  <a:moveTo>
                    <a:pt x="1" y="0"/>
                  </a:moveTo>
                  <a:cubicBezTo>
                    <a:pt x="0" y="2"/>
                    <a:pt x="2" y="2"/>
                    <a:pt x="4" y="3"/>
                  </a:cubicBezTo>
                  <a:cubicBezTo>
                    <a:pt x="6" y="5"/>
                    <a:pt x="8" y="7"/>
                    <a:pt x="11" y="7"/>
                  </a:cubicBezTo>
                  <a:cubicBezTo>
                    <a:pt x="18" y="8"/>
                    <a:pt x="24" y="7"/>
                    <a:pt x="31" y="7"/>
                  </a:cubicBezTo>
                  <a:cubicBezTo>
                    <a:pt x="31" y="6"/>
                    <a:pt x="31" y="5"/>
                    <a:pt x="31" y="4"/>
                  </a:cubicBezTo>
                  <a:cubicBezTo>
                    <a:pt x="27" y="2"/>
                    <a:pt x="23" y="3"/>
                    <a:pt x="19" y="2"/>
                  </a:cubicBezTo>
                  <a:cubicBezTo>
                    <a:pt x="16" y="2"/>
                    <a:pt x="13" y="1"/>
                    <a:pt x="10" y="1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7" name="Freeform 53">
              <a:extLst>
                <a:ext uri="{FF2B5EF4-FFF2-40B4-BE49-F238E27FC236}">
                  <a16:creationId xmlns:a16="http://schemas.microsoft.com/office/drawing/2014/main" id="{B09B0B77-1F43-4E4D-90FC-6BD50E6A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499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25 w 8"/>
                <a:gd name="T3" fmla="*/ 21 h 3"/>
                <a:gd name="T4" fmla="*/ 63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3"/>
                    <a:pt x="6" y="2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8" name="Freeform 54">
              <a:extLst>
                <a:ext uri="{FF2B5EF4-FFF2-40B4-BE49-F238E27FC236}">
                  <a16:creationId xmlns:a16="http://schemas.microsoft.com/office/drawing/2014/main" id="{2155310A-F6DB-4126-93AE-631C8B8D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501"/>
              <a:ext cx="8" cy="6"/>
            </a:xfrm>
            <a:custGeom>
              <a:avLst/>
              <a:gdLst>
                <a:gd name="T0" fmla="*/ 21 w 3"/>
                <a:gd name="T1" fmla="*/ 27 h 2"/>
                <a:gd name="T2" fmla="*/ 21 w 3"/>
                <a:gd name="T3" fmla="*/ 27 h 2"/>
                <a:gd name="T4" fmla="*/ 56 w 3"/>
                <a:gd name="T5" fmla="*/ 27 h 2"/>
                <a:gd name="T6" fmla="*/ 35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9" name="Freeform 55">
              <a:extLst>
                <a:ext uri="{FF2B5EF4-FFF2-40B4-BE49-F238E27FC236}">
                  <a16:creationId xmlns:a16="http://schemas.microsoft.com/office/drawing/2014/main" id="{99FA4600-B8E6-4492-A498-8DF95AF29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472"/>
              <a:ext cx="42" cy="16"/>
            </a:xfrm>
            <a:custGeom>
              <a:avLst/>
              <a:gdLst>
                <a:gd name="T0" fmla="*/ 91 w 17"/>
                <a:gd name="T1" fmla="*/ 0 h 6"/>
                <a:gd name="T2" fmla="*/ 245 w 17"/>
                <a:gd name="T3" fmla="*/ 21 h 6"/>
                <a:gd name="T4" fmla="*/ 257 w 17"/>
                <a:gd name="T5" fmla="*/ 115 h 6"/>
                <a:gd name="T6" fmla="*/ 0 w 17"/>
                <a:gd name="T7" fmla="*/ 77 h 6"/>
                <a:gd name="T8" fmla="*/ 91 w 1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6" y="0"/>
                  </a:moveTo>
                  <a:cubicBezTo>
                    <a:pt x="9" y="0"/>
                    <a:pt x="14" y="1"/>
                    <a:pt x="16" y="1"/>
                  </a:cubicBezTo>
                  <a:cubicBezTo>
                    <a:pt x="16" y="1"/>
                    <a:pt x="16" y="5"/>
                    <a:pt x="17" y="6"/>
                  </a:cubicBezTo>
                  <a:cubicBezTo>
                    <a:pt x="12" y="6"/>
                    <a:pt x="2" y="5"/>
                    <a:pt x="0" y="4"/>
                  </a:cubicBezTo>
                  <a:cubicBezTo>
                    <a:pt x="3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0" name="Oval 56">
              <a:extLst>
                <a:ext uri="{FF2B5EF4-FFF2-40B4-BE49-F238E27FC236}">
                  <a16:creationId xmlns:a16="http://schemas.microsoft.com/office/drawing/2014/main" id="{1961501D-9C10-4C4A-ABAB-12FED9A2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1640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41" name="Oval 57">
              <a:extLst>
                <a:ext uri="{FF2B5EF4-FFF2-40B4-BE49-F238E27FC236}">
                  <a16:creationId xmlns:a16="http://schemas.microsoft.com/office/drawing/2014/main" id="{C49D7834-1502-4110-92DB-8203F029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64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42" name="Freeform 58">
              <a:extLst>
                <a:ext uri="{FF2B5EF4-FFF2-40B4-BE49-F238E27FC236}">
                  <a16:creationId xmlns:a16="http://schemas.microsoft.com/office/drawing/2014/main" id="{FED27E3E-9716-457C-8024-C720C12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125"/>
              <a:ext cx="260" cy="150"/>
            </a:xfrm>
            <a:custGeom>
              <a:avLst/>
              <a:gdLst>
                <a:gd name="T0" fmla="*/ 1625 w 104"/>
                <a:gd name="T1" fmla="*/ 1077 h 56"/>
                <a:gd name="T2" fmla="*/ 658 w 104"/>
                <a:gd name="T3" fmla="*/ 940 h 56"/>
                <a:gd name="T4" fmla="*/ 95 w 104"/>
                <a:gd name="T5" fmla="*/ 538 h 56"/>
                <a:gd name="T6" fmla="*/ 83 w 104"/>
                <a:gd name="T7" fmla="*/ 0 h 56"/>
                <a:gd name="T8" fmla="*/ 1625 w 104"/>
                <a:gd name="T9" fmla="*/ 107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6">
                  <a:moveTo>
                    <a:pt x="104" y="56"/>
                  </a:moveTo>
                  <a:cubicBezTo>
                    <a:pt x="88" y="55"/>
                    <a:pt x="58" y="53"/>
                    <a:pt x="42" y="49"/>
                  </a:cubicBezTo>
                  <a:cubicBezTo>
                    <a:pt x="32" y="46"/>
                    <a:pt x="14" y="39"/>
                    <a:pt x="6" y="28"/>
                  </a:cubicBezTo>
                  <a:cubicBezTo>
                    <a:pt x="0" y="20"/>
                    <a:pt x="0" y="10"/>
                    <a:pt x="5" y="0"/>
                  </a:cubicBezTo>
                  <a:cubicBezTo>
                    <a:pt x="3" y="20"/>
                    <a:pt x="15" y="49"/>
                    <a:pt x="104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3" name="Freeform 59">
              <a:extLst>
                <a:ext uri="{FF2B5EF4-FFF2-40B4-BE49-F238E27FC236}">
                  <a16:creationId xmlns:a16="http://schemas.microsoft.com/office/drawing/2014/main" id="{39E645A9-0D16-4C25-9543-3C3CB16E0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381"/>
              <a:ext cx="180" cy="24"/>
            </a:xfrm>
            <a:custGeom>
              <a:avLst/>
              <a:gdLst>
                <a:gd name="T0" fmla="*/ 0 w 72"/>
                <a:gd name="T1" fmla="*/ 77 h 9"/>
                <a:gd name="T2" fmla="*/ 1125 w 72"/>
                <a:gd name="T3" fmla="*/ 77 h 9"/>
                <a:gd name="T4" fmla="*/ 0 w 72"/>
                <a:gd name="T5" fmla="*/ 7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9">
                  <a:moveTo>
                    <a:pt x="0" y="4"/>
                  </a:moveTo>
                  <a:cubicBezTo>
                    <a:pt x="11" y="7"/>
                    <a:pt x="56" y="9"/>
                    <a:pt x="72" y="4"/>
                  </a:cubicBezTo>
                  <a:cubicBezTo>
                    <a:pt x="66" y="0"/>
                    <a:pt x="10" y="0"/>
                    <a:pt x="0" y="4"/>
                  </a:cubicBezTo>
                  <a:close/>
                </a:path>
              </a:pathLst>
            </a:custGeom>
            <a:solidFill>
              <a:srgbClr val="F4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4" name="Freeform 60">
              <a:extLst>
                <a:ext uri="{FF2B5EF4-FFF2-40B4-BE49-F238E27FC236}">
                  <a16:creationId xmlns:a16="http://schemas.microsoft.com/office/drawing/2014/main" id="{66E7F906-1168-4859-8E30-4B650018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168"/>
              <a:ext cx="140" cy="245"/>
            </a:xfrm>
            <a:custGeom>
              <a:avLst/>
              <a:gdLst>
                <a:gd name="T0" fmla="*/ 208 w 56"/>
                <a:gd name="T1" fmla="*/ 1646 h 92"/>
                <a:gd name="T2" fmla="*/ 613 w 56"/>
                <a:gd name="T3" fmla="*/ 1603 h 92"/>
                <a:gd name="T4" fmla="*/ 875 w 56"/>
                <a:gd name="T5" fmla="*/ 1169 h 92"/>
                <a:gd name="T6" fmla="*/ 875 w 56"/>
                <a:gd name="T7" fmla="*/ 418 h 92"/>
                <a:gd name="T8" fmla="*/ 770 w 56"/>
                <a:gd name="T9" fmla="*/ 0 h 92"/>
                <a:gd name="T10" fmla="*/ 583 w 56"/>
                <a:gd name="T11" fmla="*/ 1169 h 92"/>
                <a:gd name="T12" fmla="*/ 0 w 56"/>
                <a:gd name="T13" fmla="*/ 173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2">
                  <a:moveTo>
                    <a:pt x="13" y="87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33"/>
                    <a:pt x="56" y="22"/>
                  </a:cubicBezTo>
                  <a:cubicBezTo>
                    <a:pt x="56" y="11"/>
                    <a:pt x="54" y="5"/>
                    <a:pt x="49" y="0"/>
                  </a:cubicBezTo>
                  <a:cubicBezTo>
                    <a:pt x="53" y="17"/>
                    <a:pt x="48" y="42"/>
                    <a:pt x="37" y="62"/>
                  </a:cubicBezTo>
                  <a:cubicBezTo>
                    <a:pt x="25" y="82"/>
                    <a:pt x="0" y="92"/>
                    <a:pt x="0" y="92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5" name="Freeform 61">
              <a:extLst>
                <a:ext uri="{FF2B5EF4-FFF2-40B4-BE49-F238E27FC236}">
                  <a16:creationId xmlns:a16="http://schemas.microsoft.com/office/drawing/2014/main" id="{F304CD8F-C5C1-4BD5-ACA8-614EDB503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741"/>
              <a:ext cx="47" cy="632"/>
            </a:xfrm>
            <a:custGeom>
              <a:avLst/>
              <a:gdLst>
                <a:gd name="T0" fmla="*/ 287 w 19"/>
                <a:gd name="T1" fmla="*/ 4493 h 237"/>
                <a:gd name="T2" fmla="*/ 287 w 19"/>
                <a:gd name="T3" fmla="*/ 21 h 237"/>
                <a:gd name="T4" fmla="*/ 0 w 19"/>
                <a:gd name="T5" fmla="*/ 21 h 237"/>
                <a:gd name="T6" fmla="*/ 166 w 19"/>
                <a:gd name="T7" fmla="*/ 227 h 237"/>
                <a:gd name="T8" fmla="*/ 287 w 19"/>
                <a:gd name="T9" fmla="*/ 4493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37">
                  <a:moveTo>
                    <a:pt x="19" y="237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8" y="1"/>
                    <a:pt x="0" y="1"/>
                  </a:cubicBezTo>
                  <a:cubicBezTo>
                    <a:pt x="7" y="1"/>
                    <a:pt x="11" y="7"/>
                    <a:pt x="11" y="12"/>
                  </a:cubicBezTo>
                  <a:lnTo>
                    <a:pt x="19" y="237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6" name="Freeform 62">
              <a:extLst>
                <a:ext uri="{FF2B5EF4-FFF2-40B4-BE49-F238E27FC236}">
                  <a16:creationId xmlns:a16="http://schemas.microsoft.com/office/drawing/2014/main" id="{3BC93082-A325-48D4-8B27-01FFBEE4B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024"/>
              <a:ext cx="52" cy="43"/>
            </a:xfrm>
            <a:custGeom>
              <a:avLst/>
              <a:gdLst>
                <a:gd name="T0" fmla="*/ 319 w 21"/>
                <a:gd name="T1" fmla="*/ 0 h 16"/>
                <a:gd name="T2" fmla="*/ 0 w 21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2" y="4"/>
                    <a:pt x="5" y="10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7" name="Freeform 63">
              <a:extLst>
                <a:ext uri="{FF2B5EF4-FFF2-40B4-BE49-F238E27FC236}">
                  <a16:creationId xmlns:a16="http://schemas.microsoft.com/office/drawing/2014/main" id="{BAAB1128-EE9E-4B03-95FC-3F6051890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003"/>
              <a:ext cx="48" cy="21"/>
            </a:xfrm>
            <a:custGeom>
              <a:avLst/>
              <a:gdLst>
                <a:gd name="T0" fmla="*/ 306 w 19"/>
                <a:gd name="T1" fmla="*/ 0 h 8"/>
                <a:gd name="T2" fmla="*/ 0 w 19"/>
                <a:gd name="T3" fmla="*/ 14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cubicBezTo>
                    <a:pt x="12" y="2"/>
                    <a:pt x="6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C9C9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8" name="Freeform 64">
              <a:extLst>
                <a:ext uri="{FF2B5EF4-FFF2-40B4-BE49-F238E27FC236}">
                  <a16:creationId xmlns:a16="http://schemas.microsoft.com/office/drawing/2014/main" id="{8B18CE40-44F5-4ABC-8028-9D79AAAE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973"/>
              <a:ext cx="150" cy="30"/>
            </a:xfrm>
            <a:custGeom>
              <a:avLst/>
              <a:gdLst>
                <a:gd name="T0" fmla="*/ 938 w 60"/>
                <a:gd name="T1" fmla="*/ 0 h 11"/>
                <a:gd name="T2" fmla="*/ 0 w 60"/>
                <a:gd name="T3" fmla="*/ 224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1">
                  <a:moveTo>
                    <a:pt x="60" y="0"/>
                  </a:moveTo>
                  <a:cubicBezTo>
                    <a:pt x="38" y="2"/>
                    <a:pt x="17" y="5"/>
                    <a:pt x="0" y="11"/>
                  </a:cubicBezTo>
                </a:path>
              </a:pathLst>
            </a:custGeom>
            <a:noFill/>
            <a:ln w="7938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9" name="Freeform 65">
              <a:extLst>
                <a:ext uri="{FF2B5EF4-FFF2-40B4-BE49-F238E27FC236}">
                  <a16:creationId xmlns:a16="http://schemas.microsoft.com/office/drawing/2014/main" id="{261D3D7A-7677-4D86-A829-786A61D8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973"/>
              <a:ext cx="155" cy="8"/>
            </a:xfrm>
            <a:custGeom>
              <a:avLst/>
              <a:gdLst>
                <a:gd name="T0" fmla="*/ 970 w 62"/>
                <a:gd name="T1" fmla="*/ 56 h 3"/>
                <a:gd name="T2" fmla="*/ 313 w 62"/>
                <a:gd name="T3" fmla="*/ 0 h 3"/>
                <a:gd name="T4" fmla="*/ 0 w 6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3">
                  <a:moveTo>
                    <a:pt x="62" y="3"/>
                  </a:moveTo>
                  <a:cubicBezTo>
                    <a:pt x="48" y="1"/>
                    <a:pt x="34" y="0"/>
                    <a:pt x="20" y="0"/>
                  </a:cubicBezTo>
                  <a:cubicBezTo>
                    <a:pt x="13" y="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C9C9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0" name="Freeform 66">
              <a:extLst>
                <a:ext uri="{FF2B5EF4-FFF2-40B4-BE49-F238E27FC236}">
                  <a16:creationId xmlns:a16="http://schemas.microsoft.com/office/drawing/2014/main" id="{07E60F83-B8FB-4A86-9AD7-B40591A9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981"/>
              <a:ext cx="162" cy="54"/>
            </a:xfrm>
            <a:custGeom>
              <a:avLst/>
              <a:gdLst>
                <a:gd name="T0" fmla="*/ 1007 w 65"/>
                <a:gd name="T1" fmla="*/ 394 h 20"/>
                <a:gd name="T2" fmla="*/ 0 w 65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20">
                  <a:moveTo>
                    <a:pt x="65" y="20"/>
                  </a:moveTo>
                  <a:cubicBezTo>
                    <a:pt x="49" y="10"/>
                    <a:pt x="26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1" name="Freeform 67">
              <a:extLst>
                <a:ext uri="{FF2B5EF4-FFF2-40B4-BE49-F238E27FC236}">
                  <a16:creationId xmlns:a16="http://schemas.microsoft.com/office/drawing/2014/main" id="{9A119300-2FA8-4C8E-B6CF-75239EFC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379"/>
              <a:ext cx="133" cy="2"/>
            </a:xfrm>
            <a:custGeom>
              <a:avLst/>
              <a:gdLst>
                <a:gd name="T0" fmla="*/ 838 w 53"/>
                <a:gd name="T1" fmla="*/ 8 h 1"/>
                <a:gd name="T2" fmla="*/ 396 w 53"/>
                <a:gd name="T3" fmla="*/ 0 h 1"/>
                <a:gd name="T4" fmla="*/ 0 w 53"/>
                <a:gd name="T5" fmla="*/ 8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">
                  <a:moveTo>
                    <a:pt x="53" y="1"/>
                  </a:moveTo>
                  <a:cubicBezTo>
                    <a:pt x="44" y="0"/>
                    <a:pt x="34" y="0"/>
                    <a:pt x="25" y="0"/>
                  </a:cubicBezTo>
                  <a:cubicBezTo>
                    <a:pt x="17" y="0"/>
                    <a:pt x="8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2" name="Freeform 68">
              <a:extLst>
                <a:ext uri="{FF2B5EF4-FFF2-40B4-BE49-F238E27FC236}">
                  <a16:creationId xmlns:a16="http://schemas.microsoft.com/office/drawing/2014/main" id="{55FA2054-288A-4597-80C9-6E54AD9B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397"/>
              <a:ext cx="238" cy="286"/>
            </a:xfrm>
            <a:custGeom>
              <a:avLst/>
              <a:gdLst>
                <a:gd name="T0" fmla="*/ 0 w 95"/>
                <a:gd name="T1" fmla="*/ 2042 h 107"/>
                <a:gd name="T2" fmla="*/ 1493 w 95"/>
                <a:gd name="T3" fmla="*/ 973 h 107"/>
                <a:gd name="T4" fmla="*/ 1493 w 95"/>
                <a:gd name="T5" fmla="*/ 973 h 107"/>
                <a:gd name="T6" fmla="*/ 521 w 95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107">
                  <a:moveTo>
                    <a:pt x="0" y="107"/>
                  </a:moveTo>
                  <a:cubicBezTo>
                    <a:pt x="51" y="102"/>
                    <a:pt x="95" y="84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25"/>
                    <a:pt x="69" y="9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3" name="Freeform 69">
              <a:extLst>
                <a:ext uri="{FF2B5EF4-FFF2-40B4-BE49-F238E27FC236}">
                  <a16:creationId xmlns:a16="http://schemas.microsoft.com/office/drawing/2014/main" id="{4FD3BE17-3AF0-4C6D-9BEB-37DD2750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008"/>
              <a:ext cx="643" cy="1437"/>
            </a:xfrm>
            <a:custGeom>
              <a:avLst/>
              <a:gdLst>
                <a:gd name="T0" fmla="*/ 4026 w 257"/>
                <a:gd name="T1" fmla="*/ 1672 h 539"/>
                <a:gd name="T2" fmla="*/ 3430 w 257"/>
                <a:gd name="T3" fmla="*/ 419 h 539"/>
                <a:gd name="T4" fmla="*/ 2004 w 257"/>
                <a:gd name="T5" fmla="*/ 0 h 539"/>
                <a:gd name="T6" fmla="*/ 646 w 257"/>
                <a:gd name="T7" fmla="*/ 363 h 539"/>
                <a:gd name="T8" fmla="*/ 0 w 257"/>
                <a:gd name="T9" fmla="*/ 1672 h 539"/>
                <a:gd name="T10" fmla="*/ 0 w 257"/>
                <a:gd name="T11" fmla="*/ 7961 h 539"/>
                <a:gd name="T12" fmla="*/ 2004 w 257"/>
                <a:gd name="T13" fmla="*/ 10214 h 539"/>
                <a:gd name="T14" fmla="*/ 4026 w 257"/>
                <a:gd name="T15" fmla="*/ 7961 h 539"/>
                <a:gd name="T16" fmla="*/ 4026 w 257"/>
                <a:gd name="T17" fmla="*/ 1672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539">
                  <a:moveTo>
                    <a:pt x="257" y="88"/>
                  </a:moveTo>
                  <a:cubicBezTo>
                    <a:pt x="257" y="61"/>
                    <a:pt x="237" y="36"/>
                    <a:pt x="219" y="22"/>
                  </a:cubicBezTo>
                  <a:cubicBezTo>
                    <a:pt x="200" y="7"/>
                    <a:pt x="164" y="0"/>
                    <a:pt x="128" y="0"/>
                  </a:cubicBezTo>
                  <a:cubicBezTo>
                    <a:pt x="94" y="0"/>
                    <a:pt x="60" y="6"/>
                    <a:pt x="41" y="19"/>
                  </a:cubicBezTo>
                  <a:cubicBezTo>
                    <a:pt x="16" y="36"/>
                    <a:pt x="0" y="62"/>
                    <a:pt x="0" y="88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60"/>
                    <a:pt x="64" y="539"/>
                    <a:pt x="128" y="539"/>
                  </a:cubicBezTo>
                  <a:cubicBezTo>
                    <a:pt x="192" y="539"/>
                    <a:pt x="257" y="460"/>
                    <a:pt x="257" y="420"/>
                  </a:cubicBezTo>
                  <a:cubicBezTo>
                    <a:pt x="257" y="88"/>
                    <a:pt x="257" y="88"/>
                    <a:pt x="257" y="8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4" name="Freeform 70">
              <a:extLst>
                <a:ext uri="{FF2B5EF4-FFF2-40B4-BE49-F238E27FC236}">
                  <a16:creationId xmlns:a16="http://schemas.microsoft.com/office/drawing/2014/main" id="{C85ADE27-4D7D-4D8F-B2CF-CF2B2EB7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33"/>
              <a:ext cx="60" cy="48"/>
            </a:xfrm>
            <a:custGeom>
              <a:avLst/>
              <a:gdLst>
                <a:gd name="T0" fmla="*/ 188 w 24"/>
                <a:gd name="T1" fmla="*/ 21 h 18"/>
                <a:gd name="T2" fmla="*/ 0 w 24"/>
                <a:gd name="T3" fmla="*/ 0 h 18"/>
                <a:gd name="T4" fmla="*/ 0 w 24"/>
                <a:gd name="T5" fmla="*/ 248 h 18"/>
                <a:gd name="T6" fmla="*/ 188 w 24"/>
                <a:gd name="T7" fmla="*/ 341 h 18"/>
                <a:gd name="T8" fmla="*/ 375 w 24"/>
                <a:gd name="T9" fmla="*/ 248 h 18"/>
                <a:gd name="T10" fmla="*/ 375 w 24"/>
                <a:gd name="T11" fmla="*/ 0 h 18"/>
                <a:gd name="T12" fmla="*/ 188 w 24"/>
                <a:gd name="T13" fmla="*/ 2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8">
                  <a:moveTo>
                    <a:pt x="12" y="1"/>
                  </a:moveTo>
                  <a:cubicBezTo>
                    <a:pt x="8" y="1"/>
                    <a:pt x="4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6" y="18"/>
                    <a:pt x="12" y="18"/>
                  </a:cubicBezTo>
                  <a:cubicBezTo>
                    <a:pt x="18" y="18"/>
                    <a:pt x="24" y="17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noFill/>
            <a:ln w="7938" cap="rnd">
              <a:solidFill>
                <a:srgbClr val="9494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5" name="Freeform 71">
              <a:extLst>
                <a:ext uri="{FF2B5EF4-FFF2-40B4-BE49-F238E27FC236}">
                  <a16:creationId xmlns:a16="http://schemas.microsoft.com/office/drawing/2014/main" id="{4A4FEC41-65C8-41EC-A622-7ECE4F53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728"/>
              <a:ext cx="95" cy="659"/>
            </a:xfrm>
            <a:custGeom>
              <a:avLst/>
              <a:gdLst>
                <a:gd name="T0" fmla="*/ 595 w 38"/>
                <a:gd name="T1" fmla="*/ 4690 h 247"/>
                <a:gd name="T2" fmla="*/ 595 w 38"/>
                <a:gd name="T3" fmla="*/ 0 h 247"/>
                <a:gd name="T4" fmla="*/ 300 w 38"/>
                <a:gd name="T5" fmla="*/ 56 h 247"/>
                <a:gd name="T6" fmla="*/ 0 w 38"/>
                <a:gd name="T7" fmla="*/ 0 h 247"/>
                <a:gd name="T8" fmla="*/ 0 w 38"/>
                <a:gd name="T9" fmla="*/ 469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47">
                  <a:moveTo>
                    <a:pt x="38" y="24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2"/>
                    <a:pt x="26" y="3"/>
                    <a:pt x="19" y="3"/>
                  </a:cubicBezTo>
                  <a:cubicBezTo>
                    <a:pt x="12" y="3"/>
                    <a:pt x="5" y="2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6" name="Freeform 72">
              <a:extLst>
                <a:ext uri="{FF2B5EF4-FFF2-40B4-BE49-F238E27FC236}">
                  <a16:creationId xmlns:a16="http://schemas.microsoft.com/office/drawing/2014/main" id="{BDBB54CF-F110-4857-A341-427DE9D3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621"/>
              <a:ext cx="45" cy="3"/>
            </a:xfrm>
            <a:custGeom>
              <a:avLst/>
              <a:gdLst>
                <a:gd name="T0" fmla="*/ 0 w 18"/>
                <a:gd name="T1" fmla="*/ 27 h 1"/>
                <a:gd name="T2" fmla="*/ 283 w 18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">
                  <a:moveTo>
                    <a:pt x="0" y="1"/>
                  </a:moveTo>
                  <a:cubicBezTo>
                    <a:pt x="4" y="0"/>
                    <a:pt x="14" y="0"/>
                    <a:pt x="18" y="1"/>
                  </a:cubicBezTo>
                </a:path>
              </a:pathLst>
            </a:custGeom>
            <a:noFill/>
            <a:ln w="7938" cap="rnd">
              <a:solidFill>
                <a:srgbClr val="9494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7" name="Freeform 73">
              <a:extLst>
                <a:ext uri="{FF2B5EF4-FFF2-40B4-BE49-F238E27FC236}">
                  <a16:creationId xmlns:a16="http://schemas.microsoft.com/office/drawing/2014/main" id="{8B76D7CC-E46E-49EF-ACBD-A79031BD0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749"/>
              <a:ext cx="42" cy="622"/>
            </a:xfrm>
            <a:custGeom>
              <a:avLst/>
              <a:gdLst>
                <a:gd name="T0" fmla="*/ 212 w 17"/>
                <a:gd name="T1" fmla="*/ 4397 h 233"/>
                <a:gd name="T2" fmla="*/ 257 w 17"/>
                <a:gd name="T3" fmla="*/ 2950 h 233"/>
                <a:gd name="T4" fmla="*/ 166 w 17"/>
                <a:gd name="T5" fmla="*/ 56 h 233"/>
                <a:gd name="T6" fmla="*/ 62 w 17"/>
                <a:gd name="T7" fmla="*/ 56 h 233"/>
                <a:gd name="T8" fmla="*/ 12 w 17"/>
                <a:gd name="T9" fmla="*/ 2792 h 233"/>
                <a:gd name="T10" fmla="*/ 12 w 17"/>
                <a:gd name="T11" fmla="*/ 4410 h 233"/>
                <a:gd name="T12" fmla="*/ 0 w 17"/>
                <a:gd name="T13" fmla="*/ 4410 h 233"/>
                <a:gd name="T14" fmla="*/ 153 w 17"/>
                <a:gd name="T15" fmla="*/ 4431 h 233"/>
                <a:gd name="T16" fmla="*/ 212 w 17"/>
                <a:gd name="T17" fmla="*/ 4397 h 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33">
                  <a:moveTo>
                    <a:pt x="14" y="231"/>
                  </a:moveTo>
                  <a:cubicBezTo>
                    <a:pt x="17" y="155"/>
                    <a:pt x="17" y="155"/>
                    <a:pt x="17" y="15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0"/>
                    <a:pt x="4" y="1"/>
                    <a:pt x="4" y="3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5" y="233"/>
                    <a:pt x="10" y="233"/>
                  </a:cubicBezTo>
                  <a:cubicBezTo>
                    <a:pt x="15" y="233"/>
                    <a:pt x="14" y="231"/>
                    <a:pt x="14" y="231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" name="Freeform 74">
              <a:extLst>
                <a:ext uri="{FF2B5EF4-FFF2-40B4-BE49-F238E27FC236}">
                  <a16:creationId xmlns:a16="http://schemas.microsoft.com/office/drawing/2014/main" id="{23F5CA08-C405-4167-8F99-DE07C3B3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60"/>
              <a:ext cx="20" cy="595"/>
            </a:xfrm>
            <a:custGeom>
              <a:avLst/>
              <a:gdLst>
                <a:gd name="T0" fmla="*/ 125 w 8"/>
                <a:gd name="T1" fmla="*/ 2962 h 223"/>
                <a:gd name="T2" fmla="*/ 63 w 8"/>
                <a:gd name="T3" fmla="*/ 0 h 223"/>
                <a:gd name="T4" fmla="*/ 0 w 8"/>
                <a:gd name="T5" fmla="*/ 2962 h 223"/>
                <a:gd name="T6" fmla="*/ 63 w 8"/>
                <a:gd name="T7" fmla="*/ 4237 h 223"/>
                <a:gd name="T8" fmla="*/ 125 w 8"/>
                <a:gd name="T9" fmla="*/ 2962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3">
                  <a:moveTo>
                    <a:pt x="8" y="15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3" y="223"/>
                    <a:pt x="4" y="223"/>
                  </a:cubicBezTo>
                  <a:cubicBezTo>
                    <a:pt x="6" y="223"/>
                    <a:pt x="8" y="156"/>
                    <a:pt x="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9" name="Oval 75">
              <a:extLst>
                <a:ext uri="{FF2B5EF4-FFF2-40B4-BE49-F238E27FC236}">
                  <a16:creationId xmlns:a16="http://schemas.microsoft.com/office/drawing/2014/main" id="{45C12D84-343B-477A-A6D9-49CC83CF4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3059"/>
              <a:ext cx="173" cy="5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60" name="Freeform 76">
              <a:extLst>
                <a:ext uri="{FF2B5EF4-FFF2-40B4-BE49-F238E27FC236}">
                  <a16:creationId xmlns:a16="http://schemas.microsoft.com/office/drawing/2014/main" id="{8E2BF76A-EBB5-4CE7-A4AE-3C9640A7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3091"/>
              <a:ext cx="167" cy="538"/>
            </a:xfrm>
            <a:custGeom>
              <a:avLst/>
              <a:gdLst>
                <a:gd name="T0" fmla="*/ 1037 w 67"/>
                <a:gd name="T1" fmla="*/ 3817 h 202"/>
                <a:gd name="T2" fmla="*/ 1037 w 67"/>
                <a:gd name="T3" fmla="*/ 0 h 202"/>
                <a:gd name="T4" fmla="*/ 528 w 67"/>
                <a:gd name="T5" fmla="*/ 192 h 202"/>
                <a:gd name="T6" fmla="*/ 0 w 67"/>
                <a:gd name="T7" fmla="*/ 0 h 202"/>
                <a:gd name="T8" fmla="*/ 0 w 67"/>
                <a:gd name="T9" fmla="*/ 3817 h 202"/>
                <a:gd name="T10" fmla="*/ 1037 w 67"/>
                <a:gd name="T11" fmla="*/ 3817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202">
                  <a:moveTo>
                    <a:pt x="67" y="202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6"/>
                    <a:pt x="51" y="10"/>
                    <a:pt x="34" y="10"/>
                  </a:cubicBezTo>
                  <a:cubicBezTo>
                    <a:pt x="16" y="10"/>
                    <a:pt x="2" y="6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lnTo>
                    <a:pt x="67" y="202"/>
                  </a:ln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1" name="Freeform 77">
              <a:extLst>
                <a:ext uri="{FF2B5EF4-FFF2-40B4-BE49-F238E27FC236}">
                  <a16:creationId xmlns:a16="http://schemas.microsoft.com/office/drawing/2014/main" id="{9D7ECE54-C1B0-4F29-890E-77760DAE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189"/>
              <a:ext cx="38" cy="440"/>
            </a:xfrm>
            <a:custGeom>
              <a:avLst/>
              <a:gdLst>
                <a:gd name="T0" fmla="*/ 243 w 15"/>
                <a:gd name="T1" fmla="*/ 3128 h 165"/>
                <a:gd name="T2" fmla="*/ 225 w 15"/>
                <a:gd name="T3" fmla="*/ 491 h 165"/>
                <a:gd name="T4" fmla="*/ 20 w 15"/>
                <a:gd name="T5" fmla="*/ 491 h 165"/>
                <a:gd name="T6" fmla="*/ 0 w 15"/>
                <a:gd name="T7" fmla="*/ 3128 h 165"/>
                <a:gd name="T8" fmla="*/ 243 w 15"/>
                <a:gd name="T9" fmla="*/ 3128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5">
                  <a:moveTo>
                    <a:pt x="15" y="165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0"/>
                    <a:pt x="1" y="6"/>
                    <a:pt x="1" y="26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15" y="165"/>
                  </a:ln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2" name="Freeform 78">
              <a:extLst>
                <a:ext uri="{FF2B5EF4-FFF2-40B4-BE49-F238E27FC236}">
                  <a16:creationId xmlns:a16="http://schemas.microsoft.com/office/drawing/2014/main" id="{30904A55-1BBE-4DA8-B07A-E9707B0CF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299"/>
              <a:ext cx="5" cy="330"/>
            </a:xfrm>
            <a:custGeom>
              <a:avLst/>
              <a:gdLst>
                <a:gd name="T0" fmla="*/ 5 w 5"/>
                <a:gd name="T1" fmla="*/ 330 h 330"/>
                <a:gd name="T2" fmla="*/ 2 w 5"/>
                <a:gd name="T3" fmla="*/ 0 h 330"/>
                <a:gd name="T4" fmla="*/ 0 w 5"/>
                <a:gd name="T5" fmla="*/ 330 h 330"/>
                <a:gd name="T6" fmla="*/ 5 w 5"/>
                <a:gd name="T7" fmla="*/ 33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0">
                  <a:moveTo>
                    <a:pt x="5" y="330"/>
                  </a:moveTo>
                  <a:lnTo>
                    <a:pt x="2" y="0"/>
                  </a:lnTo>
                  <a:lnTo>
                    <a:pt x="0" y="330"/>
                  </a:lnTo>
                  <a:lnTo>
                    <a:pt x="5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3" name="Freeform 79">
              <a:extLst>
                <a:ext uri="{FF2B5EF4-FFF2-40B4-BE49-F238E27FC236}">
                  <a16:creationId xmlns:a16="http://schemas.microsoft.com/office/drawing/2014/main" id="{F9D115AF-D173-445C-92C7-1D272C69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3123"/>
              <a:ext cx="2" cy="506"/>
            </a:xfrm>
            <a:custGeom>
              <a:avLst/>
              <a:gdLst>
                <a:gd name="T0" fmla="*/ 2 w 2"/>
                <a:gd name="T1" fmla="*/ 506 h 506"/>
                <a:gd name="T2" fmla="*/ 2 w 2"/>
                <a:gd name="T3" fmla="*/ 0 h 506"/>
                <a:gd name="T4" fmla="*/ 0 w 2"/>
                <a:gd name="T5" fmla="*/ 506 h 506"/>
                <a:gd name="T6" fmla="*/ 2 w 2"/>
                <a:gd name="T7" fmla="*/ 506 h 5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06">
                  <a:moveTo>
                    <a:pt x="2" y="506"/>
                  </a:moveTo>
                  <a:lnTo>
                    <a:pt x="2" y="0"/>
                  </a:lnTo>
                  <a:lnTo>
                    <a:pt x="0" y="506"/>
                  </a:lnTo>
                  <a:lnTo>
                    <a:pt x="2" y="506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4" name="Freeform 80">
              <a:extLst>
                <a:ext uri="{FF2B5EF4-FFF2-40B4-BE49-F238E27FC236}">
                  <a16:creationId xmlns:a16="http://schemas.microsoft.com/office/drawing/2014/main" id="{67EF6078-C1BF-41BE-837F-DB0847DE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01"/>
              <a:ext cx="93" cy="528"/>
            </a:xfrm>
            <a:custGeom>
              <a:avLst/>
              <a:gdLst>
                <a:gd name="T0" fmla="*/ 430 w 37"/>
                <a:gd name="T1" fmla="*/ 1117 h 198"/>
                <a:gd name="T2" fmla="*/ 442 w 37"/>
                <a:gd name="T3" fmla="*/ 3755 h 198"/>
                <a:gd name="T4" fmla="*/ 588 w 37"/>
                <a:gd name="T5" fmla="*/ 3755 h 198"/>
                <a:gd name="T6" fmla="*/ 588 w 37"/>
                <a:gd name="T7" fmla="*/ 264 h 198"/>
                <a:gd name="T8" fmla="*/ 0 w 37"/>
                <a:gd name="T9" fmla="*/ 192 h 198"/>
                <a:gd name="T10" fmla="*/ 430 w 37"/>
                <a:gd name="T11" fmla="*/ 1117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98">
                  <a:moveTo>
                    <a:pt x="27" y="59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16" y="12"/>
                    <a:pt x="0" y="10"/>
                  </a:cubicBezTo>
                  <a:cubicBezTo>
                    <a:pt x="13" y="11"/>
                    <a:pt x="27" y="11"/>
                    <a:pt x="27" y="59"/>
                  </a:cubicBez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5" name="Freeform 81">
              <a:extLst>
                <a:ext uri="{FF2B5EF4-FFF2-40B4-BE49-F238E27FC236}">
                  <a16:creationId xmlns:a16="http://schemas.microsoft.com/office/drawing/2014/main" id="{D68F78A5-E01F-4449-B6B2-F5D5AD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893"/>
              <a:ext cx="67" cy="2192"/>
            </a:xfrm>
            <a:custGeom>
              <a:avLst/>
              <a:gdLst>
                <a:gd name="T0" fmla="*/ 412 w 27"/>
                <a:gd name="T1" fmla="*/ 15496 h 822"/>
                <a:gd name="T2" fmla="*/ 412 w 27"/>
                <a:gd name="T3" fmla="*/ 0 h 822"/>
                <a:gd name="T4" fmla="*/ 216 w 27"/>
                <a:gd name="T5" fmla="*/ 77 h 822"/>
                <a:gd name="T6" fmla="*/ 12 w 27"/>
                <a:gd name="T7" fmla="*/ 0 h 822"/>
                <a:gd name="T8" fmla="*/ 12 w 27"/>
                <a:gd name="T9" fmla="*/ 15496 h 822"/>
                <a:gd name="T10" fmla="*/ 0 w 27"/>
                <a:gd name="T11" fmla="*/ 15509 h 822"/>
                <a:gd name="T12" fmla="*/ 216 w 27"/>
                <a:gd name="T13" fmla="*/ 15587 h 822"/>
                <a:gd name="T14" fmla="*/ 412 w 27"/>
                <a:gd name="T15" fmla="*/ 15509 h 822"/>
                <a:gd name="T16" fmla="*/ 412 w 27"/>
                <a:gd name="T17" fmla="*/ 15496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22">
                  <a:moveTo>
                    <a:pt x="27" y="8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20" y="4"/>
                    <a:pt x="14" y="4"/>
                  </a:cubicBezTo>
                  <a:cubicBezTo>
                    <a:pt x="7" y="4"/>
                    <a:pt x="1" y="2"/>
                    <a:pt x="1" y="0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0" y="817"/>
                    <a:pt x="0" y="817"/>
                    <a:pt x="0" y="818"/>
                  </a:cubicBezTo>
                  <a:cubicBezTo>
                    <a:pt x="0" y="820"/>
                    <a:pt x="6" y="822"/>
                    <a:pt x="14" y="822"/>
                  </a:cubicBezTo>
                  <a:cubicBezTo>
                    <a:pt x="21" y="822"/>
                    <a:pt x="27" y="820"/>
                    <a:pt x="27" y="818"/>
                  </a:cubicBezTo>
                  <a:cubicBezTo>
                    <a:pt x="27" y="817"/>
                    <a:pt x="27" y="817"/>
                    <a:pt x="27" y="817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6" name="Freeform 82">
              <a:extLst>
                <a:ext uri="{FF2B5EF4-FFF2-40B4-BE49-F238E27FC236}">
                  <a16:creationId xmlns:a16="http://schemas.microsoft.com/office/drawing/2014/main" id="{7BF02890-6E58-4C92-BCBB-6EDB7EA7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171"/>
              <a:ext cx="55" cy="117"/>
            </a:xfrm>
            <a:custGeom>
              <a:avLst/>
              <a:gdLst>
                <a:gd name="T0" fmla="*/ 33 w 22"/>
                <a:gd name="T1" fmla="*/ 170 h 44"/>
                <a:gd name="T2" fmla="*/ 313 w 22"/>
                <a:gd name="T3" fmla="*/ 580 h 44"/>
                <a:gd name="T4" fmla="*/ 345 w 22"/>
                <a:gd name="T5" fmla="*/ 21 h 44"/>
                <a:gd name="T6" fmla="*/ 0 w 2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4">
                  <a:moveTo>
                    <a:pt x="2" y="9"/>
                  </a:moveTo>
                  <a:cubicBezTo>
                    <a:pt x="11" y="14"/>
                    <a:pt x="19" y="18"/>
                    <a:pt x="20" y="31"/>
                  </a:cubicBezTo>
                  <a:cubicBezTo>
                    <a:pt x="22" y="44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7" name="Freeform 83">
              <a:extLst>
                <a:ext uri="{FF2B5EF4-FFF2-40B4-BE49-F238E27FC236}">
                  <a16:creationId xmlns:a16="http://schemas.microsoft.com/office/drawing/2014/main" id="{F82A824A-358F-4B59-BA6A-7F306894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211"/>
              <a:ext cx="30" cy="1848"/>
            </a:xfrm>
            <a:custGeom>
              <a:avLst/>
              <a:gdLst>
                <a:gd name="T0" fmla="*/ 175 w 12"/>
                <a:gd name="T1" fmla="*/ 12949 h 693"/>
                <a:gd name="T2" fmla="*/ 188 w 12"/>
                <a:gd name="T3" fmla="*/ 12595 h 693"/>
                <a:gd name="T4" fmla="*/ 125 w 12"/>
                <a:gd name="T5" fmla="*/ 171 h 693"/>
                <a:gd name="T6" fmla="*/ 50 w 12"/>
                <a:gd name="T7" fmla="*/ 192 h 693"/>
                <a:gd name="T8" fmla="*/ 0 w 12"/>
                <a:gd name="T9" fmla="*/ 12003 h 693"/>
                <a:gd name="T10" fmla="*/ 0 w 12"/>
                <a:gd name="T11" fmla="*/ 13048 h 693"/>
                <a:gd name="T12" fmla="*/ 0 w 12"/>
                <a:gd name="T13" fmla="*/ 13064 h 693"/>
                <a:gd name="T14" fmla="*/ 113 w 12"/>
                <a:gd name="T15" fmla="*/ 13141 h 693"/>
                <a:gd name="T16" fmla="*/ 175 w 12"/>
                <a:gd name="T17" fmla="*/ 12949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3">
                  <a:moveTo>
                    <a:pt x="11" y="683"/>
                  </a:moveTo>
                  <a:cubicBezTo>
                    <a:pt x="12" y="664"/>
                    <a:pt x="12" y="664"/>
                    <a:pt x="12" y="66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3" y="2"/>
                    <a:pt x="3" y="1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688"/>
                    <a:pt x="0" y="689"/>
                    <a:pt x="0" y="689"/>
                  </a:cubicBezTo>
                  <a:cubicBezTo>
                    <a:pt x="0" y="691"/>
                    <a:pt x="3" y="693"/>
                    <a:pt x="7" y="693"/>
                  </a:cubicBezTo>
                  <a:cubicBezTo>
                    <a:pt x="11" y="693"/>
                    <a:pt x="11" y="683"/>
                    <a:pt x="11" y="6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8" name="Freeform 84">
              <a:extLst>
                <a:ext uri="{FF2B5EF4-FFF2-40B4-BE49-F238E27FC236}">
                  <a16:creationId xmlns:a16="http://schemas.microsoft.com/office/drawing/2014/main" id="{ECC16479-CC6F-4C20-874B-AA4EB6D00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243"/>
              <a:ext cx="12" cy="1794"/>
            </a:xfrm>
            <a:custGeom>
              <a:avLst/>
              <a:gdLst>
                <a:gd name="T0" fmla="*/ 12 w 12"/>
                <a:gd name="T1" fmla="*/ 1328 h 1794"/>
                <a:gd name="T2" fmla="*/ 7 w 12"/>
                <a:gd name="T3" fmla="*/ 0 h 1794"/>
                <a:gd name="T4" fmla="*/ 0 w 12"/>
                <a:gd name="T5" fmla="*/ 1794 h 1794"/>
                <a:gd name="T6" fmla="*/ 12 w 12"/>
                <a:gd name="T7" fmla="*/ 1328 h 17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94">
                  <a:moveTo>
                    <a:pt x="12" y="1328"/>
                  </a:moveTo>
                  <a:lnTo>
                    <a:pt x="7" y="0"/>
                  </a:lnTo>
                  <a:lnTo>
                    <a:pt x="0" y="1794"/>
                  </a:lnTo>
                  <a:lnTo>
                    <a:pt x="12" y="1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9" name="Freeform 85">
              <a:extLst>
                <a:ext uri="{FF2B5EF4-FFF2-40B4-BE49-F238E27FC236}">
                  <a16:creationId xmlns:a16="http://schemas.microsoft.com/office/drawing/2014/main" id="{99AAA526-3508-4081-B3F0-E03E1900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907"/>
              <a:ext cx="35" cy="2170"/>
            </a:xfrm>
            <a:custGeom>
              <a:avLst/>
              <a:gdLst>
                <a:gd name="T0" fmla="*/ 220 w 14"/>
                <a:gd name="T1" fmla="*/ 0 h 814"/>
                <a:gd name="T2" fmla="*/ 220 w 14"/>
                <a:gd name="T3" fmla="*/ 15329 h 814"/>
                <a:gd name="T4" fmla="*/ 0 w 14"/>
                <a:gd name="T5" fmla="*/ 15387 h 814"/>
                <a:gd name="T6" fmla="*/ 158 w 14"/>
                <a:gd name="T7" fmla="*/ 14987 h 814"/>
                <a:gd name="T8" fmla="*/ 220 w 14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14">
                  <a:moveTo>
                    <a:pt x="14" y="0"/>
                  </a:moveTo>
                  <a:cubicBezTo>
                    <a:pt x="14" y="809"/>
                    <a:pt x="14" y="809"/>
                    <a:pt x="14" y="809"/>
                  </a:cubicBezTo>
                  <a:cubicBezTo>
                    <a:pt x="14" y="814"/>
                    <a:pt x="3" y="814"/>
                    <a:pt x="0" y="812"/>
                  </a:cubicBezTo>
                  <a:cubicBezTo>
                    <a:pt x="5" y="811"/>
                    <a:pt x="10" y="806"/>
                    <a:pt x="10" y="79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0" name="Freeform 86">
              <a:extLst>
                <a:ext uri="{FF2B5EF4-FFF2-40B4-BE49-F238E27FC236}">
                  <a16:creationId xmlns:a16="http://schemas.microsoft.com/office/drawing/2014/main" id="{C058C380-9F19-4590-9C14-999B2021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899"/>
              <a:ext cx="58" cy="2170"/>
            </a:xfrm>
            <a:custGeom>
              <a:avLst/>
              <a:gdLst>
                <a:gd name="T0" fmla="*/ 368 w 23"/>
                <a:gd name="T1" fmla="*/ 15422 h 814"/>
                <a:gd name="T2" fmla="*/ 368 w 23"/>
                <a:gd name="T3" fmla="*/ 93 h 814"/>
                <a:gd name="T4" fmla="*/ 0 w 23"/>
                <a:gd name="T5" fmla="*/ 56 h 814"/>
                <a:gd name="T6" fmla="*/ 272 w 23"/>
                <a:gd name="T7" fmla="*/ 341 h 814"/>
                <a:gd name="T8" fmla="*/ 318 w 23"/>
                <a:gd name="T9" fmla="*/ 776 h 814"/>
                <a:gd name="T10" fmla="*/ 368 w 23"/>
                <a:gd name="T11" fmla="*/ 15422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14">
                  <a:moveTo>
                    <a:pt x="23" y="814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6" y="4"/>
                    <a:pt x="0" y="3"/>
                  </a:cubicBezTo>
                  <a:cubicBezTo>
                    <a:pt x="3" y="4"/>
                    <a:pt x="12" y="8"/>
                    <a:pt x="17" y="18"/>
                  </a:cubicBezTo>
                  <a:cubicBezTo>
                    <a:pt x="19" y="24"/>
                    <a:pt x="20" y="34"/>
                    <a:pt x="20" y="41"/>
                  </a:cubicBezTo>
                  <a:lnTo>
                    <a:pt x="23" y="814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1" name="Oval 87">
              <a:extLst>
                <a:ext uri="{FF2B5EF4-FFF2-40B4-BE49-F238E27FC236}">
                  <a16:creationId xmlns:a16="http://schemas.microsoft.com/office/drawing/2014/main" id="{87CD9001-FA5F-43C7-AF45-370A9C7A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923"/>
              <a:ext cx="127" cy="42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2" name="Freeform 88">
              <a:extLst>
                <a:ext uri="{FF2B5EF4-FFF2-40B4-BE49-F238E27FC236}">
                  <a16:creationId xmlns:a16="http://schemas.microsoft.com/office/drawing/2014/main" id="{22F24713-8EB4-45A2-97AE-EF6AA782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947"/>
              <a:ext cx="125" cy="253"/>
            </a:xfrm>
            <a:custGeom>
              <a:avLst/>
              <a:gdLst>
                <a:gd name="T0" fmla="*/ 783 w 50"/>
                <a:gd name="T1" fmla="*/ 1475 h 95"/>
                <a:gd name="T2" fmla="*/ 783 w 50"/>
                <a:gd name="T3" fmla="*/ 0 h 95"/>
                <a:gd name="T4" fmla="*/ 408 w 50"/>
                <a:gd name="T5" fmla="*/ 136 h 95"/>
                <a:gd name="T6" fmla="*/ 20 w 50"/>
                <a:gd name="T7" fmla="*/ 0 h 95"/>
                <a:gd name="T8" fmla="*/ 20 w 50"/>
                <a:gd name="T9" fmla="*/ 1510 h 95"/>
                <a:gd name="T10" fmla="*/ 20 w 50"/>
                <a:gd name="T11" fmla="*/ 1531 h 95"/>
                <a:gd name="T12" fmla="*/ 408 w 50"/>
                <a:gd name="T13" fmla="*/ 1795 h 95"/>
                <a:gd name="T14" fmla="*/ 783 w 50"/>
                <a:gd name="T15" fmla="*/ 1531 h 95"/>
                <a:gd name="T16" fmla="*/ 783 w 50"/>
                <a:gd name="T17" fmla="*/ 147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5">
                  <a:moveTo>
                    <a:pt x="50" y="7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38" y="7"/>
                    <a:pt x="26" y="7"/>
                  </a:cubicBezTo>
                  <a:cubicBezTo>
                    <a:pt x="13" y="7"/>
                    <a:pt x="2" y="4"/>
                    <a:pt x="1" y="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1" y="86"/>
                    <a:pt x="12" y="95"/>
                    <a:pt x="26" y="95"/>
                  </a:cubicBezTo>
                  <a:cubicBezTo>
                    <a:pt x="39" y="95"/>
                    <a:pt x="50" y="86"/>
                    <a:pt x="50" y="81"/>
                  </a:cubicBezTo>
                  <a:cubicBezTo>
                    <a:pt x="50" y="81"/>
                    <a:pt x="50" y="78"/>
                    <a:pt x="50" y="78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3" name="Freeform 89">
              <a:extLst>
                <a:ext uri="{FF2B5EF4-FFF2-40B4-BE49-F238E27FC236}">
                  <a16:creationId xmlns:a16="http://schemas.microsoft.com/office/drawing/2014/main" id="{F10ED183-7D8E-44B4-A44A-60F7C109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869"/>
              <a:ext cx="1638" cy="291"/>
            </a:xfrm>
            <a:custGeom>
              <a:avLst/>
              <a:gdLst>
                <a:gd name="T0" fmla="*/ 10226 w 655"/>
                <a:gd name="T1" fmla="*/ 1276 h 109"/>
                <a:gd name="T2" fmla="*/ 10006 w 655"/>
                <a:gd name="T3" fmla="*/ 820 h 109"/>
                <a:gd name="T4" fmla="*/ 9588 w 655"/>
                <a:gd name="T5" fmla="*/ 422 h 109"/>
                <a:gd name="T6" fmla="*/ 9400 w 655"/>
                <a:gd name="T7" fmla="*/ 435 h 109"/>
                <a:gd name="T8" fmla="*/ 9430 w 655"/>
                <a:gd name="T9" fmla="*/ 649 h 109"/>
                <a:gd name="T10" fmla="*/ 9851 w 655"/>
                <a:gd name="T11" fmla="*/ 1068 h 109"/>
                <a:gd name="T12" fmla="*/ 9976 w 655"/>
                <a:gd name="T13" fmla="*/ 1311 h 109"/>
                <a:gd name="T14" fmla="*/ 9913 w 655"/>
                <a:gd name="T15" fmla="*/ 1596 h 109"/>
                <a:gd name="T16" fmla="*/ 9693 w 655"/>
                <a:gd name="T17" fmla="*/ 1754 h 109"/>
                <a:gd name="T18" fmla="*/ 9463 w 655"/>
                <a:gd name="T19" fmla="*/ 1674 h 109"/>
                <a:gd name="T20" fmla="*/ 9255 w 655"/>
                <a:gd name="T21" fmla="*/ 1468 h 109"/>
                <a:gd name="T22" fmla="*/ 9275 w 655"/>
                <a:gd name="T23" fmla="*/ 1468 h 109"/>
                <a:gd name="T24" fmla="*/ 5129 w 655"/>
                <a:gd name="T25" fmla="*/ 0 h 109"/>
                <a:gd name="T26" fmla="*/ 1050 w 655"/>
                <a:gd name="T27" fmla="*/ 1199 h 109"/>
                <a:gd name="T28" fmla="*/ 1000 w 655"/>
                <a:gd name="T29" fmla="*/ 1391 h 109"/>
                <a:gd name="T30" fmla="*/ 988 w 655"/>
                <a:gd name="T31" fmla="*/ 1468 h 109"/>
                <a:gd name="T32" fmla="*/ 988 w 655"/>
                <a:gd name="T33" fmla="*/ 1468 h 109"/>
                <a:gd name="T34" fmla="*/ 783 w 655"/>
                <a:gd name="T35" fmla="*/ 1674 h 109"/>
                <a:gd name="T36" fmla="*/ 550 w 655"/>
                <a:gd name="T37" fmla="*/ 1754 h 109"/>
                <a:gd name="T38" fmla="*/ 333 w 655"/>
                <a:gd name="T39" fmla="*/ 1596 h 109"/>
                <a:gd name="T40" fmla="*/ 270 w 655"/>
                <a:gd name="T41" fmla="*/ 1311 h 109"/>
                <a:gd name="T42" fmla="*/ 395 w 655"/>
                <a:gd name="T43" fmla="*/ 1068 h 109"/>
                <a:gd name="T44" fmla="*/ 813 w 655"/>
                <a:gd name="T45" fmla="*/ 649 h 109"/>
                <a:gd name="T46" fmla="*/ 845 w 655"/>
                <a:gd name="T47" fmla="*/ 435 h 109"/>
                <a:gd name="T48" fmla="*/ 658 w 655"/>
                <a:gd name="T49" fmla="*/ 422 h 109"/>
                <a:gd name="T50" fmla="*/ 238 w 655"/>
                <a:gd name="T51" fmla="*/ 820 h 109"/>
                <a:gd name="T52" fmla="*/ 20 w 655"/>
                <a:gd name="T53" fmla="*/ 1276 h 109"/>
                <a:gd name="T54" fmla="*/ 145 w 655"/>
                <a:gd name="T55" fmla="*/ 1789 h 109"/>
                <a:gd name="T56" fmla="*/ 520 w 655"/>
                <a:gd name="T57" fmla="*/ 2053 h 109"/>
                <a:gd name="T58" fmla="*/ 938 w 655"/>
                <a:gd name="T59" fmla="*/ 1925 h 109"/>
                <a:gd name="T60" fmla="*/ 1158 w 655"/>
                <a:gd name="T61" fmla="*/ 1695 h 109"/>
                <a:gd name="T62" fmla="*/ 1408 w 655"/>
                <a:gd name="T63" fmla="*/ 1639 h 109"/>
                <a:gd name="T64" fmla="*/ 1470 w 655"/>
                <a:gd name="T65" fmla="*/ 1583 h 109"/>
                <a:gd name="T66" fmla="*/ 5129 w 655"/>
                <a:gd name="T67" fmla="*/ 798 h 109"/>
                <a:gd name="T68" fmla="*/ 8743 w 655"/>
                <a:gd name="T69" fmla="*/ 1562 h 109"/>
                <a:gd name="T70" fmla="*/ 8838 w 655"/>
                <a:gd name="T71" fmla="*/ 1639 h 109"/>
                <a:gd name="T72" fmla="*/ 8880 w 655"/>
                <a:gd name="T73" fmla="*/ 1674 h 109"/>
                <a:gd name="T74" fmla="*/ 8900 w 655"/>
                <a:gd name="T75" fmla="*/ 1674 h 109"/>
                <a:gd name="T76" fmla="*/ 8900 w 655"/>
                <a:gd name="T77" fmla="*/ 1674 h 109"/>
                <a:gd name="T78" fmla="*/ 9088 w 655"/>
                <a:gd name="T79" fmla="*/ 1695 h 109"/>
                <a:gd name="T80" fmla="*/ 9305 w 655"/>
                <a:gd name="T81" fmla="*/ 1904 h 109"/>
                <a:gd name="T82" fmla="*/ 9725 w 655"/>
                <a:gd name="T83" fmla="*/ 2053 h 109"/>
                <a:gd name="T84" fmla="*/ 10118 w 655"/>
                <a:gd name="T85" fmla="*/ 1789 h 109"/>
                <a:gd name="T86" fmla="*/ 10226 w 655"/>
                <a:gd name="T87" fmla="*/ 1276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5" h="109">
                  <a:moveTo>
                    <a:pt x="654" y="67"/>
                  </a:move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9" y="75"/>
                    <a:pt x="637" y="80"/>
                    <a:pt x="634" y="84"/>
                  </a:cubicBezTo>
                  <a:cubicBezTo>
                    <a:pt x="630" y="89"/>
                    <a:pt x="626" y="91"/>
                    <a:pt x="620" y="92"/>
                  </a:cubicBezTo>
                  <a:cubicBezTo>
                    <a:pt x="615" y="93"/>
                    <a:pt x="609" y="91"/>
                    <a:pt x="605" y="88"/>
                  </a:cubicBezTo>
                  <a:cubicBezTo>
                    <a:pt x="605" y="88"/>
                    <a:pt x="599" y="83"/>
                    <a:pt x="592" y="77"/>
                  </a:cubicBezTo>
                  <a:cubicBezTo>
                    <a:pt x="593" y="77"/>
                    <a:pt x="593" y="77"/>
                    <a:pt x="593" y="77"/>
                  </a:cubicBezTo>
                  <a:cubicBezTo>
                    <a:pt x="593" y="35"/>
                    <a:pt x="475" y="0"/>
                    <a:pt x="328" y="0"/>
                  </a:cubicBezTo>
                  <a:cubicBezTo>
                    <a:pt x="198" y="0"/>
                    <a:pt x="90" y="28"/>
                    <a:pt x="67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0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6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2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9" y="55"/>
                    <a:pt x="226" y="42"/>
                    <a:pt x="328" y="42"/>
                  </a:cubicBezTo>
                  <a:cubicBezTo>
                    <a:pt x="428" y="42"/>
                    <a:pt x="519" y="56"/>
                    <a:pt x="559" y="82"/>
                  </a:cubicBezTo>
                  <a:cubicBezTo>
                    <a:pt x="561" y="83"/>
                    <a:pt x="563" y="85"/>
                    <a:pt x="565" y="86"/>
                  </a:cubicBezTo>
                  <a:cubicBezTo>
                    <a:pt x="566" y="87"/>
                    <a:pt x="567" y="87"/>
                    <a:pt x="568" y="88"/>
                  </a:cubicBezTo>
                  <a:cubicBezTo>
                    <a:pt x="568" y="88"/>
                    <a:pt x="568" y="88"/>
                    <a:pt x="569" y="88"/>
                  </a:cubicBezTo>
                  <a:cubicBezTo>
                    <a:pt x="569" y="88"/>
                    <a:pt x="569" y="88"/>
                    <a:pt x="569" y="88"/>
                  </a:cubicBezTo>
                  <a:cubicBezTo>
                    <a:pt x="573" y="90"/>
                    <a:pt x="577" y="90"/>
                    <a:pt x="581" y="89"/>
                  </a:cubicBezTo>
                  <a:cubicBezTo>
                    <a:pt x="595" y="100"/>
                    <a:pt x="595" y="100"/>
                    <a:pt x="595" y="100"/>
                  </a:cubicBezTo>
                  <a:cubicBezTo>
                    <a:pt x="603" y="107"/>
                    <a:pt x="612" y="109"/>
                    <a:pt x="622" y="108"/>
                  </a:cubicBezTo>
                  <a:cubicBezTo>
                    <a:pt x="632" y="107"/>
                    <a:pt x="641" y="102"/>
                    <a:pt x="647" y="94"/>
                  </a:cubicBezTo>
                  <a:cubicBezTo>
                    <a:pt x="653" y="86"/>
                    <a:pt x="655" y="77"/>
                    <a:pt x="654" y="6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4" name="Freeform 90">
              <a:extLst>
                <a:ext uri="{FF2B5EF4-FFF2-40B4-BE49-F238E27FC236}">
                  <a16:creationId xmlns:a16="http://schemas.microsoft.com/office/drawing/2014/main" id="{0460E911-84A8-42EE-BE49-E83F4C79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875"/>
              <a:ext cx="1003" cy="221"/>
            </a:xfrm>
            <a:custGeom>
              <a:avLst/>
              <a:gdLst>
                <a:gd name="T0" fmla="*/ 6276 w 401"/>
                <a:gd name="T1" fmla="*/ 304 h 83"/>
                <a:gd name="T2" fmla="*/ 4085 w 401"/>
                <a:gd name="T3" fmla="*/ 77 h 83"/>
                <a:gd name="T4" fmla="*/ 33 w 401"/>
                <a:gd name="T5" fmla="*/ 1249 h 83"/>
                <a:gd name="T6" fmla="*/ 175 w 401"/>
                <a:gd name="T7" fmla="*/ 1566 h 83"/>
                <a:gd name="T8" fmla="*/ 675 w 401"/>
                <a:gd name="T9" fmla="*/ 865 h 83"/>
                <a:gd name="T10" fmla="*/ 6276 w 401"/>
                <a:gd name="T11" fmla="*/ 30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83">
                  <a:moveTo>
                    <a:pt x="401" y="16"/>
                  </a:moveTo>
                  <a:cubicBezTo>
                    <a:pt x="361" y="8"/>
                    <a:pt x="312" y="4"/>
                    <a:pt x="261" y="4"/>
                  </a:cubicBezTo>
                  <a:cubicBezTo>
                    <a:pt x="131" y="4"/>
                    <a:pt x="25" y="31"/>
                    <a:pt x="2" y="66"/>
                  </a:cubicBezTo>
                  <a:cubicBezTo>
                    <a:pt x="0" y="72"/>
                    <a:pt x="2" y="79"/>
                    <a:pt x="11" y="83"/>
                  </a:cubicBezTo>
                  <a:cubicBezTo>
                    <a:pt x="4" y="71"/>
                    <a:pt x="15" y="60"/>
                    <a:pt x="43" y="46"/>
                  </a:cubicBezTo>
                  <a:cubicBezTo>
                    <a:pt x="83" y="27"/>
                    <a:pt x="200" y="0"/>
                    <a:pt x="40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5" name="Freeform 91">
              <a:extLst>
                <a:ext uri="{FF2B5EF4-FFF2-40B4-BE49-F238E27FC236}">
                  <a16:creationId xmlns:a16="http://schemas.microsoft.com/office/drawing/2014/main" id="{AAACE11D-7446-4B14-B896-082DA3B7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992"/>
              <a:ext cx="73" cy="197"/>
            </a:xfrm>
            <a:custGeom>
              <a:avLst/>
              <a:gdLst>
                <a:gd name="T0" fmla="*/ 0 w 29"/>
                <a:gd name="T1" fmla="*/ 0 h 74"/>
                <a:gd name="T2" fmla="*/ 0 w 29"/>
                <a:gd name="T3" fmla="*/ 1190 h 74"/>
                <a:gd name="T4" fmla="*/ 463 w 29"/>
                <a:gd name="T5" fmla="*/ 1339 h 74"/>
                <a:gd name="T6" fmla="*/ 63 w 29"/>
                <a:gd name="T7" fmla="*/ 921 h 74"/>
                <a:gd name="T8" fmla="*/ 0 w 29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" y="69"/>
                    <a:pt x="20" y="74"/>
                    <a:pt x="29" y="71"/>
                  </a:cubicBezTo>
                  <a:cubicBezTo>
                    <a:pt x="15" y="72"/>
                    <a:pt x="5" y="59"/>
                    <a:pt x="4" y="49"/>
                  </a:cubicBezTo>
                  <a:cubicBezTo>
                    <a:pt x="4" y="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6" name="Oval 92">
              <a:extLst>
                <a:ext uri="{FF2B5EF4-FFF2-40B4-BE49-F238E27FC236}">
                  <a16:creationId xmlns:a16="http://schemas.microsoft.com/office/drawing/2014/main" id="{A5C49960-2EAC-4F46-A0B2-880E4514C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7" name="Oval 93">
              <a:extLst>
                <a:ext uri="{FF2B5EF4-FFF2-40B4-BE49-F238E27FC236}">
                  <a16:creationId xmlns:a16="http://schemas.microsoft.com/office/drawing/2014/main" id="{2FDFABEC-2CF1-4C86-9832-87B3F9F3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8" name="Freeform 94">
              <a:extLst>
                <a:ext uri="{FF2B5EF4-FFF2-40B4-BE49-F238E27FC236}">
                  <a16:creationId xmlns:a16="http://schemas.microsoft.com/office/drawing/2014/main" id="{DD4D1444-3979-4AAF-8C4A-6E38CB30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3219"/>
              <a:ext cx="97" cy="189"/>
            </a:xfrm>
            <a:custGeom>
              <a:avLst/>
              <a:gdLst>
                <a:gd name="T0" fmla="*/ 30 w 39"/>
                <a:gd name="T1" fmla="*/ 623 h 71"/>
                <a:gd name="T2" fmla="*/ 371 w 39"/>
                <a:gd name="T3" fmla="*/ 21 h 71"/>
                <a:gd name="T4" fmla="*/ 570 w 39"/>
                <a:gd name="T5" fmla="*/ 716 h 71"/>
                <a:gd name="T6" fmla="*/ 229 w 39"/>
                <a:gd name="T7" fmla="*/ 1318 h 71"/>
                <a:gd name="T8" fmla="*/ 30 w 39"/>
                <a:gd name="T9" fmla="*/ 62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1">
                  <a:moveTo>
                    <a:pt x="2" y="33"/>
                  </a:moveTo>
                  <a:cubicBezTo>
                    <a:pt x="4" y="14"/>
                    <a:pt x="14" y="0"/>
                    <a:pt x="24" y="1"/>
                  </a:cubicBezTo>
                  <a:cubicBezTo>
                    <a:pt x="33" y="3"/>
                    <a:pt x="39" y="19"/>
                    <a:pt x="37" y="38"/>
                  </a:cubicBezTo>
                  <a:cubicBezTo>
                    <a:pt x="34" y="57"/>
                    <a:pt x="25" y="71"/>
                    <a:pt x="15" y="70"/>
                  </a:cubicBezTo>
                  <a:cubicBezTo>
                    <a:pt x="5" y="69"/>
                    <a:pt x="0" y="52"/>
                    <a:pt x="2" y="33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9" name="Freeform 95">
              <a:extLst>
                <a:ext uri="{FF2B5EF4-FFF2-40B4-BE49-F238E27FC236}">
                  <a16:creationId xmlns:a16="http://schemas.microsoft.com/office/drawing/2014/main" id="{0B396DAC-346F-44A7-822F-835B3EC53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3320"/>
              <a:ext cx="55" cy="88"/>
            </a:xfrm>
            <a:custGeom>
              <a:avLst/>
              <a:gdLst>
                <a:gd name="T0" fmla="*/ 0 w 22"/>
                <a:gd name="T1" fmla="*/ 605 h 33"/>
                <a:gd name="T2" fmla="*/ 345 w 22"/>
                <a:gd name="T3" fmla="*/ 0 h 33"/>
                <a:gd name="T4" fmla="*/ 0 w 22"/>
                <a:gd name="T5" fmla="*/ 60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3">
                  <a:moveTo>
                    <a:pt x="0" y="32"/>
                  </a:moveTo>
                  <a:cubicBezTo>
                    <a:pt x="10" y="33"/>
                    <a:pt x="19" y="19"/>
                    <a:pt x="22" y="0"/>
                  </a:cubicBezTo>
                  <a:cubicBezTo>
                    <a:pt x="20" y="8"/>
                    <a:pt x="7" y="29"/>
                    <a:pt x="0" y="32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0" name="Freeform 96">
              <a:extLst>
                <a:ext uri="{FF2B5EF4-FFF2-40B4-BE49-F238E27FC236}">
                  <a16:creationId xmlns:a16="http://schemas.microsoft.com/office/drawing/2014/main" id="{70A2A6AE-496A-481A-84FF-D5B8B6B9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136"/>
              <a:ext cx="125" cy="288"/>
            </a:xfrm>
            <a:custGeom>
              <a:avLst/>
              <a:gdLst>
                <a:gd name="T0" fmla="*/ 425 w 50"/>
                <a:gd name="T1" fmla="*/ 2048 h 108"/>
                <a:gd name="T2" fmla="*/ 0 w 50"/>
                <a:gd name="T3" fmla="*/ 1024 h 108"/>
                <a:gd name="T4" fmla="*/ 425 w 50"/>
                <a:gd name="T5" fmla="*/ 0 h 108"/>
                <a:gd name="T6" fmla="*/ 783 w 50"/>
                <a:gd name="T7" fmla="*/ 0 h 108"/>
                <a:gd name="T8" fmla="*/ 363 w 50"/>
                <a:gd name="T9" fmla="*/ 1024 h 108"/>
                <a:gd name="T10" fmla="*/ 783 w 50"/>
                <a:gd name="T11" fmla="*/ 2048 h 108"/>
                <a:gd name="T12" fmla="*/ 425 w 50"/>
                <a:gd name="T13" fmla="*/ 2048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8">
                  <a:moveTo>
                    <a:pt x="27" y="108"/>
                  </a:moveTo>
                  <a:cubicBezTo>
                    <a:pt x="12" y="108"/>
                    <a:pt x="0" y="83"/>
                    <a:pt x="0" y="54"/>
                  </a:cubicBezTo>
                  <a:cubicBezTo>
                    <a:pt x="0" y="24"/>
                    <a:pt x="12" y="0"/>
                    <a:pt x="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3" y="24"/>
                    <a:pt x="23" y="54"/>
                  </a:cubicBezTo>
                  <a:cubicBezTo>
                    <a:pt x="23" y="83"/>
                    <a:pt x="35" y="108"/>
                    <a:pt x="50" y="108"/>
                  </a:cubicBezTo>
                  <a:lnTo>
                    <a:pt x="27" y="108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1" name="Freeform 97">
              <a:extLst>
                <a:ext uri="{FF2B5EF4-FFF2-40B4-BE49-F238E27FC236}">
                  <a16:creationId xmlns:a16="http://schemas.microsoft.com/office/drawing/2014/main" id="{C0A9CC69-363D-4BFE-95A2-198F8C66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3189"/>
              <a:ext cx="62" cy="179"/>
            </a:xfrm>
            <a:custGeom>
              <a:avLst/>
              <a:gdLst>
                <a:gd name="T0" fmla="*/ 290 w 25"/>
                <a:gd name="T1" fmla="*/ 649 h 67"/>
                <a:gd name="T2" fmla="*/ 382 w 25"/>
                <a:gd name="T3" fmla="*/ 0 h 67"/>
                <a:gd name="T4" fmla="*/ 258 w 25"/>
                <a:gd name="T5" fmla="*/ 0 h 67"/>
                <a:gd name="T6" fmla="*/ 0 w 25"/>
                <a:gd name="T7" fmla="*/ 649 h 67"/>
                <a:gd name="T8" fmla="*/ 258 w 25"/>
                <a:gd name="T9" fmla="*/ 1277 h 67"/>
                <a:gd name="T10" fmla="*/ 382 w 25"/>
                <a:gd name="T11" fmla="*/ 1277 h 67"/>
                <a:gd name="T12" fmla="*/ 290 w 25"/>
                <a:gd name="T13" fmla="*/ 64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19" y="34"/>
                  </a:moveTo>
                  <a:cubicBezTo>
                    <a:pt x="19" y="21"/>
                    <a:pt x="21" y="9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4"/>
                  </a:cubicBezTo>
                  <a:cubicBezTo>
                    <a:pt x="0" y="52"/>
                    <a:pt x="7" y="67"/>
                    <a:pt x="1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1" y="58"/>
                    <a:pt x="19" y="47"/>
                    <a:pt x="19" y="34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2" name="Freeform 98">
              <a:extLst>
                <a:ext uri="{FF2B5EF4-FFF2-40B4-BE49-F238E27FC236}">
                  <a16:creationId xmlns:a16="http://schemas.microsoft.com/office/drawing/2014/main" id="{0313FC07-B454-4CB0-8EDD-B16FCA92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232"/>
              <a:ext cx="63" cy="45"/>
            </a:xfrm>
            <a:custGeom>
              <a:avLst/>
              <a:gdLst>
                <a:gd name="T0" fmla="*/ 0 w 25"/>
                <a:gd name="T1" fmla="*/ 315 h 17"/>
                <a:gd name="T2" fmla="*/ 368 w 25"/>
                <a:gd name="T3" fmla="*/ 315 h 17"/>
                <a:gd name="T4" fmla="*/ 401 w 25"/>
                <a:gd name="T5" fmla="*/ 0 h 17"/>
                <a:gd name="T6" fmla="*/ 33 w 25"/>
                <a:gd name="T7" fmla="*/ 0 h 17"/>
                <a:gd name="T8" fmla="*/ 0 w 25"/>
                <a:gd name="T9" fmla="*/ 3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0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4" y="6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3" name="Freeform 99">
              <a:extLst>
                <a:ext uri="{FF2B5EF4-FFF2-40B4-BE49-F238E27FC236}">
                  <a16:creationId xmlns:a16="http://schemas.microsoft.com/office/drawing/2014/main" id="{AD0E7C34-9DC9-40E0-B4DF-D3671E615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299"/>
              <a:ext cx="65" cy="50"/>
            </a:xfrm>
            <a:custGeom>
              <a:avLst/>
              <a:gdLst>
                <a:gd name="T0" fmla="*/ 63 w 26"/>
                <a:gd name="T1" fmla="*/ 347 h 19"/>
                <a:gd name="T2" fmla="*/ 408 w 26"/>
                <a:gd name="T3" fmla="*/ 347 h 19"/>
                <a:gd name="T4" fmla="*/ 363 w 26"/>
                <a:gd name="T5" fmla="*/ 0 h 19"/>
                <a:gd name="T6" fmla="*/ 0 w 26"/>
                <a:gd name="T7" fmla="*/ 0 h 19"/>
                <a:gd name="T8" fmla="*/ 63 w 26"/>
                <a:gd name="T9" fmla="*/ 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9">
                  <a:moveTo>
                    <a:pt x="4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5" y="13"/>
                    <a:pt x="24" y="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4" name="Freeform 100">
              <a:extLst>
                <a:ext uri="{FF2B5EF4-FFF2-40B4-BE49-F238E27FC236}">
                  <a16:creationId xmlns:a16="http://schemas.microsoft.com/office/drawing/2014/main" id="{EA6183A5-1FE7-4325-AD31-972A6633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203"/>
              <a:ext cx="58" cy="8"/>
            </a:xfrm>
            <a:custGeom>
              <a:avLst/>
              <a:gdLst>
                <a:gd name="T0" fmla="*/ 0 w 23"/>
                <a:gd name="T1" fmla="*/ 56 h 3"/>
                <a:gd name="T2" fmla="*/ 351 w 23"/>
                <a:gd name="T3" fmla="*/ 56 h 3"/>
                <a:gd name="T4" fmla="*/ 368 w 23"/>
                <a:gd name="T5" fmla="*/ 0 h 3"/>
                <a:gd name="T6" fmla="*/ 0 w 23"/>
                <a:gd name="T7" fmla="*/ 0 h 3"/>
                <a:gd name="T8" fmla="*/ 0 w 23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5" name="Freeform 101">
              <a:extLst>
                <a:ext uri="{FF2B5EF4-FFF2-40B4-BE49-F238E27FC236}">
                  <a16:creationId xmlns:a16="http://schemas.microsoft.com/office/drawing/2014/main" id="{A1E5E683-11CD-46F7-82EA-89053261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3395"/>
              <a:ext cx="70" cy="13"/>
            </a:xfrm>
            <a:custGeom>
              <a:avLst/>
              <a:gdLst>
                <a:gd name="T0" fmla="*/ 83 w 28"/>
                <a:gd name="T1" fmla="*/ 88 h 5"/>
                <a:gd name="T2" fmla="*/ 438 w 28"/>
                <a:gd name="T3" fmla="*/ 88 h 5"/>
                <a:gd name="T4" fmla="*/ 363 w 28"/>
                <a:gd name="T5" fmla="*/ 0 h 5"/>
                <a:gd name="T6" fmla="*/ 0 w 28"/>
                <a:gd name="T7" fmla="*/ 0 h 5"/>
                <a:gd name="T8" fmla="*/ 83 w 28"/>
                <a:gd name="T9" fmla="*/ 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">
                  <a:moveTo>
                    <a:pt x="5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5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6" name="Freeform 102">
              <a:extLst>
                <a:ext uri="{FF2B5EF4-FFF2-40B4-BE49-F238E27FC236}">
                  <a16:creationId xmlns:a16="http://schemas.microsoft.com/office/drawing/2014/main" id="{F51B1DFF-ECA5-4051-AE4D-AE31A81D6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061"/>
              <a:ext cx="40" cy="128"/>
            </a:xfrm>
            <a:custGeom>
              <a:avLst/>
              <a:gdLst>
                <a:gd name="T0" fmla="*/ 220 w 16"/>
                <a:gd name="T1" fmla="*/ 192 h 48"/>
                <a:gd name="T2" fmla="*/ 188 w 16"/>
                <a:gd name="T3" fmla="*/ 456 h 48"/>
                <a:gd name="T4" fmla="*/ 188 w 16"/>
                <a:gd name="T5" fmla="*/ 797 h 48"/>
                <a:gd name="T6" fmla="*/ 95 w 16"/>
                <a:gd name="T7" fmla="*/ 909 h 48"/>
                <a:gd name="T8" fmla="*/ 0 w 16"/>
                <a:gd name="T9" fmla="*/ 797 h 48"/>
                <a:gd name="T10" fmla="*/ 0 w 16"/>
                <a:gd name="T11" fmla="*/ 456 h 48"/>
                <a:gd name="T12" fmla="*/ 145 w 16"/>
                <a:gd name="T13" fmla="*/ 0 h 48"/>
                <a:gd name="T14" fmla="*/ 250 w 16"/>
                <a:gd name="T15" fmla="*/ 115 h 48"/>
                <a:gd name="T16" fmla="*/ 250 w 16"/>
                <a:gd name="T17" fmla="*/ 171 h 48"/>
                <a:gd name="T18" fmla="*/ 250 w 16"/>
                <a:gd name="T19" fmla="*/ 341 h 48"/>
                <a:gd name="T20" fmla="*/ 208 w 16"/>
                <a:gd name="T21" fmla="*/ 376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48">
                  <a:moveTo>
                    <a:pt x="14" y="10"/>
                  </a:moveTo>
                  <a:cubicBezTo>
                    <a:pt x="13" y="11"/>
                    <a:pt x="12" y="17"/>
                    <a:pt x="12" y="2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3" y="0"/>
                    <a:pt x="9" y="0"/>
                  </a:cubicBezTo>
                  <a:cubicBezTo>
                    <a:pt x="12" y="0"/>
                    <a:pt x="15" y="2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4" y="20"/>
                    <a:pt x="13" y="2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7" name="Freeform 103">
              <a:extLst>
                <a:ext uri="{FF2B5EF4-FFF2-40B4-BE49-F238E27FC236}">
                  <a16:creationId xmlns:a16="http://schemas.microsoft.com/office/drawing/2014/main" id="{560CB89E-E711-4734-816C-E833C0101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072"/>
              <a:ext cx="15" cy="32"/>
            </a:xfrm>
            <a:custGeom>
              <a:avLst/>
              <a:gdLst>
                <a:gd name="T0" fmla="*/ 83 w 6"/>
                <a:gd name="T1" fmla="*/ 0 h 12"/>
                <a:gd name="T2" fmla="*/ 20 w 6"/>
                <a:gd name="T3" fmla="*/ 227 h 12"/>
                <a:gd name="T4" fmla="*/ 83 w 6"/>
                <a:gd name="T5" fmla="*/ 93 h 12"/>
                <a:gd name="T6" fmla="*/ 95 w 6"/>
                <a:gd name="T7" fmla="*/ 3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2">
                  <a:moveTo>
                    <a:pt x="5" y="0"/>
                  </a:moveTo>
                  <a:cubicBezTo>
                    <a:pt x="0" y="2"/>
                    <a:pt x="1" y="7"/>
                    <a:pt x="1" y="12"/>
                  </a:cubicBezTo>
                  <a:cubicBezTo>
                    <a:pt x="0" y="7"/>
                    <a:pt x="1" y="6"/>
                    <a:pt x="5" y="5"/>
                  </a:cubicBezTo>
                  <a:cubicBezTo>
                    <a:pt x="5" y="4"/>
                    <a:pt x="6" y="3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8" name="Freeform 104">
              <a:extLst>
                <a:ext uri="{FF2B5EF4-FFF2-40B4-BE49-F238E27FC236}">
                  <a16:creationId xmlns:a16="http://schemas.microsoft.com/office/drawing/2014/main" id="{615F794C-4D5E-4D40-BFAD-871C2BB4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061"/>
              <a:ext cx="40" cy="128"/>
            </a:xfrm>
            <a:custGeom>
              <a:avLst/>
              <a:gdLst>
                <a:gd name="T0" fmla="*/ 220 w 16"/>
                <a:gd name="T1" fmla="*/ 192 h 48"/>
                <a:gd name="T2" fmla="*/ 188 w 16"/>
                <a:gd name="T3" fmla="*/ 456 h 48"/>
                <a:gd name="T4" fmla="*/ 188 w 16"/>
                <a:gd name="T5" fmla="*/ 797 h 48"/>
                <a:gd name="T6" fmla="*/ 95 w 16"/>
                <a:gd name="T7" fmla="*/ 909 h 48"/>
                <a:gd name="T8" fmla="*/ 0 w 16"/>
                <a:gd name="T9" fmla="*/ 797 h 48"/>
                <a:gd name="T10" fmla="*/ 0 w 16"/>
                <a:gd name="T11" fmla="*/ 456 h 48"/>
                <a:gd name="T12" fmla="*/ 145 w 16"/>
                <a:gd name="T13" fmla="*/ 0 h 48"/>
                <a:gd name="T14" fmla="*/ 250 w 16"/>
                <a:gd name="T15" fmla="*/ 115 h 48"/>
                <a:gd name="T16" fmla="*/ 250 w 16"/>
                <a:gd name="T17" fmla="*/ 171 h 48"/>
                <a:gd name="T18" fmla="*/ 250 w 16"/>
                <a:gd name="T19" fmla="*/ 341 h 48"/>
                <a:gd name="T20" fmla="*/ 208 w 16"/>
                <a:gd name="T21" fmla="*/ 376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48">
                  <a:moveTo>
                    <a:pt x="14" y="10"/>
                  </a:moveTo>
                  <a:cubicBezTo>
                    <a:pt x="13" y="11"/>
                    <a:pt x="12" y="17"/>
                    <a:pt x="12" y="2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3" y="0"/>
                    <a:pt x="9" y="0"/>
                  </a:cubicBezTo>
                  <a:cubicBezTo>
                    <a:pt x="12" y="0"/>
                    <a:pt x="15" y="2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4" y="20"/>
                    <a:pt x="13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9" name="Freeform 105">
              <a:extLst>
                <a:ext uri="{FF2B5EF4-FFF2-40B4-BE49-F238E27FC236}">
                  <a16:creationId xmlns:a16="http://schemas.microsoft.com/office/drawing/2014/main" id="{C6485022-AA84-4DCC-810B-D7E0E645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003"/>
              <a:ext cx="53" cy="104"/>
            </a:xfrm>
            <a:custGeom>
              <a:avLst/>
              <a:gdLst>
                <a:gd name="T0" fmla="*/ 0 w 21"/>
                <a:gd name="T1" fmla="*/ 0 h 39"/>
                <a:gd name="T2" fmla="*/ 63 w 21"/>
                <a:gd name="T3" fmla="*/ 739 h 39"/>
                <a:gd name="T4" fmla="*/ 0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0" y="0"/>
                  </a:moveTo>
                  <a:cubicBezTo>
                    <a:pt x="9" y="9"/>
                    <a:pt x="19" y="24"/>
                    <a:pt x="4" y="39"/>
                  </a:cubicBezTo>
                  <a:cubicBezTo>
                    <a:pt x="19" y="32"/>
                    <a:pt x="2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0" name="Freeform 106">
              <a:extLst>
                <a:ext uri="{FF2B5EF4-FFF2-40B4-BE49-F238E27FC236}">
                  <a16:creationId xmlns:a16="http://schemas.microsoft.com/office/drawing/2014/main" id="{02E0BFD1-25F8-4C4A-AE4B-009CB3B7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269"/>
              <a:ext cx="275" cy="158"/>
            </a:xfrm>
            <a:custGeom>
              <a:avLst/>
              <a:gdLst>
                <a:gd name="T0" fmla="*/ 1720 w 110"/>
                <a:gd name="T1" fmla="*/ 0 h 59"/>
                <a:gd name="T2" fmla="*/ 813 w 110"/>
                <a:gd name="T3" fmla="*/ 983 h 59"/>
                <a:gd name="T4" fmla="*/ 220 w 110"/>
                <a:gd name="T5" fmla="*/ 1133 h 59"/>
                <a:gd name="T6" fmla="*/ 750 w 110"/>
                <a:gd name="T7" fmla="*/ 846 h 59"/>
                <a:gd name="T8" fmla="*/ 658 w 110"/>
                <a:gd name="T9" fmla="*/ 367 h 59"/>
                <a:gd name="T10" fmla="*/ 0 w 110"/>
                <a:gd name="T11" fmla="*/ 308 h 59"/>
                <a:gd name="T12" fmla="*/ 1720 w 110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59">
                  <a:moveTo>
                    <a:pt x="110" y="0"/>
                  </a:moveTo>
                  <a:cubicBezTo>
                    <a:pt x="110" y="0"/>
                    <a:pt x="66" y="41"/>
                    <a:pt x="52" y="51"/>
                  </a:cubicBezTo>
                  <a:cubicBezTo>
                    <a:pt x="42" y="56"/>
                    <a:pt x="30" y="59"/>
                    <a:pt x="14" y="59"/>
                  </a:cubicBezTo>
                  <a:cubicBezTo>
                    <a:pt x="29" y="58"/>
                    <a:pt x="36" y="53"/>
                    <a:pt x="48" y="44"/>
                  </a:cubicBezTo>
                  <a:cubicBezTo>
                    <a:pt x="64" y="33"/>
                    <a:pt x="58" y="20"/>
                    <a:pt x="42" y="19"/>
                  </a:cubicBezTo>
                  <a:cubicBezTo>
                    <a:pt x="26" y="18"/>
                    <a:pt x="13" y="19"/>
                    <a:pt x="0" y="16"/>
                  </a:cubicBezTo>
                  <a:cubicBezTo>
                    <a:pt x="16" y="16"/>
                    <a:pt x="81" y="16"/>
                    <a:pt x="110" y="0"/>
                  </a:cubicBezTo>
                  <a:close/>
                </a:path>
              </a:pathLst>
            </a:custGeom>
            <a:solidFill>
              <a:srgbClr val="75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1" name="Freeform 107">
              <a:extLst>
                <a:ext uri="{FF2B5EF4-FFF2-40B4-BE49-F238E27FC236}">
                  <a16:creationId xmlns:a16="http://schemas.microsoft.com/office/drawing/2014/main" id="{A10CD217-6DB3-4CB8-B249-066E3F0DD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261"/>
              <a:ext cx="223" cy="160"/>
            </a:xfrm>
            <a:custGeom>
              <a:avLst/>
              <a:gdLst>
                <a:gd name="T0" fmla="*/ 33 w 89"/>
                <a:gd name="T1" fmla="*/ 21 h 60"/>
                <a:gd name="T2" fmla="*/ 0 w 89"/>
                <a:gd name="T3" fmla="*/ 35 h 60"/>
                <a:gd name="T4" fmla="*/ 772 w 89"/>
                <a:gd name="T5" fmla="*/ 888 h 60"/>
                <a:gd name="T6" fmla="*/ 1401 w 89"/>
                <a:gd name="T7" fmla="*/ 1139 h 60"/>
                <a:gd name="T8" fmla="*/ 847 w 89"/>
                <a:gd name="T9" fmla="*/ 853 h 60"/>
                <a:gd name="T10" fmla="*/ 679 w 89"/>
                <a:gd name="T11" fmla="*/ 589 h 60"/>
                <a:gd name="T12" fmla="*/ 867 w 89"/>
                <a:gd name="T13" fmla="*/ 307 h 60"/>
                <a:gd name="T14" fmla="*/ 33 w 89"/>
                <a:gd name="T15" fmla="*/ 21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60">
                  <a:moveTo>
                    <a:pt x="2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9"/>
                    <a:pt x="71" y="59"/>
                    <a:pt x="89" y="60"/>
                  </a:cubicBezTo>
                  <a:cubicBezTo>
                    <a:pt x="84" y="59"/>
                    <a:pt x="62" y="50"/>
                    <a:pt x="54" y="45"/>
                  </a:cubicBezTo>
                  <a:cubicBezTo>
                    <a:pt x="48" y="40"/>
                    <a:pt x="46" y="35"/>
                    <a:pt x="43" y="31"/>
                  </a:cubicBezTo>
                  <a:cubicBezTo>
                    <a:pt x="37" y="21"/>
                    <a:pt x="40" y="15"/>
                    <a:pt x="55" y="16"/>
                  </a:cubicBezTo>
                  <a:cubicBezTo>
                    <a:pt x="33" y="13"/>
                    <a:pt x="10" y="5"/>
                    <a:pt x="2" y="1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2" name="Freeform 108">
              <a:extLst>
                <a:ext uri="{FF2B5EF4-FFF2-40B4-BE49-F238E27FC236}">
                  <a16:creationId xmlns:a16="http://schemas.microsoft.com/office/drawing/2014/main" id="{A3772803-8E61-4DE9-A72D-7EC7EF52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269"/>
              <a:ext cx="148" cy="139"/>
            </a:xfrm>
            <a:custGeom>
              <a:avLst/>
              <a:gdLst>
                <a:gd name="T0" fmla="*/ 459 w 59"/>
                <a:gd name="T1" fmla="*/ 192 h 52"/>
                <a:gd name="T2" fmla="*/ 931 w 59"/>
                <a:gd name="T3" fmla="*/ 0 h 52"/>
                <a:gd name="T4" fmla="*/ 0 w 59"/>
                <a:gd name="T5" fmla="*/ 994 h 52"/>
                <a:gd name="T6" fmla="*/ 504 w 59"/>
                <a:gd name="T7" fmla="*/ 342 h 52"/>
                <a:gd name="T8" fmla="*/ 459 w 59"/>
                <a:gd name="T9" fmla="*/ 2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2">
                  <a:moveTo>
                    <a:pt x="29" y="10"/>
                  </a:moveTo>
                  <a:cubicBezTo>
                    <a:pt x="40" y="8"/>
                    <a:pt x="55" y="4"/>
                    <a:pt x="59" y="0"/>
                  </a:cubicBezTo>
                  <a:cubicBezTo>
                    <a:pt x="59" y="0"/>
                    <a:pt x="5" y="48"/>
                    <a:pt x="0" y="52"/>
                  </a:cubicBezTo>
                  <a:cubicBezTo>
                    <a:pt x="8" y="43"/>
                    <a:pt x="25" y="27"/>
                    <a:pt x="32" y="18"/>
                  </a:cubicBezTo>
                  <a:cubicBezTo>
                    <a:pt x="35" y="12"/>
                    <a:pt x="35" y="8"/>
                    <a:pt x="29" y="11"/>
                  </a:cubicBezTo>
                </a:path>
              </a:pathLst>
            </a:custGeom>
            <a:solidFill>
              <a:srgbClr val="008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109">
            <a:extLst>
              <a:ext uri="{FF2B5EF4-FFF2-40B4-BE49-F238E27FC236}">
                <a16:creationId xmlns:a16="http://schemas.microsoft.com/office/drawing/2014/main" id="{F06675B2-4E2D-4787-9C64-11119C81ADB9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1257300"/>
            <a:ext cx="1901825" cy="5340350"/>
            <a:chOff x="374" y="713"/>
            <a:chExt cx="1198" cy="3364"/>
          </a:xfrm>
        </p:grpSpPr>
        <p:sp>
          <p:nvSpPr>
            <p:cNvPr id="27802" name="Freeform 110">
              <a:extLst>
                <a:ext uri="{FF2B5EF4-FFF2-40B4-BE49-F238E27FC236}">
                  <a16:creationId xmlns:a16="http://schemas.microsoft.com/office/drawing/2014/main" id="{BA0204D2-8AF9-474F-90AF-7764A9D04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3477"/>
              <a:ext cx="47" cy="34"/>
            </a:xfrm>
            <a:custGeom>
              <a:avLst/>
              <a:gdLst>
                <a:gd name="T0" fmla="*/ 133 w 28"/>
                <a:gd name="T1" fmla="*/ 26 h 20"/>
                <a:gd name="T2" fmla="*/ 96 w 28"/>
                <a:gd name="T3" fmla="*/ 5 h 20"/>
                <a:gd name="T4" fmla="*/ 29 w 28"/>
                <a:gd name="T5" fmla="*/ 29 h 20"/>
                <a:gd name="T6" fmla="*/ 0 w 28"/>
                <a:gd name="T7" fmla="*/ 54 h 20"/>
                <a:gd name="T8" fmla="*/ 34 w 28"/>
                <a:gd name="T9" fmla="*/ 92 h 20"/>
                <a:gd name="T10" fmla="*/ 99 w 28"/>
                <a:gd name="T11" fmla="*/ 78 h 20"/>
                <a:gd name="T12" fmla="*/ 124 w 28"/>
                <a:gd name="T13" fmla="*/ 5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0">
                  <a:moveTo>
                    <a:pt x="28" y="5"/>
                  </a:moveTo>
                  <a:cubicBezTo>
                    <a:pt x="28" y="3"/>
                    <a:pt x="23" y="0"/>
                    <a:pt x="20" y="1"/>
                  </a:cubicBezTo>
                  <a:cubicBezTo>
                    <a:pt x="16" y="2"/>
                    <a:pt x="7" y="6"/>
                    <a:pt x="6" y="6"/>
                  </a:cubicBezTo>
                  <a:cubicBezTo>
                    <a:pt x="6" y="6"/>
                    <a:pt x="0" y="11"/>
                    <a:pt x="0" y="11"/>
                  </a:cubicBezTo>
                  <a:cubicBezTo>
                    <a:pt x="0" y="12"/>
                    <a:pt x="5" y="18"/>
                    <a:pt x="7" y="19"/>
                  </a:cubicBezTo>
                  <a:cubicBezTo>
                    <a:pt x="8" y="20"/>
                    <a:pt x="20" y="16"/>
                    <a:pt x="21" y="16"/>
                  </a:cubicBezTo>
                  <a:cubicBezTo>
                    <a:pt x="21" y="16"/>
                    <a:pt x="26" y="11"/>
                    <a:pt x="26" y="11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111">
              <a:extLst>
                <a:ext uri="{FF2B5EF4-FFF2-40B4-BE49-F238E27FC236}">
                  <a16:creationId xmlns:a16="http://schemas.microsoft.com/office/drawing/2014/main" id="{BF1185FA-5671-4144-B671-1144D261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491"/>
              <a:ext cx="68" cy="61"/>
            </a:xfrm>
            <a:custGeom>
              <a:avLst/>
              <a:gdLst>
                <a:gd name="T0" fmla="*/ 51 w 68"/>
                <a:gd name="T1" fmla="*/ 2 h 61"/>
                <a:gd name="T2" fmla="*/ 7 w 68"/>
                <a:gd name="T3" fmla="*/ 0 h 61"/>
                <a:gd name="T4" fmla="*/ 0 w 68"/>
                <a:gd name="T5" fmla="*/ 15 h 61"/>
                <a:gd name="T6" fmla="*/ 48 w 68"/>
                <a:gd name="T7" fmla="*/ 61 h 61"/>
                <a:gd name="T8" fmla="*/ 68 w 68"/>
                <a:gd name="T9" fmla="*/ 58 h 61"/>
                <a:gd name="T10" fmla="*/ 51 w 68"/>
                <a:gd name="T11" fmla="*/ 2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1">
                  <a:moveTo>
                    <a:pt x="51" y="2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48" y="61"/>
                  </a:lnTo>
                  <a:lnTo>
                    <a:pt x="68" y="5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Freeform 112">
              <a:extLst>
                <a:ext uri="{FF2B5EF4-FFF2-40B4-BE49-F238E27FC236}">
                  <a16:creationId xmlns:a16="http://schemas.microsoft.com/office/drawing/2014/main" id="{5E88E864-BB2B-4B9B-BFAB-EC1A8BD2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491"/>
              <a:ext cx="68" cy="61"/>
            </a:xfrm>
            <a:custGeom>
              <a:avLst/>
              <a:gdLst>
                <a:gd name="T0" fmla="*/ 51 w 68"/>
                <a:gd name="T1" fmla="*/ 2 h 61"/>
                <a:gd name="T2" fmla="*/ 7 w 68"/>
                <a:gd name="T3" fmla="*/ 0 h 61"/>
                <a:gd name="T4" fmla="*/ 0 w 68"/>
                <a:gd name="T5" fmla="*/ 15 h 61"/>
                <a:gd name="T6" fmla="*/ 48 w 68"/>
                <a:gd name="T7" fmla="*/ 61 h 61"/>
                <a:gd name="T8" fmla="*/ 68 w 68"/>
                <a:gd name="T9" fmla="*/ 5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1">
                  <a:moveTo>
                    <a:pt x="51" y="2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48" y="61"/>
                  </a:lnTo>
                  <a:lnTo>
                    <a:pt x="68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Freeform 113">
              <a:extLst>
                <a:ext uri="{FF2B5EF4-FFF2-40B4-BE49-F238E27FC236}">
                  <a16:creationId xmlns:a16="http://schemas.microsoft.com/office/drawing/2014/main" id="{06181E50-6D14-46EB-AB15-40665274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799"/>
              <a:ext cx="71" cy="117"/>
            </a:xfrm>
            <a:custGeom>
              <a:avLst/>
              <a:gdLst>
                <a:gd name="T0" fmla="*/ 14 w 42"/>
                <a:gd name="T1" fmla="*/ 103 h 69"/>
                <a:gd name="T2" fmla="*/ 91 w 42"/>
                <a:gd name="T3" fmla="*/ 327 h 69"/>
                <a:gd name="T4" fmla="*/ 149 w 42"/>
                <a:gd name="T5" fmla="*/ 307 h 69"/>
                <a:gd name="T6" fmla="*/ 194 w 42"/>
                <a:gd name="T7" fmla="*/ 166 h 69"/>
                <a:gd name="T8" fmla="*/ 112 w 42"/>
                <a:gd name="T9" fmla="*/ 0 h 69"/>
                <a:gd name="T10" fmla="*/ 54 w 42"/>
                <a:gd name="T11" fmla="*/ 83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69">
                  <a:moveTo>
                    <a:pt x="3" y="21"/>
                  </a:moveTo>
                  <a:cubicBezTo>
                    <a:pt x="0" y="34"/>
                    <a:pt x="5" y="63"/>
                    <a:pt x="19" y="67"/>
                  </a:cubicBezTo>
                  <a:cubicBezTo>
                    <a:pt x="21" y="69"/>
                    <a:pt x="28" y="67"/>
                    <a:pt x="31" y="63"/>
                  </a:cubicBezTo>
                  <a:cubicBezTo>
                    <a:pt x="37" y="55"/>
                    <a:pt x="39" y="39"/>
                    <a:pt x="40" y="34"/>
                  </a:cubicBezTo>
                  <a:cubicBezTo>
                    <a:pt x="42" y="12"/>
                    <a:pt x="27" y="6"/>
                    <a:pt x="23" y="0"/>
                  </a:cubicBezTo>
                  <a:cubicBezTo>
                    <a:pt x="17" y="3"/>
                    <a:pt x="18" y="13"/>
                    <a:pt x="11" y="17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114">
              <a:extLst>
                <a:ext uri="{FF2B5EF4-FFF2-40B4-BE49-F238E27FC236}">
                  <a16:creationId xmlns:a16="http://schemas.microsoft.com/office/drawing/2014/main" id="{BF057AB8-A106-4C53-AA42-C156F523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3733"/>
              <a:ext cx="68" cy="83"/>
            </a:xfrm>
            <a:custGeom>
              <a:avLst/>
              <a:gdLst>
                <a:gd name="T0" fmla="*/ 0 w 68"/>
                <a:gd name="T1" fmla="*/ 15 h 83"/>
                <a:gd name="T2" fmla="*/ 37 w 68"/>
                <a:gd name="T3" fmla="*/ 0 h 83"/>
                <a:gd name="T4" fmla="*/ 68 w 68"/>
                <a:gd name="T5" fmla="*/ 20 h 83"/>
                <a:gd name="T6" fmla="*/ 43 w 68"/>
                <a:gd name="T7" fmla="*/ 54 h 83"/>
                <a:gd name="T8" fmla="*/ 41 w 68"/>
                <a:gd name="T9" fmla="*/ 75 h 83"/>
                <a:gd name="T10" fmla="*/ 10 w 68"/>
                <a:gd name="T11" fmla="*/ 83 h 83"/>
                <a:gd name="T12" fmla="*/ 0 w 68"/>
                <a:gd name="T13" fmla="*/ 1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83">
                  <a:moveTo>
                    <a:pt x="0" y="15"/>
                  </a:moveTo>
                  <a:lnTo>
                    <a:pt x="37" y="0"/>
                  </a:lnTo>
                  <a:lnTo>
                    <a:pt x="68" y="20"/>
                  </a:lnTo>
                  <a:lnTo>
                    <a:pt x="43" y="54"/>
                  </a:lnTo>
                  <a:lnTo>
                    <a:pt x="41" y="75"/>
                  </a:lnTo>
                  <a:lnTo>
                    <a:pt x="10" y="8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115">
              <a:extLst>
                <a:ext uri="{FF2B5EF4-FFF2-40B4-BE49-F238E27FC236}">
                  <a16:creationId xmlns:a16="http://schemas.microsoft.com/office/drawing/2014/main" id="{8BCFEB13-E76D-4C44-9A10-BACB2D15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3733"/>
              <a:ext cx="68" cy="83"/>
            </a:xfrm>
            <a:custGeom>
              <a:avLst/>
              <a:gdLst>
                <a:gd name="T0" fmla="*/ 0 w 68"/>
                <a:gd name="T1" fmla="*/ 15 h 83"/>
                <a:gd name="T2" fmla="*/ 37 w 68"/>
                <a:gd name="T3" fmla="*/ 0 h 83"/>
                <a:gd name="T4" fmla="*/ 68 w 68"/>
                <a:gd name="T5" fmla="*/ 20 h 83"/>
                <a:gd name="T6" fmla="*/ 43 w 68"/>
                <a:gd name="T7" fmla="*/ 54 h 83"/>
                <a:gd name="T8" fmla="*/ 41 w 68"/>
                <a:gd name="T9" fmla="*/ 75 h 83"/>
                <a:gd name="T10" fmla="*/ 10 w 68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83">
                  <a:moveTo>
                    <a:pt x="0" y="15"/>
                  </a:moveTo>
                  <a:lnTo>
                    <a:pt x="37" y="0"/>
                  </a:lnTo>
                  <a:lnTo>
                    <a:pt x="68" y="20"/>
                  </a:lnTo>
                  <a:lnTo>
                    <a:pt x="43" y="54"/>
                  </a:lnTo>
                  <a:lnTo>
                    <a:pt x="41" y="75"/>
                  </a:lnTo>
                  <a:lnTo>
                    <a:pt x="10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116">
              <a:extLst>
                <a:ext uri="{FF2B5EF4-FFF2-40B4-BE49-F238E27FC236}">
                  <a16:creationId xmlns:a16="http://schemas.microsoft.com/office/drawing/2014/main" id="{CDF45BD5-49EA-4639-BDD5-57CD9184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391"/>
              <a:ext cx="1058" cy="479"/>
            </a:xfrm>
            <a:custGeom>
              <a:avLst/>
              <a:gdLst>
                <a:gd name="T0" fmla="*/ 1740 w 624"/>
                <a:gd name="T1" fmla="*/ 587 h 283"/>
                <a:gd name="T2" fmla="*/ 1604 w 624"/>
                <a:gd name="T3" fmla="*/ 748 h 283"/>
                <a:gd name="T4" fmla="*/ 1414 w 624"/>
                <a:gd name="T5" fmla="*/ 1310 h 283"/>
                <a:gd name="T6" fmla="*/ 1268 w 624"/>
                <a:gd name="T7" fmla="*/ 1290 h 283"/>
                <a:gd name="T8" fmla="*/ 1417 w 624"/>
                <a:gd name="T9" fmla="*/ 674 h 283"/>
                <a:gd name="T10" fmla="*/ 1290 w 624"/>
                <a:gd name="T11" fmla="*/ 582 h 283"/>
                <a:gd name="T12" fmla="*/ 58 w 624"/>
                <a:gd name="T13" fmla="*/ 733 h 283"/>
                <a:gd name="T14" fmla="*/ 49 w 624"/>
                <a:gd name="T15" fmla="*/ 658 h 283"/>
                <a:gd name="T16" fmla="*/ 1178 w 624"/>
                <a:gd name="T17" fmla="*/ 484 h 283"/>
                <a:gd name="T18" fmla="*/ 1273 w 624"/>
                <a:gd name="T19" fmla="*/ 364 h 283"/>
                <a:gd name="T20" fmla="*/ 827 w 624"/>
                <a:gd name="T21" fmla="*/ 42 h 283"/>
                <a:gd name="T22" fmla="*/ 951 w 624"/>
                <a:gd name="T23" fmla="*/ 14 h 283"/>
                <a:gd name="T24" fmla="*/ 1423 w 624"/>
                <a:gd name="T25" fmla="*/ 306 h 283"/>
                <a:gd name="T26" fmla="*/ 1740 w 624"/>
                <a:gd name="T27" fmla="*/ 315 h 283"/>
                <a:gd name="T28" fmla="*/ 1935 w 624"/>
                <a:gd name="T29" fmla="*/ 274 h 283"/>
                <a:gd name="T30" fmla="*/ 2501 w 624"/>
                <a:gd name="T31" fmla="*/ 63 h 283"/>
                <a:gd name="T32" fmla="*/ 2648 w 624"/>
                <a:gd name="T33" fmla="*/ 103 h 283"/>
                <a:gd name="T34" fmla="*/ 1960 w 624"/>
                <a:gd name="T35" fmla="*/ 372 h 283"/>
                <a:gd name="T36" fmla="*/ 1997 w 624"/>
                <a:gd name="T37" fmla="*/ 504 h 283"/>
                <a:gd name="T38" fmla="*/ 2993 w 624"/>
                <a:gd name="T39" fmla="*/ 765 h 283"/>
                <a:gd name="T40" fmla="*/ 2972 w 624"/>
                <a:gd name="T41" fmla="*/ 848 h 283"/>
                <a:gd name="T42" fmla="*/ 2665 w 624"/>
                <a:gd name="T43" fmla="*/ 797 h 283"/>
                <a:gd name="T44" fmla="*/ 1865 w 624"/>
                <a:gd name="T45" fmla="*/ 596 h 283"/>
                <a:gd name="T46" fmla="*/ 1740 w 624"/>
                <a:gd name="T47" fmla="*/ 587 h 2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4" h="283">
                  <a:moveTo>
                    <a:pt x="357" y="121"/>
                  </a:moveTo>
                  <a:cubicBezTo>
                    <a:pt x="339" y="124"/>
                    <a:pt x="338" y="120"/>
                    <a:pt x="329" y="154"/>
                  </a:cubicBezTo>
                  <a:cubicBezTo>
                    <a:pt x="319" y="188"/>
                    <a:pt x="294" y="260"/>
                    <a:pt x="290" y="270"/>
                  </a:cubicBezTo>
                  <a:cubicBezTo>
                    <a:pt x="287" y="279"/>
                    <a:pt x="259" y="283"/>
                    <a:pt x="260" y="266"/>
                  </a:cubicBezTo>
                  <a:cubicBezTo>
                    <a:pt x="261" y="249"/>
                    <a:pt x="290" y="151"/>
                    <a:pt x="291" y="139"/>
                  </a:cubicBezTo>
                  <a:cubicBezTo>
                    <a:pt x="297" y="122"/>
                    <a:pt x="285" y="117"/>
                    <a:pt x="265" y="120"/>
                  </a:cubicBezTo>
                  <a:cubicBezTo>
                    <a:pt x="265" y="120"/>
                    <a:pt x="29" y="149"/>
                    <a:pt x="12" y="151"/>
                  </a:cubicBezTo>
                  <a:cubicBezTo>
                    <a:pt x="2" y="152"/>
                    <a:pt x="0" y="140"/>
                    <a:pt x="10" y="136"/>
                  </a:cubicBezTo>
                  <a:cubicBezTo>
                    <a:pt x="20" y="133"/>
                    <a:pt x="230" y="103"/>
                    <a:pt x="242" y="100"/>
                  </a:cubicBezTo>
                  <a:cubicBezTo>
                    <a:pt x="246" y="95"/>
                    <a:pt x="256" y="77"/>
                    <a:pt x="261" y="75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66" y="4"/>
                    <a:pt x="184" y="0"/>
                    <a:pt x="195" y="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300" y="63"/>
                    <a:pt x="349" y="64"/>
                    <a:pt x="357" y="65"/>
                  </a:cubicBezTo>
                  <a:cubicBezTo>
                    <a:pt x="366" y="66"/>
                    <a:pt x="388" y="62"/>
                    <a:pt x="397" y="57"/>
                  </a:cubicBezTo>
                  <a:cubicBezTo>
                    <a:pt x="407" y="52"/>
                    <a:pt x="505" y="16"/>
                    <a:pt x="513" y="13"/>
                  </a:cubicBezTo>
                  <a:cubicBezTo>
                    <a:pt x="520" y="11"/>
                    <a:pt x="540" y="12"/>
                    <a:pt x="543" y="21"/>
                  </a:cubicBezTo>
                  <a:cubicBezTo>
                    <a:pt x="544" y="24"/>
                    <a:pt x="402" y="77"/>
                    <a:pt x="402" y="77"/>
                  </a:cubicBezTo>
                  <a:cubicBezTo>
                    <a:pt x="388" y="84"/>
                    <a:pt x="386" y="96"/>
                    <a:pt x="410" y="104"/>
                  </a:cubicBezTo>
                  <a:cubicBezTo>
                    <a:pt x="434" y="112"/>
                    <a:pt x="603" y="154"/>
                    <a:pt x="614" y="158"/>
                  </a:cubicBezTo>
                  <a:cubicBezTo>
                    <a:pt x="624" y="161"/>
                    <a:pt x="622" y="173"/>
                    <a:pt x="610" y="175"/>
                  </a:cubicBezTo>
                  <a:cubicBezTo>
                    <a:pt x="598" y="176"/>
                    <a:pt x="561" y="167"/>
                    <a:pt x="547" y="164"/>
                  </a:cubicBezTo>
                  <a:cubicBezTo>
                    <a:pt x="532" y="160"/>
                    <a:pt x="397" y="127"/>
                    <a:pt x="383" y="123"/>
                  </a:cubicBezTo>
                  <a:cubicBezTo>
                    <a:pt x="368" y="120"/>
                    <a:pt x="365" y="121"/>
                    <a:pt x="357" y="121"/>
                  </a:cubicBezTo>
                  <a:close/>
                </a:path>
              </a:pathLst>
            </a:custGeom>
            <a:solidFill>
              <a:srgbClr val="848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Freeform 117">
              <a:extLst>
                <a:ext uri="{FF2B5EF4-FFF2-40B4-BE49-F238E27FC236}">
                  <a16:creationId xmlns:a16="http://schemas.microsoft.com/office/drawing/2014/main" id="{A717E892-BDD6-4431-8BB3-0A896E42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3427"/>
              <a:ext cx="267" cy="144"/>
            </a:xfrm>
            <a:custGeom>
              <a:avLst/>
              <a:gdLst>
                <a:gd name="T0" fmla="*/ 772 w 157"/>
                <a:gd name="T1" fmla="*/ 166 h 85"/>
                <a:gd name="T2" fmla="*/ 772 w 157"/>
                <a:gd name="T3" fmla="*/ 0 h 85"/>
                <a:gd name="T4" fmla="*/ 767 w 157"/>
                <a:gd name="T5" fmla="*/ 0 h 85"/>
                <a:gd name="T6" fmla="*/ 78 w 157"/>
                <a:gd name="T7" fmla="*/ 273 h 85"/>
                <a:gd name="T8" fmla="*/ 119 w 157"/>
                <a:gd name="T9" fmla="*/ 405 h 85"/>
                <a:gd name="T10" fmla="*/ 148 w 157"/>
                <a:gd name="T11" fmla="*/ 413 h 85"/>
                <a:gd name="T12" fmla="*/ 619 w 157"/>
                <a:gd name="T13" fmla="*/ 190 h 85"/>
                <a:gd name="T14" fmla="*/ 772 w 157"/>
                <a:gd name="T15" fmla="*/ 166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7" h="85">
                  <a:moveTo>
                    <a:pt x="157" y="34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6"/>
                    <a:pt x="16" y="56"/>
                    <a:pt x="16" y="56"/>
                  </a:cubicBezTo>
                  <a:cubicBezTo>
                    <a:pt x="2" y="63"/>
                    <a:pt x="0" y="75"/>
                    <a:pt x="24" y="83"/>
                  </a:cubicBezTo>
                  <a:cubicBezTo>
                    <a:pt x="26" y="83"/>
                    <a:pt x="27" y="84"/>
                    <a:pt x="30" y="85"/>
                  </a:cubicBezTo>
                  <a:cubicBezTo>
                    <a:pt x="48" y="76"/>
                    <a:pt x="122" y="41"/>
                    <a:pt x="126" y="39"/>
                  </a:cubicBezTo>
                  <a:cubicBezTo>
                    <a:pt x="132" y="42"/>
                    <a:pt x="151" y="41"/>
                    <a:pt x="157" y="34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Freeform 118">
              <a:extLst>
                <a:ext uri="{FF2B5EF4-FFF2-40B4-BE49-F238E27FC236}">
                  <a16:creationId xmlns:a16="http://schemas.microsoft.com/office/drawing/2014/main" id="{9184F9F4-3DDF-4DEB-93C0-C066E644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03"/>
              <a:ext cx="155" cy="157"/>
            </a:xfrm>
            <a:custGeom>
              <a:avLst/>
              <a:gdLst>
                <a:gd name="T0" fmla="*/ 450 w 91"/>
                <a:gd name="T1" fmla="*/ 328 h 93"/>
                <a:gd name="T2" fmla="*/ 0 w 91"/>
                <a:gd name="T3" fmla="*/ 8 h 93"/>
                <a:gd name="T4" fmla="*/ 0 w 91"/>
                <a:gd name="T5" fmla="*/ 0 h 93"/>
                <a:gd name="T6" fmla="*/ 0 w 91"/>
                <a:gd name="T7" fmla="*/ 0 h 93"/>
                <a:gd name="T8" fmla="*/ 0 w 91"/>
                <a:gd name="T9" fmla="*/ 182 h 93"/>
                <a:gd name="T10" fmla="*/ 83 w 91"/>
                <a:gd name="T11" fmla="*/ 223 h 93"/>
                <a:gd name="T12" fmla="*/ 358 w 91"/>
                <a:gd name="T13" fmla="*/ 447 h 93"/>
                <a:gd name="T14" fmla="*/ 358 w 91"/>
                <a:gd name="T15" fmla="*/ 447 h 93"/>
                <a:gd name="T16" fmla="*/ 450 w 91"/>
                <a:gd name="T17" fmla="*/ 328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93">
                  <a:moveTo>
                    <a:pt x="91" y="68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15" y="46"/>
                    <a:pt x="17" y="4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6" y="88"/>
                    <a:pt x="86" y="70"/>
                    <a:pt x="91" y="68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Freeform 119">
              <a:extLst>
                <a:ext uri="{FF2B5EF4-FFF2-40B4-BE49-F238E27FC236}">
                  <a16:creationId xmlns:a16="http://schemas.microsoft.com/office/drawing/2014/main" id="{9B798A92-1CF6-4282-9122-F3E8D8B4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" y="3706"/>
              <a:ext cx="118" cy="135"/>
            </a:xfrm>
            <a:custGeom>
              <a:avLst/>
              <a:gdLst>
                <a:gd name="T0" fmla="*/ 224 w 70"/>
                <a:gd name="T1" fmla="*/ 0 h 80"/>
                <a:gd name="T2" fmla="*/ 0 w 70"/>
                <a:gd name="T3" fmla="*/ 0 h 80"/>
                <a:gd name="T4" fmla="*/ 0 w 70"/>
                <a:gd name="T5" fmla="*/ 327 h 80"/>
                <a:gd name="T6" fmla="*/ 62 w 70"/>
                <a:gd name="T7" fmla="*/ 376 h 80"/>
                <a:gd name="T8" fmla="*/ 177 w 70"/>
                <a:gd name="T9" fmla="*/ 265 h 80"/>
                <a:gd name="T10" fmla="*/ 335 w 70"/>
                <a:gd name="T11" fmla="*/ 265 h 80"/>
                <a:gd name="T12" fmla="*/ 224 w 70"/>
                <a:gd name="T13" fmla="*/ 71 h 80"/>
                <a:gd name="T14" fmla="*/ 224 w 70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0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6" y="77"/>
                    <a:pt x="13" y="78"/>
                  </a:cubicBezTo>
                  <a:cubicBezTo>
                    <a:pt x="20" y="80"/>
                    <a:pt x="37" y="55"/>
                    <a:pt x="37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62" y="22"/>
                    <a:pt x="47" y="1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Freeform 120">
              <a:extLst>
                <a:ext uri="{FF2B5EF4-FFF2-40B4-BE49-F238E27FC236}">
                  <a16:creationId xmlns:a16="http://schemas.microsoft.com/office/drawing/2014/main" id="{B020D95D-2F8F-4E6C-B062-4E67F4733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3589"/>
              <a:ext cx="507" cy="117"/>
            </a:xfrm>
            <a:custGeom>
              <a:avLst/>
              <a:gdLst>
                <a:gd name="T0" fmla="*/ 1302 w 299"/>
                <a:gd name="T1" fmla="*/ 14 h 69"/>
                <a:gd name="T2" fmla="*/ 70 w 299"/>
                <a:gd name="T3" fmla="*/ 166 h 69"/>
                <a:gd name="T4" fmla="*/ 29 w 299"/>
                <a:gd name="T5" fmla="*/ 136 h 69"/>
                <a:gd name="T6" fmla="*/ 5 w 299"/>
                <a:gd name="T7" fmla="*/ 336 h 69"/>
                <a:gd name="T8" fmla="*/ 170 w 299"/>
                <a:gd name="T9" fmla="*/ 336 h 69"/>
                <a:gd name="T10" fmla="*/ 195 w 299"/>
                <a:gd name="T11" fmla="*/ 268 h 69"/>
                <a:gd name="T12" fmla="*/ 1273 w 299"/>
                <a:gd name="T13" fmla="*/ 202 h 69"/>
                <a:gd name="T14" fmla="*/ 1389 w 299"/>
                <a:gd name="T15" fmla="*/ 273 h 69"/>
                <a:gd name="T16" fmla="*/ 1429 w 299"/>
                <a:gd name="T17" fmla="*/ 107 h 69"/>
                <a:gd name="T18" fmla="*/ 1302 w 299"/>
                <a:gd name="T19" fmla="*/ 14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9" h="69">
                  <a:moveTo>
                    <a:pt x="267" y="3"/>
                  </a:moveTo>
                  <a:cubicBezTo>
                    <a:pt x="267" y="3"/>
                    <a:pt x="31" y="32"/>
                    <a:pt x="14" y="34"/>
                  </a:cubicBezTo>
                  <a:cubicBezTo>
                    <a:pt x="9" y="34"/>
                    <a:pt x="6" y="31"/>
                    <a:pt x="6" y="28"/>
                  </a:cubicBezTo>
                  <a:cubicBezTo>
                    <a:pt x="0" y="36"/>
                    <a:pt x="0" y="58"/>
                    <a:pt x="1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1"/>
                    <a:pt x="35" y="55"/>
                    <a:pt x="40" y="55"/>
                  </a:cubicBezTo>
                  <a:cubicBezTo>
                    <a:pt x="40" y="55"/>
                    <a:pt x="242" y="42"/>
                    <a:pt x="261" y="41"/>
                  </a:cubicBezTo>
                  <a:cubicBezTo>
                    <a:pt x="277" y="40"/>
                    <a:pt x="284" y="46"/>
                    <a:pt x="285" y="56"/>
                  </a:cubicBezTo>
                  <a:cubicBezTo>
                    <a:pt x="289" y="39"/>
                    <a:pt x="293" y="26"/>
                    <a:pt x="293" y="22"/>
                  </a:cubicBezTo>
                  <a:cubicBezTo>
                    <a:pt x="299" y="5"/>
                    <a:pt x="287" y="0"/>
                    <a:pt x="267" y="3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Freeform 121">
              <a:extLst>
                <a:ext uri="{FF2B5EF4-FFF2-40B4-BE49-F238E27FC236}">
                  <a16:creationId xmlns:a16="http://schemas.microsoft.com/office/drawing/2014/main" id="{E3EA52DC-49D5-43B9-A3AF-0005B311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3828"/>
              <a:ext cx="61" cy="84"/>
            </a:xfrm>
            <a:custGeom>
              <a:avLst/>
              <a:gdLst>
                <a:gd name="T0" fmla="*/ 71 w 36"/>
                <a:gd name="T1" fmla="*/ 0 h 50"/>
                <a:gd name="T2" fmla="*/ 0 w 36"/>
                <a:gd name="T3" fmla="*/ 237 h 50"/>
                <a:gd name="T4" fmla="*/ 5 w 36"/>
                <a:gd name="T5" fmla="*/ 237 h 50"/>
                <a:gd name="T6" fmla="*/ 92 w 36"/>
                <a:gd name="T7" fmla="*/ 237 h 50"/>
                <a:gd name="T8" fmla="*/ 166 w 36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0">
                  <a:moveTo>
                    <a:pt x="15" y="0"/>
                  </a:moveTo>
                  <a:cubicBezTo>
                    <a:pt x="18" y="16"/>
                    <a:pt x="10" y="43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9" y="43"/>
                    <a:pt x="36" y="16"/>
                    <a:pt x="34" y="0"/>
                  </a:cubicBezTo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Freeform 122">
              <a:extLst>
                <a:ext uri="{FF2B5EF4-FFF2-40B4-BE49-F238E27FC236}">
                  <a16:creationId xmlns:a16="http://schemas.microsoft.com/office/drawing/2014/main" id="{047D27B9-BB59-4BDD-BF4B-8AA050E0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3799"/>
              <a:ext cx="65" cy="31"/>
            </a:xfrm>
            <a:custGeom>
              <a:avLst/>
              <a:gdLst>
                <a:gd name="T0" fmla="*/ 56 w 65"/>
                <a:gd name="T1" fmla="*/ 0 h 31"/>
                <a:gd name="T2" fmla="*/ 65 w 65"/>
                <a:gd name="T3" fmla="*/ 31 h 31"/>
                <a:gd name="T4" fmla="*/ 9 w 65"/>
                <a:gd name="T5" fmla="*/ 31 h 31"/>
                <a:gd name="T6" fmla="*/ 0 w 65"/>
                <a:gd name="T7" fmla="*/ 3 h 31"/>
                <a:gd name="T8" fmla="*/ 56 w 6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1">
                  <a:moveTo>
                    <a:pt x="56" y="0"/>
                  </a:moveTo>
                  <a:lnTo>
                    <a:pt x="65" y="31"/>
                  </a:lnTo>
                  <a:lnTo>
                    <a:pt x="9" y="31"/>
                  </a:lnTo>
                  <a:lnTo>
                    <a:pt x="0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Freeform 123">
              <a:extLst>
                <a:ext uri="{FF2B5EF4-FFF2-40B4-BE49-F238E27FC236}">
                  <a16:creationId xmlns:a16="http://schemas.microsoft.com/office/drawing/2014/main" id="{5E16A2C1-EF2C-44A5-A3EA-80238760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3799"/>
              <a:ext cx="65" cy="31"/>
            </a:xfrm>
            <a:custGeom>
              <a:avLst/>
              <a:gdLst>
                <a:gd name="T0" fmla="*/ 56 w 65"/>
                <a:gd name="T1" fmla="*/ 0 h 31"/>
                <a:gd name="T2" fmla="*/ 65 w 65"/>
                <a:gd name="T3" fmla="*/ 31 h 31"/>
                <a:gd name="T4" fmla="*/ 9 w 65"/>
                <a:gd name="T5" fmla="*/ 31 h 31"/>
                <a:gd name="T6" fmla="*/ 0 w 65"/>
                <a:gd name="T7" fmla="*/ 3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31">
                  <a:moveTo>
                    <a:pt x="56" y="0"/>
                  </a:moveTo>
                  <a:lnTo>
                    <a:pt x="65" y="31"/>
                  </a:lnTo>
                  <a:lnTo>
                    <a:pt x="9" y="31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Oval 124">
              <a:extLst>
                <a:ext uri="{FF2B5EF4-FFF2-40B4-BE49-F238E27FC236}">
                  <a16:creationId xmlns:a16="http://schemas.microsoft.com/office/drawing/2014/main" id="{C6938266-07B3-4F06-B200-422865B09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3819"/>
              <a:ext cx="7" cy="55"/>
            </a:xfrm>
            <a:prstGeom prst="ellipse">
              <a:avLst/>
            </a:pr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17" name="Freeform 125">
              <a:extLst>
                <a:ext uri="{FF2B5EF4-FFF2-40B4-BE49-F238E27FC236}">
                  <a16:creationId xmlns:a16="http://schemas.microsoft.com/office/drawing/2014/main" id="{4B9BA2AD-48F6-433C-BAC2-DC8E57A4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892"/>
              <a:ext cx="95" cy="144"/>
            </a:xfrm>
            <a:custGeom>
              <a:avLst/>
              <a:gdLst>
                <a:gd name="T0" fmla="*/ 9 w 95"/>
                <a:gd name="T1" fmla="*/ 0 h 144"/>
                <a:gd name="T2" fmla="*/ 0 w 95"/>
                <a:gd name="T3" fmla="*/ 0 h 144"/>
                <a:gd name="T4" fmla="*/ 0 w 95"/>
                <a:gd name="T5" fmla="*/ 54 h 144"/>
                <a:gd name="T6" fmla="*/ 14 w 95"/>
                <a:gd name="T7" fmla="*/ 66 h 144"/>
                <a:gd name="T8" fmla="*/ 95 w 95"/>
                <a:gd name="T9" fmla="*/ 144 h 144"/>
                <a:gd name="T10" fmla="*/ 95 w 95"/>
                <a:gd name="T11" fmla="*/ 66 h 144"/>
                <a:gd name="T12" fmla="*/ 76 w 95"/>
                <a:gd name="T13" fmla="*/ 56 h 144"/>
                <a:gd name="T14" fmla="*/ 76 w 95"/>
                <a:gd name="T15" fmla="*/ 0 h 144"/>
                <a:gd name="T16" fmla="*/ 9 w 95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44">
                  <a:moveTo>
                    <a:pt x="9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4" y="66"/>
                  </a:lnTo>
                  <a:lnTo>
                    <a:pt x="95" y="144"/>
                  </a:lnTo>
                  <a:lnTo>
                    <a:pt x="95" y="66"/>
                  </a:lnTo>
                  <a:lnTo>
                    <a:pt x="76" y="56"/>
                  </a:lnTo>
                  <a:lnTo>
                    <a:pt x="7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Freeform 126">
              <a:extLst>
                <a:ext uri="{FF2B5EF4-FFF2-40B4-BE49-F238E27FC236}">
                  <a16:creationId xmlns:a16="http://schemas.microsoft.com/office/drawing/2014/main" id="{3FAD1ADF-7A38-4739-8FEC-34AB081A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892"/>
              <a:ext cx="95" cy="144"/>
            </a:xfrm>
            <a:custGeom>
              <a:avLst/>
              <a:gdLst>
                <a:gd name="T0" fmla="*/ 9 w 95"/>
                <a:gd name="T1" fmla="*/ 0 h 144"/>
                <a:gd name="T2" fmla="*/ 0 w 95"/>
                <a:gd name="T3" fmla="*/ 0 h 144"/>
                <a:gd name="T4" fmla="*/ 0 w 95"/>
                <a:gd name="T5" fmla="*/ 54 h 144"/>
                <a:gd name="T6" fmla="*/ 14 w 95"/>
                <a:gd name="T7" fmla="*/ 66 h 144"/>
                <a:gd name="T8" fmla="*/ 95 w 95"/>
                <a:gd name="T9" fmla="*/ 144 h 144"/>
                <a:gd name="T10" fmla="*/ 95 w 95"/>
                <a:gd name="T11" fmla="*/ 66 h 144"/>
                <a:gd name="T12" fmla="*/ 76 w 95"/>
                <a:gd name="T13" fmla="*/ 56 h 144"/>
                <a:gd name="T14" fmla="*/ 76 w 95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144">
                  <a:moveTo>
                    <a:pt x="9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4" y="66"/>
                  </a:lnTo>
                  <a:lnTo>
                    <a:pt x="95" y="144"/>
                  </a:lnTo>
                  <a:lnTo>
                    <a:pt x="95" y="66"/>
                  </a:lnTo>
                  <a:lnTo>
                    <a:pt x="76" y="56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Freeform 127">
              <a:extLst>
                <a:ext uri="{FF2B5EF4-FFF2-40B4-BE49-F238E27FC236}">
                  <a16:creationId xmlns:a16="http://schemas.microsoft.com/office/drawing/2014/main" id="{E8EF0300-995F-49A7-BCDA-E394D681B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3884"/>
              <a:ext cx="106" cy="79"/>
            </a:xfrm>
            <a:custGeom>
              <a:avLst/>
              <a:gdLst>
                <a:gd name="T0" fmla="*/ 94 w 62"/>
                <a:gd name="T1" fmla="*/ 42 h 47"/>
                <a:gd name="T2" fmla="*/ 26 w 62"/>
                <a:gd name="T3" fmla="*/ 203 h 47"/>
                <a:gd name="T4" fmla="*/ 115 w 62"/>
                <a:gd name="T5" fmla="*/ 175 h 47"/>
                <a:gd name="T6" fmla="*/ 296 w 62"/>
                <a:gd name="T7" fmla="*/ 224 h 47"/>
                <a:gd name="T8" fmla="*/ 309 w 62"/>
                <a:gd name="T9" fmla="*/ 19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47">
                  <a:moveTo>
                    <a:pt x="19" y="9"/>
                  </a:moveTo>
                  <a:cubicBezTo>
                    <a:pt x="0" y="0"/>
                    <a:pt x="1" y="32"/>
                    <a:pt x="5" y="43"/>
                  </a:cubicBezTo>
                  <a:cubicBezTo>
                    <a:pt x="12" y="43"/>
                    <a:pt x="16" y="38"/>
                    <a:pt x="23" y="37"/>
                  </a:cubicBezTo>
                  <a:cubicBezTo>
                    <a:pt x="33" y="35"/>
                    <a:pt x="50" y="47"/>
                    <a:pt x="59" y="47"/>
                  </a:cubicBezTo>
                  <a:cubicBezTo>
                    <a:pt x="62" y="41"/>
                    <a:pt x="62" y="41"/>
                    <a:pt x="62" y="41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Freeform 128">
              <a:extLst>
                <a:ext uri="{FF2B5EF4-FFF2-40B4-BE49-F238E27FC236}">
                  <a16:creationId xmlns:a16="http://schemas.microsoft.com/office/drawing/2014/main" id="{EA3BAE04-3F87-4044-A4DD-939CFEDD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3941"/>
              <a:ext cx="136" cy="136"/>
            </a:xfrm>
            <a:custGeom>
              <a:avLst/>
              <a:gdLst>
                <a:gd name="T0" fmla="*/ 197 w 80"/>
                <a:gd name="T1" fmla="*/ 0 h 80"/>
                <a:gd name="T2" fmla="*/ 107 w 80"/>
                <a:gd name="T3" fmla="*/ 26 h 80"/>
                <a:gd name="T4" fmla="*/ 148 w 80"/>
                <a:gd name="T5" fmla="*/ 49 h 80"/>
                <a:gd name="T6" fmla="*/ 148 w 80"/>
                <a:gd name="T7" fmla="*/ 275 h 80"/>
                <a:gd name="T8" fmla="*/ 9 w 80"/>
                <a:gd name="T9" fmla="*/ 141 h 80"/>
                <a:gd name="T10" fmla="*/ 0 w 80"/>
                <a:gd name="T11" fmla="*/ 197 h 80"/>
                <a:gd name="T12" fmla="*/ 197 w 80"/>
                <a:gd name="T13" fmla="*/ 393 h 80"/>
                <a:gd name="T14" fmla="*/ 393 w 80"/>
                <a:gd name="T15" fmla="*/ 197 h 80"/>
                <a:gd name="T16" fmla="*/ 197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34" y="0"/>
                    <a:pt x="27" y="2"/>
                    <a:pt x="22" y="5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Oval 129">
              <a:extLst>
                <a:ext uri="{FF2B5EF4-FFF2-40B4-BE49-F238E27FC236}">
                  <a16:creationId xmlns:a16="http://schemas.microsoft.com/office/drawing/2014/main" id="{17DB1008-E9FA-48C4-9345-C26573124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995"/>
              <a:ext cx="29" cy="29"/>
            </a:xfrm>
            <a:prstGeom prst="ellipse">
              <a:avLst/>
            </a:pr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22" name="Freeform 130">
              <a:extLst>
                <a:ext uri="{FF2B5EF4-FFF2-40B4-BE49-F238E27FC236}">
                  <a16:creationId xmlns:a16="http://schemas.microsoft.com/office/drawing/2014/main" id="{6C95D0F3-C132-4449-B80A-6E372389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3960"/>
              <a:ext cx="100" cy="100"/>
            </a:xfrm>
            <a:custGeom>
              <a:avLst/>
              <a:gdLst>
                <a:gd name="T0" fmla="*/ 141 w 59"/>
                <a:gd name="T1" fmla="*/ 0 h 59"/>
                <a:gd name="T2" fmla="*/ 92 w 59"/>
                <a:gd name="T3" fmla="*/ 8 h 59"/>
                <a:gd name="T4" fmla="*/ 92 w 59"/>
                <a:gd name="T5" fmla="*/ 219 h 59"/>
                <a:gd name="T6" fmla="*/ 0 w 59"/>
                <a:gd name="T7" fmla="*/ 132 h 59"/>
                <a:gd name="T8" fmla="*/ 0 w 59"/>
                <a:gd name="T9" fmla="*/ 141 h 59"/>
                <a:gd name="T10" fmla="*/ 141 w 59"/>
                <a:gd name="T11" fmla="*/ 286 h 59"/>
                <a:gd name="T12" fmla="*/ 286 w 59"/>
                <a:gd name="T13" fmla="*/ 141 h 59"/>
                <a:gd name="T14" fmla="*/ 141 w 59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cubicBezTo>
                    <a:pt x="26" y="0"/>
                    <a:pt x="22" y="0"/>
                    <a:pt x="19" y="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45"/>
                    <a:pt x="13" y="59"/>
                    <a:pt x="29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Freeform 131">
              <a:extLst>
                <a:ext uri="{FF2B5EF4-FFF2-40B4-BE49-F238E27FC236}">
                  <a16:creationId xmlns:a16="http://schemas.microsoft.com/office/drawing/2014/main" id="{76BBDCB9-CC93-48EB-8197-DA38022A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3889"/>
              <a:ext cx="100" cy="74"/>
            </a:xfrm>
            <a:custGeom>
              <a:avLst/>
              <a:gdLst>
                <a:gd name="T0" fmla="*/ 0 w 59"/>
                <a:gd name="T1" fmla="*/ 22 h 44"/>
                <a:gd name="T2" fmla="*/ 278 w 59"/>
                <a:gd name="T3" fmla="*/ 84 h 44"/>
                <a:gd name="T4" fmla="*/ 259 w 59"/>
                <a:gd name="T5" fmla="*/ 209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44">
                  <a:moveTo>
                    <a:pt x="0" y="5"/>
                  </a:moveTo>
                  <a:cubicBezTo>
                    <a:pt x="15" y="0"/>
                    <a:pt x="40" y="2"/>
                    <a:pt x="57" y="18"/>
                  </a:cubicBezTo>
                  <a:cubicBezTo>
                    <a:pt x="57" y="18"/>
                    <a:pt x="59" y="41"/>
                    <a:pt x="53" y="44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Freeform 132">
              <a:extLst>
                <a:ext uri="{FF2B5EF4-FFF2-40B4-BE49-F238E27FC236}">
                  <a16:creationId xmlns:a16="http://schemas.microsoft.com/office/drawing/2014/main" id="{599749BF-7CC9-453D-9848-59AE224F5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914"/>
              <a:ext cx="70" cy="70"/>
            </a:xfrm>
            <a:custGeom>
              <a:avLst/>
              <a:gdLst>
                <a:gd name="T0" fmla="*/ 26 w 41"/>
                <a:gd name="T1" fmla="*/ 9 h 41"/>
                <a:gd name="T2" fmla="*/ 174 w 41"/>
                <a:gd name="T3" fmla="*/ 0 h 41"/>
                <a:gd name="T4" fmla="*/ 205 w 41"/>
                <a:gd name="T5" fmla="*/ 50 h 41"/>
                <a:gd name="T6" fmla="*/ 41 w 41"/>
                <a:gd name="T7" fmla="*/ 205 h 41"/>
                <a:gd name="T8" fmla="*/ 0 w 41"/>
                <a:gd name="T9" fmla="*/ 145 h 41"/>
                <a:gd name="T10" fmla="*/ 26 w 41"/>
                <a:gd name="T11" fmla="*/ 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41">
                  <a:moveTo>
                    <a:pt x="5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3" y="30"/>
                    <a:pt x="0" y="29"/>
                  </a:cubicBezTo>
                  <a:cubicBezTo>
                    <a:pt x="2" y="28"/>
                    <a:pt x="7" y="8"/>
                    <a:pt x="5" y="2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Freeform 133">
              <a:extLst>
                <a:ext uri="{FF2B5EF4-FFF2-40B4-BE49-F238E27FC236}">
                  <a16:creationId xmlns:a16="http://schemas.microsoft.com/office/drawing/2014/main" id="{D041E3CB-472B-464A-90D4-5D0032DD1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469"/>
              <a:ext cx="152" cy="122"/>
            </a:xfrm>
            <a:custGeom>
              <a:avLst/>
              <a:gdLst>
                <a:gd name="T0" fmla="*/ 57 w 90"/>
                <a:gd name="T1" fmla="*/ 230 h 72"/>
                <a:gd name="T2" fmla="*/ 41 w 90"/>
                <a:gd name="T3" fmla="*/ 302 h 72"/>
                <a:gd name="T4" fmla="*/ 49 w 90"/>
                <a:gd name="T5" fmla="*/ 351 h 72"/>
                <a:gd name="T6" fmla="*/ 280 w 90"/>
                <a:gd name="T7" fmla="*/ 310 h 72"/>
                <a:gd name="T8" fmla="*/ 285 w 90"/>
                <a:gd name="T9" fmla="*/ 302 h 72"/>
                <a:gd name="T10" fmla="*/ 280 w 90"/>
                <a:gd name="T11" fmla="*/ 293 h 72"/>
                <a:gd name="T12" fmla="*/ 405 w 90"/>
                <a:gd name="T13" fmla="*/ 175 h 72"/>
                <a:gd name="T14" fmla="*/ 434 w 90"/>
                <a:gd name="T15" fmla="*/ 141 h 72"/>
                <a:gd name="T16" fmla="*/ 434 w 90"/>
                <a:gd name="T17" fmla="*/ 117 h 72"/>
                <a:gd name="T18" fmla="*/ 336 w 90"/>
                <a:gd name="T19" fmla="*/ 34 h 72"/>
                <a:gd name="T20" fmla="*/ 265 w 90"/>
                <a:gd name="T21" fmla="*/ 8 h 72"/>
                <a:gd name="T22" fmla="*/ 245 w 90"/>
                <a:gd name="T23" fmla="*/ 8 h 72"/>
                <a:gd name="T24" fmla="*/ 245 w 90"/>
                <a:gd name="T25" fmla="*/ 34 h 72"/>
                <a:gd name="T26" fmla="*/ 240 w 90"/>
                <a:gd name="T27" fmla="*/ 24 h 72"/>
                <a:gd name="T28" fmla="*/ 8 w 90"/>
                <a:gd name="T29" fmla="*/ 78 h 72"/>
                <a:gd name="T30" fmla="*/ 24 w 90"/>
                <a:gd name="T31" fmla="*/ 183 h 72"/>
                <a:gd name="T32" fmla="*/ 57 w 90"/>
                <a:gd name="T33" fmla="*/ 23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72">
                  <a:moveTo>
                    <a:pt x="12" y="47"/>
                  </a:moveTo>
                  <a:cubicBezTo>
                    <a:pt x="9" y="52"/>
                    <a:pt x="8" y="56"/>
                    <a:pt x="8" y="62"/>
                  </a:cubicBezTo>
                  <a:cubicBezTo>
                    <a:pt x="8" y="65"/>
                    <a:pt x="9" y="69"/>
                    <a:pt x="10" y="72"/>
                  </a:cubicBezTo>
                  <a:cubicBezTo>
                    <a:pt x="26" y="69"/>
                    <a:pt x="43" y="67"/>
                    <a:pt x="58" y="64"/>
                  </a:cubicBezTo>
                  <a:cubicBezTo>
                    <a:pt x="58" y="63"/>
                    <a:pt x="59" y="63"/>
                    <a:pt x="59" y="62"/>
                  </a:cubicBezTo>
                  <a:cubicBezTo>
                    <a:pt x="59" y="61"/>
                    <a:pt x="59" y="60"/>
                    <a:pt x="58" y="6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7"/>
                    <a:pt x="59" y="5"/>
                    <a:pt x="55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38" y="0"/>
                    <a:pt x="16" y="3"/>
                    <a:pt x="2" y="16"/>
                  </a:cubicBezTo>
                  <a:cubicBezTo>
                    <a:pt x="2" y="16"/>
                    <a:pt x="0" y="35"/>
                    <a:pt x="5" y="38"/>
                  </a:cubicBezTo>
                  <a:cubicBezTo>
                    <a:pt x="7" y="42"/>
                    <a:pt x="10" y="45"/>
                    <a:pt x="12" y="47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Freeform 134">
              <a:extLst>
                <a:ext uri="{FF2B5EF4-FFF2-40B4-BE49-F238E27FC236}">
                  <a16:creationId xmlns:a16="http://schemas.microsoft.com/office/drawing/2014/main" id="{E04D71CC-8288-45F2-8520-C819BAB6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3557"/>
              <a:ext cx="17" cy="20"/>
            </a:xfrm>
            <a:custGeom>
              <a:avLst/>
              <a:gdLst>
                <a:gd name="T0" fmla="*/ 49 w 10"/>
                <a:gd name="T1" fmla="*/ 50 h 12"/>
                <a:gd name="T2" fmla="*/ 49 w 10"/>
                <a:gd name="T3" fmla="*/ 47 h 12"/>
                <a:gd name="T4" fmla="*/ 41 w 10"/>
                <a:gd name="T5" fmla="*/ 0 h 12"/>
                <a:gd name="T6" fmla="*/ 0 w 10"/>
                <a:gd name="T7" fmla="*/ 37 h 12"/>
                <a:gd name="T8" fmla="*/ 5 w 10"/>
                <a:gd name="T9" fmla="*/ 47 h 12"/>
                <a:gd name="T10" fmla="*/ 0 w 10"/>
                <a:gd name="T11" fmla="*/ 55 h 12"/>
                <a:gd name="T12" fmla="*/ 49 w 10"/>
                <a:gd name="T13" fmla="*/ 5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10" y="10"/>
                    <a:pt x="10" y="10"/>
                  </a:cubicBezTo>
                  <a:cubicBezTo>
                    <a:pt x="10" y="6"/>
                    <a:pt x="9" y="3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4" y="12"/>
                    <a:pt x="7" y="11"/>
                    <a:pt x="10" y="11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Freeform 135">
              <a:extLst>
                <a:ext uri="{FF2B5EF4-FFF2-40B4-BE49-F238E27FC236}">
                  <a16:creationId xmlns:a16="http://schemas.microsoft.com/office/drawing/2014/main" id="{DC6747E7-5531-4898-B00C-C59305DD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537"/>
              <a:ext cx="22" cy="56"/>
            </a:xfrm>
            <a:custGeom>
              <a:avLst/>
              <a:gdLst>
                <a:gd name="T0" fmla="*/ 54 w 13"/>
                <a:gd name="T1" fmla="*/ 156 h 33"/>
                <a:gd name="T2" fmla="*/ 42 w 13"/>
                <a:gd name="T3" fmla="*/ 107 h 33"/>
                <a:gd name="T4" fmla="*/ 49 w 13"/>
                <a:gd name="T5" fmla="*/ 71 h 33"/>
                <a:gd name="T6" fmla="*/ 49 w 13"/>
                <a:gd name="T7" fmla="*/ 63 h 33"/>
                <a:gd name="T8" fmla="*/ 63 w 13"/>
                <a:gd name="T9" fmla="*/ 34 h 33"/>
                <a:gd name="T10" fmla="*/ 63 w 13"/>
                <a:gd name="T11" fmla="*/ 34 h 33"/>
                <a:gd name="T12" fmla="*/ 34 w 13"/>
                <a:gd name="T13" fmla="*/ 0 h 33"/>
                <a:gd name="T14" fmla="*/ 0 w 13"/>
                <a:gd name="T15" fmla="*/ 107 h 33"/>
                <a:gd name="T16" fmla="*/ 8 w 13"/>
                <a:gd name="T17" fmla="*/ 161 h 33"/>
                <a:gd name="T18" fmla="*/ 54 w 13"/>
                <a:gd name="T19" fmla="*/ 15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33">
                  <a:moveTo>
                    <a:pt x="11" y="32"/>
                  </a:moveTo>
                  <a:cubicBezTo>
                    <a:pt x="10" y="29"/>
                    <a:pt x="9" y="25"/>
                    <a:pt x="9" y="22"/>
                  </a:cubicBezTo>
                  <a:cubicBezTo>
                    <a:pt x="9" y="19"/>
                    <a:pt x="9" y="17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1" y="11"/>
                    <a:pt x="12" y="9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6"/>
                    <a:pt x="9" y="3"/>
                    <a:pt x="7" y="0"/>
                  </a:cubicBezTo>
                  <a:cubicBezTo>
                    <a:pt x="3" y="6"/>
                    <a:pt x="0" y="14"/>
                    <a:pt x="0" y="22"/>
                  </a:cubicBezTo>
                  <a:cubicBezTo>
                    <a:pt x="0" y="26"/>
                    <a:pt x="1" y="29"/>
                    <a:pt x="2" y="33"/>
                  </a:cubicBezTo>
                  <a:cubicBezTo>
                    <a:pt x="5" y="32"/>
                    <a:pt x="8" y="32"/>
                    <a:pt x="11" y="32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Freeform 136">
              <a:extLst>
                <a:ext uri="{FF2B5EF4-FFF2-40B4-BE49-F238E27FC236}">
                  <a16:creationId xmlns:a16="http://schemas.microsoft.com/office/drawing/2014/main" id="{F4FCD4E6-9CAF-4B2D-9EE0-539ED239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811"/>
              <a:ext cx="132" cy="107"/>
            </a:xfrm>
            <a:custGeom>
              <a:avLst/>
              <a:gdLst>
                <a:gd name="T0" fmla="*/ 8 w 78"/>
                <a:gd name="T1" fmla="*/ 34 h 63"/>
                <a:gd name="T2" fmla="*/ 181 w 78"/>
                <a:gd name="T3" fmla="*/ 309 h 63"/>
                <a:gd name="T4" fmla="*/ 355 w 78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63">
                  <a:moveTo>
                    <a:pt x="2" y="7"/>
                  </a:moveTo>
                  <a:cubicBezTo>
                    <a:pt x="0" y="25"/>
                    <a:pt x="7" y="63"/>
                    <a:pt x="37" y="63"/>
                  </a:cubicBezTo>
                  <a:cubicBezTo>
                    <a:pt x="67" y="63"/>
                    <a:pt x="78" y="28"/>
                    <a:pt x="73" y="0"/>
                  </a:cubicBezTo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Freeform 137">
              <a:extLst>
                <a:ext uri="{FF2B5EF4-FFF2-40B4-BE49-F238E27FC236}">
                  <a16:creationId xmlns:a16="http://schemas.microsoft.com/office/drawing/2014/main" id="{7C6FE56F-5FEF-47C0-86AC-455858D80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731"/>
              <a:ext cx="89" cy="161"/>
            </a:xfrm>
            <a:custGeom>
              <a:avLst/>
              <a:gdLst>
                <a:gd name="T0" fmla="*/ 15 w 52"/>
                <a:gd name="T1" fmla="*/ 24 h 95"/>
                <a:gd name="T2" fmla="*/ 132 w 52"/>
                <a:gd name="T3" fmla="*/ 20 h 95"/>
                <a:gd name="T4" fmla="*/ 260 w 52"/>
                <a:gd name="T5" fmla="*/ 98 h 95"/>
                <a:gd name="T6" fmla="*/ 260 w 52"/>
                <a:gd name="T7" fmla="*/ 175 h 95"/>
                <a:gd name="T8" fmla="*/ 211 w 52"/>
                <a:gd name="T9" fmla="*/ 253 h 95"/>
                <a:gd name="T10" fmla="*/ 115 w 52"/>
                <a:gd name="T11" fmla="*/ 463 h 95"/>
                <a:gd name="T12" fmla="*/ 5 w 52"/>
                <a:gd name="T13" fmla="*/ 342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5">
                  <a:moveTo>
                    <a:pt x="3" y="5"/>
                  </a:moveTo>
                  <a:cubicBezTo>
                    <a:pt x="12" y="0"/>
                    <a:pt x="26" y="4"/>
                    <a:pt x="26" y="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42" y="42"/>
                    <a:pt x="42" y="52"/>
                  </a:cubicBezTo>
                  <a:cubicBezTo>
                    <a:pt x="44" y="74"/>
                    <a:pt x="35" y="95"/>
                    <a:pt x="23" y="95"/>
                  </a:cubicBezTo>
                  <a:cubicBezTo>
                    <a:pt x="11" y="95"/>
                    <a:pt x="0" y="88"/>
                    <a:pt x="1" y="70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Freeform 138">
              <a:extLst>
                <a:ext uri="{FF2B5EF4-FFF2-40B4-BE49-F238E27FC236}">
                  <a16:creationId xmlns:a16="http://schemas.microsoft.com/office/drawing/2014/main" id="{E511E107-2B22-45D5-9232-7DB4491F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3486"/>
              <a:ext cx="105" cy="118"/>
            </a:xfrm>
            <a:custGeom>
              <a:avLst/>
              <a:gdLst>
                <a:gd name="T0" fmla="*/ 203 w 62"/>
                <a:gd name="T1" fmla="*/ 34 h 70"/>
                <a:gd name="T2" fmla="*/ 198 w 62"/>
                <a:gd name="T3" fmla="*/ 29 h 70"/>
                <a:gd name="T4" fmla="*/ 141 w 62"/>
                <a:gd name="T5" fmla="*/ 20 h 70"/>
                <a:gd name="T6" fmla="*/ 0 w 62"/>
                <a:gd name="T7" fmla="*/ 86 h 70"/>
                <a:gd name="T8" fmla="*/ 0 w 62"/>
                <a:gd name="T9" fmla="*/ 244 h 70"/>
                <a:gd name="T10" fmla="*/ 42 w 62"/>
                <a:gd name="T11" fmla="*/ 266 h 70"/>
                <a:gd name="T12" fmla="*/ 78 w 62"/>
                <a:gd name="T13" fmla="*/ 320 h 70"/>
                <a:gd name="T14" fmla="*/ 78 w 62"/>
                <a:gd name="T15" fmla="*/ 335 h 70"/>
                <a:gd name="T16" fmla="*/ 224 w 62"/>
                <a:gd name="T17" fmla="*/ 202 h 70"/>
                <a:gd name="T18" fmla="*/ 301 w 62"/>
                <a:gd name="T19" fmla="*/ 177 h 70"/>
                <a:gd name="T20" fmla="*/ 301 w 62"/>
                <a:gd name="T21" fmla="*/ 0 h 70"/>
                <a:gd name="T22" fmla="*/ 203 w 62"/>
                <a:gd name="T23" fmla="*/ 34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70">
                  <a:moveTo>
                    <a:pt x="42" y="7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36" y="6"/>
                    <a:pt x="31" y="5"/>
                    <a:pt x="29" y="4"/>
                  </a:cubicBezTo>
                  <a:cubicBezTo>
                    <a:pt x="27" y="5"/>
                    <a:pt x="15" y="11"/>
                    <a:pt x="0" y="1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41" y="47"/>
                    <a:pt x="46" y="42"/>
                  </a:cubicBezTo>
                  <a:cubicBezTo>
                    <a:pt x="50" y="37"/>
                    <a:pt x="59" y="34"/>
                    <a:pt x="62" y="3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5"/>
                    <a:pt x="47" y="9"/>
                    <a:pt x="42" y="7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Freeform 139">
              <a:extLst>
                <a:ext uri="{FF2B5EF4-FFF2-40B4-BE49-F238E27FC236}">
                  <a16:creationId xmlns:a16="http://schemas.microsoft.com/office/drawing/2014/main" id="{9B119D54-0F72-4F4A-A559-751E25E0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3550"/>
              <a:ext cx="29" cy="73"/>
            </a:xfrm>
            <a:custGeom>
              <a:avLst/>
              <a:gdLst>
                <a:gd name="T0" fmla="*/ 75 w 17"/>
                <a:gd name="T1" fmla="*/ 0 h 43"/>
                <a:gd name="T2" fmla="*/ 41 w 17"/>
                <a:gd name="T3" fmla="*/ 20 h 43"/>
                <a:gd name="T4" fmla="*/ 0 w 17"/>
                <a:gd name="T5" fmla="*/ 58 h 43"/>
                <a:gd name="T6" fmla="*/ 5 w 17"/>
                <a:gd name="T7" fmla="*/ 195 h 43"/>
                <a:gd name="T8" fmla="*/ 70 w 17"/>
                <a:gd name="T9" fmla="*/ 211 h 43"/>
                <a:gd name="T10" fmla="*/ 75 w 1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3">
                  <a:moveTo>
                    <a:pt x="15" y="0"/>
                  </a:moveTo>
                  <a:cubicBezTo>
                    <a:pt x="12" y="1"/>
                    <a:pt x="9" y="2"/>
                    <a:pt x="8" y="4"/>
                  </a:cubicBezTo>
                  <a:cubicBezTo>
                    <a:pt x="6" y="5"/>
                    <a:pt x="3" y="8"/>
                    <a:pt x="0" y="12"/>
                  </a:cubicBezTo>
                  <a:cubicBezTo>
                    <a:pt x="1" y="21"/>
                    <a:pt x="2" y="33"/>
                    <a:pt x="1" y="40"/>
                  </a:cubicBezTo>
                  <a:cubicBezTo>
                    <a:pt x="5" y="41"/>
                    <a:pt x="9" y="42"/>
                    <a:pt x="14" y="43"/>
                  </a:cubicBezTo>
                  <a:cubicBezTo>
                    <a:pt x="16" y="32"/>
                    <a:pt x="17" y="13"/>
                    <a:pt x="15" y="0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140">
              <a:extLst>
                <a:ext uri="{FF2B5EF4-FFF2-40B4-BE49-F238E27FC236}">
                  <a16:creationId xmlns:a16="http://schemas.microsoft.com/office/drawing/2014/main" id="{05AD6C08-583B-44D0-AFE1-8EC3B71AB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3540"/>
              <a:ext cx="91" cy="80"/>
            </a:xfrm>
            <a:custGeom>
              <a:avLst/>
              <a:gdLst>
                <a:gd name="T0" fmla="*/ 231 w 54"/>
                <a:gd name="T1" fmla="*/ 90 h 47"/>
                <a:gd name="T2" fmla="*/ 125 w 54"/>
                <a:gd name="T3" fmla="*/ 189 h 47"/>
                <a:gd name="T4" fmla="*/ 125 w 54"/>
                <a:gd name="T5" fmla="*/ 174 h 47"/>
                <a:gd name="T6" fmla="*/ 91 w 54"/>
                <a:gd name="T7" fmla="*/ 119 h 47"/>
                <a:gd name="T8" fmla="*/ 49 w 54"/>
                <a:gd name="T9" fmla="*/ 92 h 47"/>
                <a:gd name="T10" fmla="*/ 49 w 54"/>
                <a:gd name="T11" fmla="*/ 0 h 47"/>
                <a:gd name="T12" fmla="*/ 5 w 54"/>
                <a:gd name="T13" fmla="*/ 169 h 47"/>
                <a:gd name="T14" fmla="*/ 258 w 54"/>
                <a:gd name="T15" fmla="*/ 231 h 47"/>
                <a:gd name="T16" fmla="*/ 258 w 54"/>
                <a:gd name="T17" fmla="*/ 231 h 47"/>
                <a:gd name="T18" fmla="*/ 236 w 54"/>
                <a:gd name="T19" fmla="*/ 226 h 47"/>
                <a:gd name="T20" fmla="*/ 231 w 54"/>
                <a:gd name="T21" fmla="*/ 9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47">
                  <a:moveTo>
                    <a:pt x="48" y="18"/>
                  </a:moveTo>
                  <a:cubicBezTo>
                    <a:pt x="39" y="26"/>
                    <a:pt x="26" y="38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3"/>
                    <a:pt x="0" y="22"/>
                    <a:pt x="1" y="34"/>
                  </a:cubicBezTo>
                  <a:cubicBezTo>
                    <a:pt x="18" y="38"/>
                    <a:pt x="37" y="43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7"/>
                    <a:pt x="51" y="46"/>
                    <a:pt x="49" y="46"/>
                  </a:cubicBezTo>
                  <a:cubicBezTo>
                    <a:pt x="50" y="39"/>
                    <a:pt x="49" y="27"/>
                    <a:pt x="48" y="18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Freeform 141">
              <a:extLst>
                <a:ext uri="{FF2B5EF4-FFF2-40B4-BE49-F238E27FC236}">
                  <a16:creationId xmlns:a16="http://schemas.microsoft.com/office/drawing/2014/main" id="{5FA0469A-564E-4E40-BF16-AEB5E37F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3742"/>
              <a:ext cx="89" cy="120"/>
            </a:xfrm>
            <a:custGeom>
              <a:avLst/>
              <a:gdLst>
                <a:gd name="T0" fmla="*/ 21 w 52"/>
                <a:gd name="T1" fmla="*/ 34 h 71"/>
                <a:gd name="T2" fmla="*/ 21 w 52"/>
                <a:gd name="T3" fmla="*/ 179 h 71"/>
                <a:gd name="T4" fmla="*/ 140 w 52"/>
                <a:gd name="T5" fmla="*/ 252 h 71"/>
                <a:gd name="T6" fmla="*/ 226 w 52"/>
                <a:gd name="T7" fmla="*/ 232 h 71"/>
                <a:gd name="T8" fmla="*/ 211 w 52"/>
                <a:gd name="T9" fmla="*/ 0 h 71"/>
                <a:gd name="T10" fmla="*/ 70 w 52"/>
                <a:gd name="T11" fmla="*/ 24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71">
                  <a:moveTo>
                    <a:pt x="4" y="7"/>
                  </a:moveTo>
                  <a:cubicBezTo>
                    <a:pt x="1" y="19"/>
                    <a:pt x="0" y="31"/>
                    <a:pt x="4" y="37"/>
                  </a:cubicBezTo>
                  <a:cubicBezTo>
                    <a:pt x="8" y="44"/>
                    <a:pt x="17" y="45"/>
                    <a:pt x="28" y="52"/>
                  </a:cubicBezTo>
                  <a:cubicBezTo>
                    <a:pt x="42" y="63"/>
                    <a:pt x="45" y="71"/>
                    <a:pt x="45" y="48"/>
                  </a:cubicBezTo>
                  <a:cubicBezTo>
                    <a:pt x="45" y="34"/>
                    <a:pt x="52" y="12"/>
                    <a:pt x="42" y="0"/>
                  </a:cubicBezTo>
                  <a:cubicBezTo>
                    <a:pt x="35" y="6"/>
                    <a:pt x="23" y="10"/>
                    <a:pt x="14" y="5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42">
              <a:extLst>
                <a:ext uri="{FF2B5EF4-FFF2-40B4-BE49-F238E27FC236}">
                  <a16:creationId xmlns:a16="http://schemas.microsoft.com/office/drawing/2014/main" id="{F5867482-A214-4DE9-AAB2-9BB07B0A6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3786"/>
              <a:ext cx="66" cy="113"/>
            </a:xfrm>
            <a:custGeom>
              <a:avLst/>
              <a:gdLst>
                <a:gd name="T0" fmla="*/ 86 w 39"/>
                <a:gd name="T1" fmla="*/ 78 h 67"/>
                <a:gd name="T2" fmla="*/ 166 w 39"/>
                <a:gd name="T3" fmla="*/ 223 h 67"/>
                <a:gd name="T4" fmla="*/ 0 w 39"/>
                <a:gd name="T5" fmla="*/ 231 h 67"/>
                <a:gd name="T6" fmla="*/ 71 w 39"/>
                <a:gd name="T7" fmla="*/ 10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67">
                  <a:moveTo>
                    <a:pt x="18" y="16"/>
                  </a:moveTo>
                  <a:cubicBezTo>
                    <a:pt x="35" y="0"/>
                    <a:pt x="39" y="37"/>
                    <a:pt x="34" y="46"/>
                  </a:cubicBezTo>
                  <a:cubicBezTo>
                    <a:pt x="28" y="58"/>
                    <a:pt x="1" y="67"/>
                    <a:pt x="0" y="48"/>
                  </a:cubicBezTo>
                  <a:cubicBezTo>
                    <a:pt x="19" y="55"/>
                    <a:pt x="15" y="37"/>
                    <a:pt x="15" y="21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43">
              <a:extLst>
                <a:ext uri="{FF2B5EF4-FFF2-40B4-BE49-F238E27FC236}">
                  <a16:creationId xmlns:a16="http://schemas.microsoft.com/office/drawing/2014/main" id="{7AEAFE3D-C759-4E7C-806F-0A66C8E2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3594"/>
              <a:ext cx="615" cy="310"/>
            </a:xfrm>
            <a:custGeom>
              <a:avLst/>
              <a:gdLst>
                <a:gd name="T0" fmla="*/ 1750 w 363"/>
                <a:gd name="T1" fmla="*/ 224 h 183"/>
                <a:gd name="T2" fmla="*/ 1703 w 363"/>
                <a:gd name="T3" fmla="*/ 268 h 183"/>
                <a:gd name="T4" fmla="*/ 1394 w 363"/>
                <a:gd name="T5" fmla="*/ 215 h 183"/>
                <a:gd name="T6" fmla="*/ 596 w 363"/>
                <a:gd name="T7" fmla="*/ 14 h 183"/>
                <a:gd name="T8" fmla="*/ 471 w 363"/>
                <a:gd name="T9" fmla="*/ 5 h 183"/>
                <a:gd name="T10" fmla="*/ 335 w 363"/>
                <a:gd name="T11" fmla="*/ 166 h 183"/>
                <a:gd name="T12" fmla="*/ 146 w 363"/>
                <a:gd name="T13" fmla="*/ 728 h 183"/>
                <a:gd name="T14" fmla="*/ 0 w 363"/>
                <a:gd name="T15" fmla="*/ 720 h 183"/>
                <a:gd name="T16" fmla="*/ 0 w 363"/>
                <a:gd name="T17" fmla="*/ 720 h 183"/>
                <a:gd name="T18" fmla="*/ 0 w 363"/>
                <a:gd name="T19" fmla="*/ 835 h 183"/>
                <a:gd name="T20" fmla="*/ 78 w 363"/>
                <a:gd name="T21" fmla="*/ 889 h 183"/>
                <a:gd name="T22" fmla="*/ 183 w 363"/>
                <a:gd name="T23" fmla="*/ 840 h 183"/>
                <a:gd name="T24" fmla="*/ 380 w 363"/>
                <a:gd name="T25" fmla="*/ 281 h 183"/>
                <a:gd name="T26" fmla="*/ 534 w 363"/>
                <a:gd name="T27" fmla="*/ 203 h 183"/>
                <a:gd name="T28" fmla="*/ 1584 w 363"/>
                <a:gd name="T29" fmla="*/ 393 h 183"/>
                <a:gd name="T30" fmla="*/ 1584 w 363"/>
                <a:gd name="T31" fmla="*/ 435 h 183"/>
                <a:gd name="T32" fmla="*/ 1765 w 363"/>
                <a:gd name="T33" fmla="*/ 435 h 183"/>
                <a:gd name="T34" fmla="*/ 1765 w 363"/>
                <a:gd name="T35" fmla="*/ 224 h 183"/>
                <a:gd name="T36" fmla="*/ 1750 w 363"/>
                <a:gd name="T37" fmla="*/ 224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3" h="183">
                  <a:moveTo>
                    <a:pt x="360" y="46"/>
                  </a:moveTo>
                  <a:cubicBezTo>
                    <a:pt x="360" y="50"/>
                    <a:pt x="357" y="54"/>
                    <a:pt x="350" y="55"/>
                  </a:cubicBezTo>
                  <a:cubicBezTo>
                    <a:pt x="338" y="56"/>
                    <a:pt x="301" y="47"/>
                    <a:pt x="287" y="44"/>
                  </a:cubicBezTo>
                  <a:cubicBezTo>
                    <a:pt x="272" y="40"/>
                    <a:pt x="137" y="7"/>
                    <a:pt x="123" y="3"/>
                  </a:cubicBezTo>
                  <a:cubicBezTo>
                    <a:pt x="108" y="0"/>
                    <a:pt x="105" y="1"/>
                    <a:pt x="97" y="1"/>
                  </a:cubicBezTo>
                  <a:cubicBezTo>
                    <a:pt x="79" y="4"/>
                    <a:pt x="78" y="0"/>
                    <a:pt x="69" y="34"/>
                  </a:cubicBezTo>
                  <a:cubicBezTo>
                    <a:pt x="59" y="68"/>
                    <a:pt x="34" y="140"/>
                    <a:pt x="30" y="150"/>
                  </a:cubicBezTo>
                  <a:cubicBezTo>
                    <a:pt x="27" y="159"/>
                    <a:pt x="1" y="162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80"/>
                    <a:pt x="10" y="183"/>
                    <a:pt x="16" y="183"/>
                  </a:cubicBezTo>
                  <a:cubicBezTo>
                    <a:pt x="23" y="183"/>
                    <a:pt x="34" y="180"/>
                    <a:pt x="38" y="173"/>
                  </a:cubicBezTo>
                  <a:cubicBezTo>
                    <a:pt x="41" y="166"/>
                    <a:pt x="73" y="67"/>
                    <a:pt x="78" y="58"/>
                  </a:cubicBezTo>
                  <a:cubicBezTo>
                    <a:pt x="84" y="45"/>
                    <a:pt x="94" y="41"/>
                    <a:pt x="110" y="42"/>
                  </a:cubicBezTo>
                  <a:cubicBezTo>
                    <a:pt x="126" y="44"/>
                    <a:pt x="326" y="81"/>
                    <a:pt x="326" y="81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31" y="94"/>
                    <a:pt x="357" y="97"/>
                    <a:pt x="363" y="90"/>
                  </a:cubicBezTo>
                  <a:cubicBezTo>
                    <a:pt x="363" y="46"/>
                    <a:pt x="363" y="46"/>
                    <a:pt x="363" y="46"/>
                  </a:cubicBezTo>
                  <a:lnTo>
                    <a:pt x="360" y="46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Freeform 144">
              <a:extLst>
                <a:ext uri="{FF2B5EF4-FFF2-40B4-BE49-F238E27FC236}">
                  <a16:creationId xmlns:a16="http://schemas.microsoft.com/office/drawing/2014/main" id="{6B70652E-5112-4DFB-A8AA-7421008C3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3415"/>
              <a:ext cx="305" cy="103"/>
            </a:xfrm>
            <a:custGeom>
              <a:avLst/>
              <a:gdLst>
                <a:gd name="T0" fmla="*/ 0 w 180"/>
                <a:gd name="T1" fmla="*/ 270 h 61"/>
                <a:gd name="T2" fmla="*/ 156 w 180"/>
                <a:gd name="T3" fmla="*/ 252 h 61"/>
                <a:gd name="T4" fmla="*/ 764 w 180"/>
                <a:gd name="T5" fmla="*/ 20 h 61"/>
                <a:gd name="T6" fmla="*/ 876 w 180"/>
                <a:gd name="T7" fmla="*/ 20 h 61"/>
                <a:gd name="T8" fmla="*/ 566 w 180"/>
                <a:gd name="T9" fmla="*/ 120 h 61"/>
                <a:gd name="T10" fmla="*/ 153 w 180"/>
                <a:gd name="T11" fmla="*/ 279 h 61"/>
                <a:gd name="T12" fmla="*/ 0 w 180"/>
                <a:gd name="T13" fmla="*/ 27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61">
                  <a:moveTo>
                    <a:pt x="0" y="56"/>
                  </a:moveTo>
                  <a:cubicBezTo>
                    <a:pt x="0" y="56"/>
                    <a:pt x="18" y="57"/>
                    <a:pt x="32" y="52"/>
                  </a:cubicBezTo>
                  <a:cubicBezTo>
                    <a:pt x="45" y="47"/>
                    <a:pt x="157" y="4"/>
                    <a:pt x="157" y="4"/>
                  </a:cubicBezTo>
                  <a:cubicBezTo>
                    <a:pt x="164" y="0"/>
                    <a:pt x="177" y="3"/>
                    <a:pt x="180" y="4"/>
                  </a:cubicBezTo>
                  <a:cubicBezTo>
                    <a:pt x="172" y="4"/>
                    <a:pt x="116" y="25"/>
                    <a:pt x="116" y="25"/>
                  </a:cubicBezTo>
                  <a:cubicBezTo>
                    <a:pt x="116" y="25"/>
                    <a:pt x="43" y="56"/>
                    <a:pt x="31" y="58"/>
                  </a:cubicBezTo>
                  <a:cubicBezTo>
                    <a:pt x="18" y="61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Freeform 145">
              <a:extLst>
                <a:ext uri="{FF2B5EF4-FFF2-40B4-BE49-F238E27FC236}">
                  <a16:creationId xmlns:a16="http://schemas.microsoft.com/office/drawing/2014/main" id="{2DDC8C09-389B-4391-91AF-0D28AB36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3586"/>
              <a:ext cx="298" cy="89"/>
            </a:xfrm>
            <a:custGeom>
              <a:avLst/>
              <a:gdLst>
                <a:gd name="T0" fmla="*/ 0 w 176"/>
                <a:gd name="T1" fmla="*/ 0 h 53"/>
                <a:gd name="T2" fmla="*/ 831 w 176"/>
                <a:gd name="T3" fmla="*/ 215 h 53"/>
                <a:gd name="T4" fmla="*/ 811 w 176"/>
                <a:gd name="T5" fmla="*/ 25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53">
                  <a:moveTo>
                    <a:pt x="0" y="0"/>
                  </a:moveTo>
                  <a:cubicBezTo>
                    <a:pt x="171" y="45"/>
                    <a:pt x="171" y="45"/>
                    <a:pt x="171" y="45"/>
                  </a:cubicBezTo>
                  <a:cubicBezTo>
                    <a:pt x="176" y="47"/>
                    <a:pt x="171" y="52"/>
                    <a:pt x="167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Freeform 146">
              <a:extLst>
                <a:ext uri="{FF2B5EF4-FFF2-40B4-BE49-F238E27FC236}">
                  <a16:creationId xmlns:a16="http://schemas.microsoft.com/office/drawing/2014/main" id="{70B2DE22-E91C-42E5-8F1C-AD40B9F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3576"/>
              <a:ext cx="74" cy="277"/>
            </a:xfrm>
            <a:custGeom>
              <a:avLst/>
              <a:gdLst>
                <a:gd name="T0" fmla="*/ 111 w 44"/>
                <a:gd name="T1" fmla="*/ 29 h 164"/>
                <a:gd name="T2" fmla="*/ 173 w 44"/>
                <a:gd name="T3" fmla="*/ 117 h 164"/>
                <a:gd name="T4" fmla="*/ 37 w 44"/>
                <a:gd name="T5" fmla="*/ 659 h 164"/>
                <a:gd name="T6" fmla="*/ 54 w 44"/>
                <a:gd name="T7" fmla="*/ 790 h 164"/>
                <a:gd name="T8" fmla="*/ 76 w 44"/>
                <a:gd name="T9" fmla="*/ 601 h 164"/>
                <a:gd name="T10" fmla="*/ 195 w 44"/>
                <a:gd name="T11" fmla="*/ 117 h 164"/>
                <a:gd name="T12" fmla="*/ 111 w 44"/>
                <a:gd name="T13" fmla="*/ 29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64">
                  <a:moveTo>
                    <a:pt x="23" y="6"/>
                  </a:moveTo>
                  <a:cubicBezTo>
                    <a:pt x="31" y="6"/>
                    <a:pt x="39" y="12"/>
                    <a:pt x="36" y="24"/>
                  </a:cubicBezTo>
                  <a:cubicBezTo>
                    <a:pt x="32" y="36"/>
                    <a:pt x="11" y="122"/>
                    <a:pt x="8" y="137"/>
                  </a:cubicBezTo>
                  <a:cubicBezTo>
                    <a:pt x="4" y="152"/>
                    <a:pt x="0" y="161"/>
                    <a:pt x="11" y="164"/>
                  </a:cubicBezTo>
                  <a:cubicBezTo>
                    <a:pt x="6" y="160"/>
                    <a:pt x="12" y="141"/>
                    <a:pt x="16" y="125"/>
                  </a:cubicBezTo>
                  <a:cubicBezTo>
                    <a:pt x="21" y="109"/>
                    <a:pt x="38" y="41"/>
                    <a:pt x="41" y="24"/>
                  </a:cubicBezTo>
                  <a:cubicBezTo>
                    <a:pt x="44" y="7"/>
                    <a:pt x="31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Freeform 147">
              <a:extLst>
                <a:ext uri="{FF2B5EF4-FFF2-40B4-BE49-F238E27FC236}">
                  <a16:creationId xmlns:a16="http://schemas.microsoft.com/office/drawing/2014/main" id="{160BB159-26D1-4923-B035-37A5AFE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" y="3565"/>
              <a:ext cx="366" cy="58"/>
            </a:xfrm>
            <a:custGeom>
              <a:avLst/>
              <a:gdLst>
                <a:gd name="T0" fmla="*/ 0 w 216"/>
                <a:gd name="T1" fmla="*/ 169 h 34"/>
                <a:gd name="T2" fmla="*/ 1051 w 216"/>
                <a:gd name="T3" fmla="*/ 9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34">
                  <a:moveTo>
                    <a:pt x="0" y="34"/>
                  </a:moveTo>
                  <a:cubicBezTo>
                    <a:pt x="9" y="28"/>
                    <a:pt x="195" y="0"/>
                    <a:pt x="2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Freeform 148">
              <a:extLst>
                <a:ext uri="{FF2B5EF4-FFF2-40B4-BE49-F238E27FC236}">
                  <a16:creationId xmlns:a16="http://schemas.microsoft.com/office/drawing/2014/main" id="{DF3DFFA8-9000-4999-9AF8-533C0FFBC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3401"/>
              <a:ext cx="138" cy="102"/>
            </a:xfrm>
            <a:custGeom>
              <a:avLst/>
              <a:gdLst>
                <a:gd name="T0" fmla="*/ 0 w 81"/>
                <a:gd name="T1" fmla="*/ 5 h 60"/>
                <a:gd name="T2" fmla="*/ 400 w 81"/>
                <a:gd name="T3" fmla="*/ 294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" h="60">
                  <a:moveTo>
                    <a:pt x="0" y="1"/>
                  </a:moveTo>
                  <a:cubicBezTo>
                    <a:pt x="9" y="0"/>
                    <a:pt x="74" y="48"/>
                    <a:pt x="8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49">
              <a:extLst>
                <a:ext uri="{FF2B5EF4-FFF2-40B4-BE49-F238E27FC236}">
                  <a16:creationId xmlns:a16="http://schemas.microsoft.com/office/drawing/2014/main" id="{250D1E0A-1A65-448B-AF74-A9286862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901"/>
              <a:ext cx="44" cy="30"/>
            </a:xfrm>
            <a:custGeom>
              <a:avLst/>
              <a:gdLst>
                <a:gd name="T0" fmla="*/ 0 w 44"/>
                <a:gd name="T1" fmla="*/ 30 h 30"/>
                <a:gd name="T2" fmla="*/ 0 w 44"/>
                <a:gd name="T3" fmla="*/ 0 h 30"/>
                <a:gd name="T4" fmla="*/ 44 w 44"/>
                <a:gd name="T5" fmla="*/ 0 h 30"/>
                <a:gd name="T6" fmla="*/ 9 w 44"/>
                <a:gd name="T7" fmla="*/ 8 h 30"/>
                <a:gd name="T8" fmla="*/ 0 w 44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0">
                  <a:moveTo>
                    <a:pt x="0" y="3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" y="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50">
              <a:extLst>
                <a:ext uri="{FF2B5EF4-FFF2-40B4-BE49-F238E27FC236}">
                  <a16:creationId xmlns:a16="http://schemas.microsoft.com/office/drawing/2014/main" id="{EFC03487-75B8-44BC-A91D-CC0AE4A7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901"/>
              <a:ext cx="44" cy="30"/>
            </a:xfrm>
            <a:custGeom>
              <a:avLst/>
              <a:gdLst>
                <a:gd name="T0" fmla="*/ 0 w 44"/>
                <a:gd name="T1" fmla="*/ 30 h 30"/>
                <a:gd name="T2" fmla="*/ 0 w 44"/>
                <a:gd name="T3" fmla="*/ 0 h 30"/>
                <a:gd name="T4" fmla="*/ 44 w 44"/>
                <a:gd name="T5" fmla="*/ 0 h 30"/>
                <a:gd name="T6" fmla="*/ 9 w 44"/>
                <a:gd name="T7" fmla="*/ 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0">
                  <a:moveTo>
                    <a:pt x="0" y="3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51">
              <a:extLst>
                <a:ext uri="{FF2B5EF4-FFF2-40B4-BE49-F238E27FC236}">
                  <a16:creationId xmlns:a16="http://schemas.microsoft.com/office/drawing/2014/main" id="{1C00B6D1-B18B-4B5D-A236-09628315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3740"/>
              <a:ext cx="24" cy="47"/>
            </a:xfrm>
            <a:custGeom>
              <a:avLst/>
              <a:gdLst>
                <a:gd name="T0" fmla="*/ 0 w 14"/>
                <a:gd name="T1" fmla="*/ 0 h 28"/>
                <a:gd name="T2" fmla="*/ 62 w 14"/>
                <a:gd name="T3" fmla="*/ 133 h 28"/>
                <a:gd name="T4" fmla="*/ 70 w 14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6" y="7"/>
                    <a:pt x="11" y="21"/>
                    <a:pt x="12" y="28"/>
                  </a:cubicBezTo>
                  <a:cubicBezTo>
                    <a:pt x="12" y="13"/>
                    <a:pt x="10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152">
              <a:extLst>
                <a:ext uri="{FF2B5EF4-FFF2-40B4-BE49-F238E27FC236}">
                  <a16:creationId xmlns:a16="http://schemas.microsoft.com/office/drawing/2014/main" id="{4C18FA13-E75A-4BC9-B847-9512BA1A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764"/>
              <a:ext cx="64" cy="72"/>
            </a:xfrm>
            <a:custGeom>
              <a:avLst/>
              <a:gdLst>
                <a:gd name="T0" fmla="*/ 13 w 38"/>
                <a:gd name="T1" fmla="*/ 0 h 43"/>
                <a:gd name="T2" fmla="*/ 5 w 38"/>
                <a:gd name="T3" fmla="*/ 90 h 43"/>
                <a:gd name="T4" fmla="*/ 182 w 38"/>
                <a:gd name="T5" fmla="*/ 203 h 43"/>
                <a:gd name="T6" fmla="*/ 29 w 38"/>
                <a:gd name="T7" fmla="*/ 7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3">
                  <a:moveTo>
                    <a:pt x="3" y="0"/>
                  </a:moveTo>
                  <a:cubicBezTo>
                    <a:pt x="0" y="3"/>
                    <a:pt x="0" y="15"/>
                    <a:pt x="1" y="19"/>
                  </a:cubicBezTo>
                  <a:cubicBezTo>
                    <a:pt x="2" y="22"/>
                    <a:pt x="38" y="43"/>
                    <a:pt x="38" y="43"/>
                  </a:cubicBezTo>
                  <a:cubicBezTo>
                    <a:pt x="6" y="17"/>
                    <a:pt x="6" y="17"/>
                    <a:pt x="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153">
              <a:extLst>
                <a:ext uri="{FF2B5EF4-FFF2-40B4-BE49-F238E27FC236}">
                  <a16:creationId xmlns:a16="http://schemas.microsoft.com/office/drawing/2014/main" id="{E54E259F-F8B5-4665-AC8E-7225CC24A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496"/>
              <a:ext cx="51" cy="66"/>
            </a:xfrm>
            <a:custGeom>
              <a:avLst/>
              <a:gdLst>
                <a:gd name="T0" fmla="*/ 0 w 51"/>
                <a:gd name="T1" fmla="*/ 22 h 66"/>
                <a:gd name="T2" fmla="*/ 51 w 51"/>
                <a:gd name="T3" fmla="*/ 0 h 66"/>
                <a:gd name="T4" fmla="*/ 6 w 51"/>
                <a:gd name="T5" fmla="*/ 36 h 66"/>
                <a:gd name="T6" fmla="*/ 0 w 51"/>
                <a:gd name="T7" fmla="*/ 66 h 66"/>
                <a:gd name="T8" fmla="*/ 0 w 51"/>
                <a:gd name="T9" fmla="*/ 2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6">
                  <a:moveTo>
                    <a:pt x="0" y="22"/>
                  </a:moveTo>
                  <a:lnTo>
                    <a:pt x="51" y="0"/>
                  </a:lnTo>
                  <a:lnTo>
                    <a:pt x="6" y="36"/>
                  </a:lnTo>
                  <a:lnTo>
                    <a:pt x="0" y="6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154">
              <a:extLst>
                <a:ext uri="{FF2B5EF4-FFF2-40B4-BE49-F238E27FC236}">
                  <a16:creationId xmlns:a16="http://schemas.microsoft.com/office/drawing/2014/main" id="{2D77BE3C-2519-4C64-B2F6-4ADCDC30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496"/>
              <a:ext cx="51" cy="66"/>
            </a:xfrm>
            <a:custGeom>
              <a:avLst/>
              <a:gdLst>
                <a:gd name="T0" fmla="*/ 0 w 51"/>
                <a:gd name="T1" fmla="*/ 22 h 66"/>
                <a:gd name="T2" fmla="*/ 51 w 51"/>
                <a:gd name="T3" fmla="*/ 0 h 66"/>
                <a:gd name="T4" fmla="*/ 6 w 51"/>
                <a:gd name="T5" fmla="*/ 36 h 66"/>
                <a:gd name="T6" fmla="*/ 0 w 51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6">
                  <a:moveTo>
                    <a:pt x="0" y="22"/>
                  </a:moveTo>
                  <a:lnTo>
                    <a:pt x="51" y="0"/>
                  </a:lnTo>
                  <a:lnTo>
                    <a:pt x="6" y="36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155">
              <a:extLst>
                <a:ext uri="{FF2B5EF4-FFF2-40B4-BE49-F238E27FC236}">
                  <a16:creationId xmlns:a16="http://schemas.microsoft.com/office/drawing/2014/main" id="{04BC218C-F816-4CF5-808A-DD0140B7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3477"/>
              <a:ext cx="58" cy="21"/>
            </a:xfrm>
            <a:custGeom>
              <a:avLst/>
              <a:gdLst>
                <a:gd name="T0" fmla="*/ 0 w 34"/>
                <a:gd name="T1" fmla="*/ 65 h 12"/>
                <a:gd name="T2" fmla="*/ 169 w 34"/>
                <a:gd name="T3" fmla="*/ 16 h 12"/>
                <a:gd name="T4" fmla="*/ 169 w 34"/>
                <a:gd name="T5" fmla="*/ 56 h 12"/>
                <a:gd name="T6" fmla="*/ 0 w 34"/>
                <a:gd name="T7" fmla="*/ 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cubicBezTo>
                    <a:pt x="12" y="1"/>
                    <a:pt x="26" y="0"/>
                    <a:pt x="34" y="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2" y="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156">
              <a:extLst>
                <a:ext uri="{FF2B5EF4-FFF2-40B4-BE49-F238E27FC236}">
                  <a16:creationId xmlns:a16="http://schemas.microsoft.com/office/drawing/2014/main" id="{4DF9F1F7-0DA4-4E6E-969B-28355CF7F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" y="713"/>
              <a:ext cx="1198" cy="3364"/>
            </a:xfrm>
            <a:custGeom>
              <a:avLst/>
              <a:gdLst>
                <a:gd name="T0" fmla="*/ 1493 w 707"/>
                <a:gd name="T1" fmla="*/ 9129 h 1987"/>
                <a:gd name="T2" fmla="*/ 1940 w 707"/>
                <a:gd name="T3" fmla="*/ 9223 h 1987"/>
                <a:gd name="T4" fmla="*/ 1771 w 707"/>
                <a:gd name="T5" fmla="*/ 9191 h 1987"/>
                <a:gd name="T6" fmla="*/ 169 w 707"/>
                <a:gd name="T7" fmla="*/ 8983 h 1987"/>
                <a:gd name="T8" fmla="*/ 169 w 707"/>
                <a:gd name="T9" fmla="*/ 8983 h 1987"/>
                <a:gd name="T10" fmla="*/ 252 w 707"/>
                <a:gd name="T11" fmla="*/ 9173 h 1987"/>
                <a:gd name="T12" fmla="*/ 181 w 707"/>
                <a:gd name="T13" fmla="*/ 8865 h 1987"/>
                <a:gd name="T14" fmla="*/ 3192 w 707"/>
                <a:gd name="T15" fmla="*/ 8670 h 1987"/>
                <a:gd name="T16" fmla="*/ 3069 w 707"/>
                <a:gd name="T17" fmla="*/ 8697 h 1987"/>
                <a:gd name="T18" fmla="*/ 2642 w 707"/>
                <a:gd name="T19" fmla="*/ 8341 h 1987"/>
                <a:gd name="T20" fmla="*/ 2593 w 707"/>
                <a:gd name="T21" fmla="*/ 7983 h 1987"/>
                <a:gd name="T22" fmla="*/ 2676 w 707"/>
                <a:gd name="T23" fmla="*/ 7779 h 1987"/>
                <a:gd name="T24" fmla="*/ 1774 w 707"/>
                <a:gd name="T25" fmla="*/ 7991 h 1987"/>
                <a:gd name="T26" fmla="*/ 1711 w 707"/>
                <a:gd name="T27" fmla="*/ 3003 h 1987"/>
                <a:gd name="T28" fmla="*/ 1711 w 707"/>
                <a:gd name="T29" fmla="*/ 2743 h 1987"/>
                <a:gd name="T30" fmla="*/ 1654 w 707"/>
                <a:gd name="T31" fmla="*/ 2704 h 1987"/>
                <a:gd name="T32" fmla="*/ 1605 w 707"/>
                <a:gd name="T33" fmla="*/ 2680 h 1987"/>
                <a:gd name="T34" fmla="*/ 1630 w 707"/>
                <a:gd name="T35" fmla="*/ 103 h 1987"/>
                <a:gd name="T36" fmla="*/ 2150 w 707"/>
                <a:gd name="T37" fmla="*/ 210 h 1987"/>
                <a:gd name="T38" fmla="*/ 2282 w 707"/>
                <a:gd name="T39" fmla="*/ 257 h 1987"/>
                <a:gd name="T40" fmla="*/ 2257 w 707"/>
                <a:gd name="T41" fmla="*/ 49 h 1987"/>
                <a:gd name="T42" fmla="*/ 2316 w 707"/>
                <a:gd name="T43" fmla="*/ 166 h 1987"/>
                <a:gd name="T44" fmla="*/ 2208 w 707"/>
                <a:gd name="T45" fmla="*/ 183 h 1987"/>
                <a:gd name="T46" fmla="*/ 939 w 707"/>
                <a:gd name="T47" fmla="*/ 169 h 1987"/>
                <a:gd name="T48" fmla="*/ 835 w 707"/>
                <a:gd name="T49" fmla="*/ 198 h 1987"/>
                <a:gd name="T50" fmla="*/ 917 w 707"/>
                <a:gd name="T51" fmla="*/ 54 h 1987"/>
                <a:gd name="T52" fmla="*/ 807 w 707"/>
                <a:gd name="T53" fmla="*/ 223 h 1987"/>
                <a:gd name="T54" fmla="*/ 1001 w 707"/>
                <a:gd name="T55" fmla="*/ 203 h 1987"/>
                <a:gd name="T56" fmla="*/ 1513 w 707"/>
                <a:gd name="T57" fmla="*/ 261 h 1987"/>
                <a:gd name="T58" fmla="*/ 1489 w 707"/>
                <a:gd name="T59" fmla="*/ 2697 h 1987"/>
                <a:gd name="T60" fmla="*/ 1489 w 707"/>
                <a:gd name="T61" fmla="*/ 7988 h 1987"/>
                <a:gd name="T62" fmla="*/ 868 w 707"/>
                <a:gd name="T63" fmla="*/ 7710 h 1987"/>
                <a:gd name="T64" fmla="*/ 856 w 707"/>
                <a:gd name="T65" fmla="*/ 7933 h 1987"/>
                <a:gd name="T66" fmla="*/ 617 w 707"/>
                <a:gd name="T67" fmla="*/ 7969 h 1987"/>
                <a:gd name="T68" fmla="*/ 615 w 707"/>
                <a:gd name="T69" fmla="*/ 8016 h 1987"/>
                <a:gd name="T70" fmla="*/ 603 w 707"/>
                <a:gd name="T71" fmla="*/ 8201 h 1987"/>
                <a:gd name="T72" fmla="*/ 58 w 707"/>
                <a:gd name="T73" fmla="*/ 8380 h 1987"/>
                <a:gd name="T74" fmla="*/ 63 w 707"/>
                <a:gd name="T75" fmla="*/ 8958 h 1987"/>
                <a:gd name="T76" fmla="*/ 230 w 707"/>
                <a:gd name="T77" fmla="*/ 8648 h 1987"/>
                <a:gd name="T78" fmla="*/ 198 w 707"/>
                <a:gd name="T79" fmla="*/ 8578 h 1987"/>
                <a:gd name="T80" fmla="*/ 1303 w 707"/>
                <a:gd name="T81" fmla="*/ 8968 h 1987"/>
                <a:gd name="T82" fmla="*/ 1310 w 707"/>
                <a:gd name="T83" fmla="*/ 9112 h 1987"/>
                <a:gd name="T84" fmla="*/ 1406 w 707"/>
                <a:gd name="T85" fmla="*/ 9396 h 1987"/>
                <a:gd name="T86" fmla="*/ 1591 w 707"/>
                <a:gd name="T87" fmla="*/ 9256 h 1987"/>
                <a:gd name="T88" fmla="*/ 1479 w 707"/>
                <a:gd name="T89" fmla="*/ 9112 h 1987"/>
                <a:gd name="T90" fmla="*/ 2891 w 707"/>
                <a:gd name="T91" fmla="*/ 8653 h 1987"/>
                <a:gd name="T92" fmla="*/ 2881 w 707"/>
                <a:gd name="T93" fmla="*/ 8859 h 1987"/>
                <a:gd name="T94" fmla="*/ 3125 w 707"/>
                <a:gd name="T95" fmla="*/ 9186 h 1987"/>
                <a:gd name="T96" fmla="*/ 3287 w 707"/>
                <a:gd name="T97" fmla="*/ 8865 h 1987"/>
                <a:gd name="T98" fmla="*/ 3350 w 707"/>
                <a:gd name="T99" fmla="*/ 8656 h 1987"/>
                <a:gd name="T100" fmla="*/ 646 w 707"/>
                <a:gd name="T101" fmla="*/ 8201 h 1987"/>
                <a:gd name="T102" fmla="*/ 652 w 707"/>
                <a:gd name="T103" fmla="*/ 8157 h 1987"/>
                <a:gd name="T104" fmla="*/ 1017 w 707"/>
                <a:gd name="T105" fmla="*/ 8074 h 1987"/>
                <a:gd name="T106" fmla="*/ 1217 w 707"/>
                <a:gd name="T107" fmla="*/ 8164 h 1987"/>
                <a:gd name="T108" fmla="*/ 2389 w 707"/>
                <a:gd name="T109" fmla="*/ 8037 h 1987"/>
                <a:gd name="T110" fmla="*/ 2579 w 707"/>
                <a:gd name="T111" fmla="*/ 8326 h 19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07" h="1987">
                  <a:moveTo>
                    <a:pt x="33" y="1890"/>
                  </a:moveTo>
                  <a:cubicBezTo>
                    <a:pt x="16" y="1846"/>
                    <a:pt x="16" y="1846"/>
                    <a:pt x="16" y="1846"/>
                  </a:cubicBezTo>
                  <a:cubicBezTo>
                    <a:pt x="14" y="1859"/>
                    <a:pt x="20" y="1890"/>
                    <a:pt x="33" y="1890"/>
                  </a:cubicBezTo>
                  <a:close/>
                  <a:moveTo>
                    <a:pt x="307" y="1881"/>
                  </a:moveTo>
                  <a:cubicBezTo>
                    <a:pt x="360" y="1920"/>
                    <a:pt x="360" y="1920"/>
                    <a:pt x="360" y="1920"/>
                  </a:cubicBezTo>
                  <a:cubicBezTo>
                    <a:pt x="364" y="1918"/>
                    <a:pt x="364" y="1910"/>
                    <a:pt x="364" y="1904"/>
                  </a:cubicBezTo>
                  <a:cubicBezTo>
                    <a:pt x="366" y="1932"/>
                    <a:pt x="366" y="1932"/>
                    <a:pt x="366" y="1932"/>
                  </a:cubicBezTo>
                  <a:cubicBezTo>
                    <a:pt x="399" y="1901"/>
                    <a:pt x="399" y="1901"/>
                    <a:pt x="399" y="1901"/>
                  </a:cubicBezTo>
                  <a:cubicBezTo>
                    <a:pt x="393" y="1891"/>
                    <a:pt x="393" y="1891"/>
                    <a:pt x="393" y="1891"/>
                  </a:cubicBezTo>
                  <a:cubicBezTo>
                    <a:pt x="364" y="1891"/>
                    <a:pt x="364" y="1891"/>
                    <a:pt x="364" y="1891"/>
                  </a:cubicBezTo>
                  <a:cubicBezTo>
                    <a:pt x="364" y="1896"/>
                    <a:pt x="364" y="1896"/>
                    <a:pt x="364" y="1896"/>
                  </a:cubicBezTo>
                  <a:cubicBezTo>
                    <a:pt x="364" y="1895"/>
                    <a:pt x="364" y="1894"/>
                    <a:pt x="364" y="1894"/>
                  </a:cubicBezTo>
                  <a:cubicBezTo>
                    <a:pt x="347" y="1878"/>
                    <a:pt x="322" y="1876"/>
                    <a:pt x="307" y="1881"/>
                  </a:cubicBezTo>
                  <a:close/>
                  <a:moveTo>
                    <a:pt x="306" y="556"/>
                  </a:moveTo>
                  <a:cubicBezTo>
                    <a:pt x="306" y="556"/>
                    <a:pt x="306" y="556"/>
                    <a:pt x="306" y="556"/>
                  </a:cubicBezTo>
                  <a:close/>
                  <a:moveTo>
                    <a:pt x="35" y="1851"/>
                  </a:moveTo>
                  <a:cubicBezTo>
                    <a:pt x="35" y="1842"/>
                    <a:pt x="34" y="1835"/>
                    <a:pt x="33" y="1835"/>
                  </a:cubicBezTo>
                  <a:cubicBezTo>
                    <a:pt x="32" y="1835"/>
                    <a:pt x="31" y="1842"/>
                    <a:pt x="31" y="1851"/>
                  </a:cubicBezTo>
                  <a:cubicBezTo>
                    <a:pt x="31" y="1860"/>
                    <a:pt x="32" y="1867"/>
                    <a:pt x="33" y="1867"/>
                  </a:cubicBezTo>
                  <a:cubicBezTo>
                    <a:pt x="34" y="1867"/>
                    <a:pt x="35" y="1860"/>
                    <a:pt x="35" y="1851"/>
                  </a:cubicBezTo>
                  <a:close/>
                  <a:moveTo>
                    <a:pt x="42" y="1841"/>
                  </a:moveTo>
                  <a:cubicBezTo>
                    <a:pt x="48" y="1841"/>
                    <a:pt x="48" y="1841"/>
                    <a:pt x="48" y="1841"/>
                  </a:cubicBezTo>
                  <a:cubicBezTo>
                    <a:pt x="51" y="1857"/>
                    <a:pt x="43" y="1884"/>
                    <a:pt x="33" y="1890"/>
                  </a:cubicBezTo>
                  <a:cubicBezTo>
                    <a:pt x="52" y="1890"/>
                    <a:pt x="52" y="1890"/>
                    <a:pt x="52" y="1890"/>
                  </a:cubicBezTo>
                  <a:cubicBezTo>
                    <a:pt x="62" y="1884"/>
                    <a:pt x="69" y="1857"/>
                    <a:pt x="67" y="1841"/>
                  </a:cubicBezTo>
                  <a:cubicBezTo>
                    <a:pt x="75" y="1841"/>
                    <a:pt x="75" y="1841"/>
                    <a:pt x="75" y="1841"/>
                  </a:cubicBezTo>
                  <a:cubicBezTo>
                    <a:pt x="70" y="1823"/>
                    <a:pt x="70" y="1823"/>
                    <a:pt x="70" y="1823"/>
                  </a:cubicBezTo>
                  <a:cubicBezTo>
                    <a:pt x="37" y="1827"/>
                    <a:pt x="37" y="1827"/>
                    <a:pt x="37" y="1827"/>
                  </a:cubicBezTo>
                  <a:lnTo>
                    <a:pt x="42" y="1841"/>
                  </a:lnTo>
                  <a:close/>
                  <a:moveTo>
                    <a:pt x="667" y="1793"/>
                  </a:moveTo>
                  <a:cubicBezTo>
                    <a:pt x="667" y="1794"/>
                    <a:pt x="667" y="1794"/>
                    <a:pt x="667" y="1794"/>
                  </a:cubicBezTo>
                  <a:cubicBezTo>
                    <a:pt x="656" y="1787"/>
                    <a:pt x="656" y="1787"/>
                    <a:pt x="656" y="1787"/>
                  </a:cubicBezTo>
                  <a:cubicBezTo>
                    <a:pt x="656" y="1787"/>
                    <a:pt x="642" y="1783"/>
                    <a:pt x="633" y="1788"/>
                  </a:cubicBezTo>
                  <a:cubicBezTo>
                    <a:pt x="633" y="1793"/>
                    <a:pt x="633" y="1793"/>
                    <a:pt x="633" y="1793"/>
                  </a:cubicBezTo>
                  <a:cubicBezTo>
                    <a:pt x="633" y="1792"/>
                    <a:pt x="632" y="1792"/>
                    <a:pt x="632" y="1792"/>
                  </a:cubicBezTo>
                  <a:cubicBezTo>
                    <a:pt x="631" y="1792"/>
                    <a:pt x="631" y="1792"/>
                    <a:pt x="631" y="1792"/>
                  </a:cubicBezTo>
                  <a:cubicBezTo>
                    <a:pt x="631" y="1748"/>
                    <a:pt x="631" y="1748"/>
                    <a:pt x="631" y="1748"/>
                  </a:cubicBezTo>
                  <a:cubicBezTo>
                    <a:pt x="628" y="1748"/>
                    <a:pt x="628" y="1748"/>
                    <a:pt x="628" y="1748"/>
                  </a:cubicBezTo>
                  <a:cubicBezTo>
                    <a:pt x="628" y="1745"/>
                    <a:pt x="626" y="1741"/>
                    <a:pt x="622" y="1740"/>
                  </a:cubicBezTo>
                  <a:cubicBezTo>
                    <a:pt x="617" y="1738"/>
                    <a:pt x="582" y="1729"/>
                    <a:pt x="543" y="1719"/>
                  </a:cubicBezTo>
                  <a:cubicBezTo>
                    <a:pt x="545" y="1708"/>
                    <a:pt x="546" y="1689"/>
                    <a:pt x="544" y="1676"/>
                  </a:cubicBezTo>
                  <a:cubicBezTo>
                    <a:pt x="548" y="1675"/>
                    <a:pt x="554" y="1675"/>
                    <a:pt x="556" y="1677"/>
                  </a:cubicBezTo>
                  <a:cubicBezTo>
                    <a:pt x="556" y="1640"/>
                    <a:pt x="556" y="1640"/>
                    <a:pt x="556" y="1640"/>
                  </a:cubicBezTo>
                  <a:cubicBezTo>
                    <a:pt x="553" y="1645"/>
                    <a:pt x="538" y="1647"/>
                    <a:pt x="533" y="1645"/>
                  </a:cubicBezTo>
                  <a:cubicBezTo>
                    <a:pt x="532" y="1644"/>
                    <a:pt x="532" y="1644"/>
                    <a:pt x="532" y="1644"/>
                  </a:cubicBezTo>
                  <a:cubicBezTo>
                    <a:pt x="540" y="1643"/>
                    <a:pt x="547" y="1641"/>
                    <a:pt x="551" y="1637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50" y="1603"/>
                    <a:pt x="550" y="1603"/>
                    <a:pt x="550" y="1603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48" y="1594"/>
                    <a:pt x="528" y="1593"/>
                    <a:pt x="521" y="1595"/>
                  </a:cubicBezTo>
                  <a:cubicBezTo>
                    <a:pt x="513" y="1598"/>
                    <a:pt x="415" y="1634"/>
                    <a:pt x="405" y="1639"/>
                  </a:cubicBezTo>
                  <a:cubicBezTo>
                    <a:pt x="396" y="1644"/>
                    <a:pt x="374" y="1648"/>
                    <a:pt x="365" y="1647"/>
                  </a:cubicBezTo>
                  <a:cubicBezTo>
                    <a:pt x="362" y="1647"/>
                    <a:pt x="351" y="1646"/>
                    <a:pt x="340" y="1646"/>
                  </a:cubicBezTo>
                  <a:cubicBezTo>
                    <a:pt x="340" y="609"/>
                    <a:pt x="340" y="609"/>
                    <a:pt x="340" y="609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4" y="615"/>
                    <a:pt x="348" y="619"/>
                    <a:pt x="352" y="619"/>
                  </a:cubicBezTo>
                  <a:cubicBezTo>
                    <a:pt x="363" y="619"/>
                    <a:pt x="363" y="619"/>
                    <a:pt x="363" y="619"/>
                  </a:cubicBezTo>
                  <a:cubicBezTo>
                    <a:pt x="371" y="619"/>
                    <a:pt x="377" y="607"/>
                    <a:pt x="377" y="592"/>
                  </a:cubicBezTo>
                  <a:cubicBezTo>
                    <a:pt x="377" y="577"/>
                    <a:pt x="371" y="565"/>
                    <a:pt x="363" y="565"/>
                  </a:cubicBezTo>
                  <a:cubicBezTo>
                    <a:pt x="352" y="565"/>
                    <a:pt x="352" y="565"/>
                    <a:pt x="352" y="565"/>
                  </a:cubicBezTo>
                  <a:cubicBezTo>
                    <a:pt x="348" y="565"/>
                    <a:pt x="344" y="569"/>
                    <a:pt x="342" y="575"/>
                  </a:cubicBezTo>
                  <a:cubicBezTo>
                    <a:pt x="340" y="575"/>
                    <a:pt x="340" y="575"/>
                    <a:pt x="340" y="575"/>
                  </a:cubicBezTo>
                  <a:cubicBezTo>
                    <a:pt x="340" y="557"/>
                    <a:pt x="340" y="557"/>
                    <a:pt x="340" y="557"/>
                  </a:cubicBezTo>
                  <a:cubicBezTo>
                    <a:pt x="340" y="557"/>
                    <a:pt x="340" y="557"/>
                    <a:pt x="340" y="557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39" y="554"/>
                    <a:pt x="335" y="552"/>
                    <a:pt x="330" y="552"/>
                  </a:cubicBezTo>
                  <a:cubicBezTo>
                    <a:pt x="330" y="59"/>
                    <a:pt x="330" y="59"/>
                    <a:pt x="330" y="59"/>
                  </a:cubicBezTo>
                  <a:cubicBezTo>
                    <a:pt x="333" y="58"/>
                    <a:pt x="335" y="55"/>
                    <a:pt x="335" y="54"/>
                  </a:cubicBezTo>
                  <a:cubicBezTo>
                    <a:pt x="335" y="54"/>
                    <a:pt x="335" y="53"/>
                    <a:pt x="335" y="53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80" y="22"/>
                    <a:pt x="419" y="28"/>
                    <a:pt x="437" y="40"/>
                  </a:cubicBezTo>
                  <a:cubicBezTo>
                    <a:pt x="438" y="41"/>
                    <a:pt x="440" y="41"/>
                    <a:pt x="440" y="42"/>
                  </a:cubicBezTo>
                  <a:cubicBezTo>
                    <a:pt x="441" y="42"/>
                    <a:pt x="441" y="43"/>
                    <a:pt x="442" y="43"/>
                  </a:cubicBezTo>
                  <a:cubicBezTo>
                    <a:pt x="442" y="43"/>
                    <a:pt x="442" y="43"/>
                    <a:pt x="442" y="43"/>
                  </a:cubicBezTo>
                  <a:cubicBezTo>
                    <a:pt x="442" y="43"/>
                    <a:pt x="442" y="43"/>
                    <a:pt x="442" y="43"/>
                  </a:cubicBezTo>
                  <a:cubicBezTo>
                    <a:pt x="444" y="44"/>
                    <a:pt x="446" y="44"/>
                    <a:pt x="448" y="43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9" y="52"/>
                    <a:pt x="464" y="54"/>
                    <a:pt x="469" y="53"/>
                  </a:cubicBezTo>
                  <a:cubicBezTo>
                    <a:pt x="473" y="52"/>
                    <a:pt x="478" y="50"/>
                    <a:pt x="481" y="46"/>
                  </a:cubicBezTo>
                  <a:cubicBezTo>
                    <a:pt x="484" y="42"/>
                    <a:pt x="485" y="37"/>
                    <a:pt x="484" y="33"/>
                  </a:cubicBezTo>
                  <a:cubicBezTo>
                    <a:pt x="484" y="28"/>
                    <a:pt x="481" y="24"/>
                    <a:pt x="477" y="21"/>
                  </a:cubicBezTo>
                  <a:cubicBezTo>
                    <a:pt x="464" y="10"/>
                    <a:pt x="464" y="10"/>
                    <a:pt x="464" y="10"/>
                  </a:cubicBezTo>
                  <a:cubicBezTo>
                    <a:pt x="462" y="9"/>
                    <a:pt x="460" y="9"/>
                    <a:pt x="458" y="11"/>
                  </a:cubicBezTo>
                  <a:cubicBezTo>
                    <a:pt x="457" y="13"/>
                    <a:pt x="457" y="15"/>
                    <a:pt x="459" y="1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5" y="29"/>
                    <a:pt x="476" y="31"/>
                    <a:pt x="476" y="34"/>
                  </a:cubicBezTo>
                  <a:cubicBezTo>
                    <a:pt x="477" y="36"/>
                    <a:pt x="476" y="39"/>
                    <a:pt x="474" y="41"/>
                  </a:cubicBezTo>
                  <a:cubicBezTo>
                    <a:pt x="473" y="43"/>
                    <a:pt x="470" y="45"/>
                    <a:pt x="468" y="45"/>
                  </a:cubicBezTo>
                  <a:cubicBezTo>
                    <a:pt x="465" y="45"/>
                    <a:pt x="462" y="45"/>
                    <a:pt x="460" y="43"/>
                  </a:cubicBezTo>
                  <a:cubicBezTo>
                    <a:pt x="460" y="43"/>
                    <a:pt x="457" y="40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17"/>
                    <a:pt x="396" y="0"/>
                    <a:pt x="323" y="0"/>
                  </a:cubicBezTo>
                  <a:cubicBezTo>
                    <a:pt x="259" y="0"/>
                    <a:pt x="206" y="13"/>
                    <a:pt x="195" y="31"/>
                  </a:cubicBezTo>
                  <a:cubicBezTo>
                    <a:pt x="194" y="32"/>
                    <a:pt x="193" y="34"/>
                    <a:pt x="193" y="35"/>
                  </a:cubicBezTo>
                  <a:cubicBezTo>
                    <a:pt x="193" y="36"/>
                    <a:pt x="193" y="37"/>
                    <a:pt x="193" y="38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4" y="45"/>
                    <a:pt x="181" y="45"/>
                    <a:pt x="179" y="45"/>
                  </a:cubicBezTo>
                  <a:cubicBezTo>
                    <a:pt x="176" y="45"/>
                    <a:pt x="174" y="43"/>
                    <a:pt x="172" y="41"/>
                  </a:cubicBezTo>
                  <a:cubicBezTo>
                    <a:pt x="170" y="39"/>
                    <a:pt x="170" y="36"/>
                    <a:pt x="170" y="34"/>
                  </a:cubicBezTo>
                  <a:cubicBezTo>
                    <a:pt x="170" y="31"/>
                    <a:pt x="172" y="29"/>
                    <a:pt x="174" y="2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9" y="15"/>
                    <a:pt x="189" y="13"/>
                    <a:pt x="188" y="11"/>
                  </a:cubicBezTo>
                  <a:cubicBezTo>
                    <a:pt x="187" y="9"/>
                    <a:pt x="184" y="9"/>
                    <a:pt x="182" y="1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5" y="24"/>
                    <a:pt x="163" y="28"/>
                    <a:pt x="162" y="33"/>
                  </a:cubicBezTo>
                  <a:cubicBezTo>
                    <a:pt x="161" y="37"/>
                    <a:pt x="163" y="42"/>
                    <a:pt x="166" y="46"/>
                  </a:cubicBezTo>
                  <a:cubicBezTo>
                    <a:pt x="169" y="50"/>
                    <a:pt x="173" y="52"/>
                    <a:pt x="178" y="53"/>
                  </a:cubicBezTo>
                  <a:cubicBezTo>
                    <a:pt x="182" y="54"/>
                    <a:pt x="187" y="52"/>
                    <a:pt x="191" y="49"/>
                  </a:cubicBezTo>
                  <a:cubicBezTo>
                    <a:pt x="191" y="49"/>
                    <a:pt x="195" y="46"/>
                    <a:pt x="198" y="43"/>
                  </a:cubicBezTo>
                  <a:cubicBezTo>
                    <a:pt x="201" y="44"/>
                    <a:pt x="204" y="44"/>
                    <a:pt x="206" y="42"/>
                  </a:cubicBezTo>
                  <a:cubicBezTo>
                    <a:pt x="206" y="42"/>
                    <a:pt x="207" y="41"/>
                    <a:pt x="208" y="40"/>
                  </a:cubicBezTo>
                  <a:cubicBezTo>
                    <a:pt x="228" y="28"/>
                    <a:pt x="266" y="22"/>
                    <a:pt x="311" y="21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1" y="55"/>
                    <a:pt x="313" y="58"/>
                    <a:pt x="317" y="59"/>
                  </a:cubicBezTo>
                  <a:cubicBezTo>
                    <a:pt x="317" y="552"/>
                    <a:pt x="317" y="552"/>
                    <a:pt x="317" y="552"/>
                  </a:cubicBezTo>
                  <a:cubicBezTo>
                    <a:pt x="312" y="552"/>
                    <a:pt x="308" y="554"/>
                    <a:pt x="307" y="556"/>
                  </a:cubicBezTo>
                  <a:cubicBezTo>
                    <a:pt x="306" y="556"/>
                    <a:pt x="306" y="556"/>
                    <a:pt x="306" y="556"/>
                  </a:cubicBezTo>
                  <a:cubicBezTo>
                    <a:pt x="306" y="556"/>
                    <a:pt x="306" y="556"/>
                    <a:pt x="306" y="556"/>
                  </a:cubicBezTo>
                  <a:cubicBezTo>
                    <a:pt x="306" y="556"/>
                    <a:pt x="306" y="556"/>
                    <a:pt x="306" y="557"/>
                  </a:cubicBezTo>
                  <a:cubicBezTo>
                    <a:pt x="306" y="557"/>
                    <a:pt x="306" y="557"/>
                    <a:pt x="306" y="557"/>
                  </a:cubicBezTo>
                  <a:cubicBezTo>
                    <a:pt x="306" y="1646"/>
                    <a:pt x="306" y="1646"/>
                    <a:pt x="306" y="1646"/>
                  </a:cubicBezTo>
                  <a:cubicBezTo>
                    <a:pt x="304" y="1645"/>
                    <a:pt x="302" y="1645"/>
                    <a:pt x="300" y="1645"/>
                  </a:cubicBezTo>
                  <a:cubicBezTo>
                    <a:pt x="203" y="1585"/>
                    <a:pt x="203" y="1585"/>
                    <a:pt x="203" y="1585"/>
                  </a:cubicBezTo>
                  <a:cubicBezTo>
                    <a:pt x="193" y="1583"/>
                    <a:pt x="178" y="1585"/>
                    <a:pt x="178" y="1589"/>
                  </a:cubicBezTo>
                  <a:cubicBezTo>
                    <a:pt x="178" y="1589"/>
                    <a:pt x="178" y="1589"/>
                    <a:pt x="178" y="1589"/>
                  </a:cubicBezTo>
                  <a:cubicBezTo>
                    <a:pt x="178" y="1627"/>
                    <a:pt x="178" y="1627"/>
                    <a:pt x="178" y="1627"/>
                  </a:cubicBezTo>
                  <a:cubicBezTo>
                    <a:pt x="178" y="1628"/>
                    <a:pt x="179" y="1629"/>
                    <a:pt x="180" y="1630"/>
                  </a:cubicBezTo>
                  <a:cubicBezTo>
                    <a:pt x="176" y="1630"/>
                    <a:pt x="176" y="1630"/>
                    <a:pt x="176" y="1630"/>
                  </a:cubicBezTo>
                  <a:cubicBezTo>
                    <a:pt x="176" y="1635"/>
                    <a:pt x="176" y="1635"/>
                    <a:pt x="176" y="1635"/>
                  </a:cubicBezTo>
                  <a:cubicBezTo>
                    <a:pt x="175" y="1633"/>
                    <a:pt x="175" y="1633"/>
                    <a:pt x="175" y="1633"/>
                  </a:cubicBezTo>
                  <a:cubicBezTo>
                    <a:pt x="163" y="1628"/>
                    <a:pt x="141" y="1631"/>
                    <a:pt x="127" y="1644"/>
                  </a:cubicBezTo>
                  <a:cubicBezTo>
                    <a:pt x="127" y="1644"/>
                    <a:pt x="127" y="1645"/>
                    <a:pt x="127" y="1646"/>
                  </a:cubicBezTo>
                  <a:cubicBezTo>
                    <a:pt x="127" y="1642"/>
                    <a:pt x="127" y="1642"/>
                    <a:pt x="127" y="1642"/>
                  </a:cubicBezTo>
                  <a:cubicBezTo>
                    <a:pt x="101" y="1641"/>
                    <a:pt x="101" y="1641"/>
                    <a:pt x="101" y="1641"/>
                  </a:cubicBezTo>
                  <a:cubicBezTo>
                    <a:pt x="97" y="1650"/>
                    <a:pt x="97" y="1650"/>
                    <a:pt x="97" y="1650"/>
                  </a:cubicBezTo>
                  <a:cubicBezTo>
                    <a:pt x="125" y="1677"/>
                    <a:pt x="125" y="1677"/>
                    <a:pt x="125" y="1677"/>
                  </a:cubicBezTo>
                  <a:cubicBezTo>
                    <a:pt x="126" y="1652"/>
                    <a:pt x="126" y="1652"/>
                    <a:pt x="126" y="1652"/>
                  </a:cubicBezTo>
                  <a:cubicBezTo>
                    <a:pt x="126" y="1658"/>
                    <a:pt x="127" y="1665"/>
                    <a:pt x="130" y="1666"/>
                  </a:cubicBezTo>
                  <a:cubicBezTo>
                    <a:pt x="130" y="1667"/>
                    <a:pt x="131" y="1668"/>
                    <a:pt x="131" y="1669"/>
                  </a:cubicBezTo>
                  <a:cubicBezTo>
                    <a:pt x="131" y="1669"/>
                    <a:pt x="131" y="1668"/>
                    <a:pt x="131" y="1668"/>
                  </a:cubicBezTo>
                  <a:cubicBezTo>
                    <a:pt x="127" y="1674"/>
                    <a:pt x="124" y="1682"/>
                    <a:pt x="124" y="1690"/>
                  </a:cubicBezTo>
                  <a:cubicBezTo>
                    <a:pt x="124" y="1694"/>
                    <a:pt x="125" y="1697"/>
                    <a:pt x="126" y="1701"/>
                  </a:cubicBezTo>
                  <a:cubicBezTo>
                    <a:pt x="129" y="1700"/>
                    <a:pt x="132" y="1700"/>
                    <a:pt x="135" y="1700"/>
                  </a:cubicBezTo>
                  <a:cubicBezTo>
                    <a:pt x="79" y="1708"/>
                    <a:pt x="23" y="1716"/>
                    <a:pt x="18" y="1718"/>
                  </a:cubicBezTo>
                  <a:cubicBezTo>
                    <a:pt x="13" y="1720"/>
                    <a:pt x="11" y="1724"/>
                    <a:pt x="12" y="1727"/>
                  </a:cubicBezTo>
                  <a:cubicBezTo>
                    <a:pt x="6" y="1735"/>
                    <a:pt x="6" y="1757"/>
                    <a:pt x="7" y="1768"/>
                  </a:cubicBezTo>
                  <a:cubicBezTo>
                    <a:pt x="0" y="1768"/>
                    <a:pt x="0" y="1768"/>
                    <a:pt x="0" y="1768"/>
                  </a:cubicBezTo>
                  <a:cubicBezTo>
                    <a:pt x="0" y="1836"/>
                    <a:pt x="0" y="1836"/>
                    <a:pt x="0" y="1836"/>
                  </a:cubicBezTo>
                  <a:cubicBezTo>
                    <a:pt x="0" y="1836"/>
                    <a:pt x="6" y="1845"/>
                    <a:pt x="13" y="1846"/>
                  </a:cubicBezTo>
                  <a:cubicBezTo>
                    <a:pt x="20" y="1848"/>
                    <a:pt x="37" y="1823"/>
                    <a:pt x="37" y="1823"/>
                  </a:cubicBezTo>
                  <a:cubicBezTo>
                    <a:pt x="70" y="1823"/>
                    <a:pt x="70" y="1823"/>
                    <a:pt x="70" y="1823"/>
                  </a:cubicBezTo>
                  <a:cubicBezTo>
                    <a:pt x="70" y="1823"/>
                    <a:pt x="62" y="1790"/>
                    <a:pt x="47" y="1783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68"/>
                    <a:pt x="47" y="1768"/>
                    <a:pt x="47" y="1768"/>
                  </a:cubicBezTo>
                  <a:cubicBezTo>
                    <a:pt x="41" y="1768"/>
                    <a:pt x="41" y="1768"/>
                    <a:pt x="41" y="1768"/>
                  </a:cubicBezTo>
                  <a:cubicBezTo>
                    <a:pt x="41" y="1760"/>
                    <a:pt x="41" y="1754"/>
                    <a:pt x="46" y="1754"/>
                  </a:cubicBezTo>
                  <a:cubicBezTo>
                    <a:pt x="46" y="1754"/>
                    <a:pt x="248" y="1741"/>
                    <a:pt x="267" y="1740"/>
                  </a:cubicBezTo>
                  <a:cubicBezTo>
                    <a:pt x="283" y="1739"/>
                    <a:pt x="290" y="1745"/>
                    <a:pt x="291" y="1755"/>
                  </a:cubicBezTo>
                  <a:cubicBezTo>
                    <a:pt x="282" y="1789"/>
                    <a:pt x="269" y="1837"/>
                    <a:pt x="268" y="1848"/>
                  </a:cubicBezTo>
                  <a:cubicBezTo>
                    <a:pt x="268" y="1849"/>
                    <a:pt x="268" y="1849"/>
                    <a:pt x="268" y="1850"/>
                  </a:cubicBezTo>
                  <a:cubicBezTo>
                    <a:pt x="268" y="1850"/>
                    <a:pt x="268" y="1850"/>
                    <a:pt x="268" y="1850"/>
                  </a:cubicBezTo>
                  <a:cubicBezTo>
                    <a:pt x="268" y="1874"/>
                    <a:pt x="268" y="1874"/>
                    <a:pt x="268" y="1874"/>
                  </a:cubicBezTo>
                  <a:cubicBezTo>
                    <a:pt x="268" y="1876"/>
                    <a:pt x="268" y="1877"/>
                    <a:pt x="269" y="1878"/>
                  </a:cubicBezTo>
                  <a:cubicBezTo>
                    <a:pt x="261" y="1878"/>
                    <a:pt x="261" y="1878"/>
                    <a:pt x="261" y="1878"/>
                  </a:cubicBezTo>
                  <a:cubicBezTo>
                    <a:pt x="261" y="1910"/>
                    <a:pt x="261" y="1910"/>
                    <a:pt x="261" y="1910"/>
                  </a:cubicBezTo>
                  <a:cubicBezTo>
                    <a:pt x="269" y="1917"/>
                    <a:pt x="269" y="1917"/>
                    <a:pt x="269" y="1917"/>
                  </a:cubicBezTo>
                  <a:cubicBezTo>
                    <a:pt x="289" y="1936"/>
                    <a:pt x="289" y="1936"/>
                    <a:pt x="289" y="1936"/>
                  </a:cubicBezTo>
                  <a:cubicBezTo>
                    <a:pt x="288" y="1940"/>
                    <a:pt x="287" y="1943"/>
                    <a:pt x="287" y="1947"/>
                  </a:cubicBezTo>
                  <a:cubicBezTo>
                    <a:pt x="287" y="1969"/>
                    <a:pt x="305" y="1987"/>
                    <a:pt x="327" y="1987"/>
                  </a:cubicBezTo>
                  <a:cubicBezTo>
                    <a:pt x="349" y="1987"/>
                    <a:pt x="367" y="1969"/>
                    <a:pt x="367" y="1947"/>
                  </a:cubicBezTo>
                  <a:cubicBezTo>
                    <a:pt x="367" y="1925"/>
                    <a:pt x="349" y="1907"/>
                    <a:pt x="327" y="1907"/>
                  </a:cubicBezTo>
                  <a:cubicBezTo>
                    <a:pt x="321" y="1907"/>
                    <a:pt x="314" y="1909"/>
                    <a:pt x="309" y="1912"/>
                  </a:cubicBezTo>
                  <a:cubicBezTo>
                    <a:pt x="306" y="1911"/>
                    <a:pt x="306" y="1911"/>
                    <a:pt x="306" y="1911"/>
                  </a:cubicBezTo>
                  <a:cubicBezTo>
                    <a:pt x="306" y="1878"/>
                    <a:pt x="306" y="1878"/>
                    <a:pt x="306" y="1878"/>
                  </a:cubicBezTo>
                  <a:cubicBezTo>
                    <a:pt x="304" y="1878"/>
                    <a:pt x="304" y="1878"/>
                    <a:pt x="304" y="1878"/>
                  </a:cubicBezTo>
                  <a:cubicBezTo>
                    <a:pt x="305" y="1877"/>
                    <a:pt x="305" y="1876"/>
                    <a:pt x="306" y="1875"/>
                  </a:cubicBezTo>
                  <a:cubicBezTo>
                    <a:pt x="309" y="1868"/>
                    <a:pt x="341" y="1769"/>
                    <a:pt x="346" y="1760"/>
                  </a:cubicBezTo>
                  <a:cubicBezTo>
                    <a:pt x="352" y="1747"/>
                    <a:pt x="362" y="1743"/>
                    <a:pt x="378" y="1744"/>
                  </a:cubicBezTo>
                  <a:cubicBezTo>
                    <a:pt x="394" y="1746"/>
                    <a:pt x="594" y="1783"/>
                    <a:pt x="594" y="1783"/>
                  </a:cubicBezTo>
                  <a:cubicBezTo>
                    <a:pt x="594" y="1792"/>
                    <a:pt x="594" y="1792"/>
                    <a:pt x="594" y="1792"/>
                  </a:cubicBezTo>
                  <a:cubicBezTo>
                    <a:pt x="595" y="1792"/>
                    <a:pt x="596" y="1793"/>
                    <a:pt x="596" y="1793"/>
                  </a:cubicBezTo>
                  <a:cubicBezTo>
                    <a:pt x="592" y="1793"/>
                    <a:pt x="592" y="1793"/>
                    <a:pt x="592" y="1793"/>
                  </a:cubicBezTo>
                  <a:cubicBezTo>
                    <a:pt x="592" y="1826"/>
                    <a:pt x="592" y="1826"/>
                    <a:pt x="592" y="1826"/>
                  </a:cubicBezTo>
                  <a:cubicBezTo>
                    <a:pt x="592" y="1826"/>
                    <a:pt x="596" y="1826"/>
                    <a:pt x="605" y="1833"/>
                  </a:cubicBezTo>
                  <a:cubicBezTo>
                    <a:pt x="607" y="1834"/>
                    <a:pt x="608" y="1835"/>
                    <a:pt x="610" y="1836"/>
                  </a:cubicBezTo>
                  <a:cubicBezTo>
                    <a:pt x="607" y="1837"/>
                    <a:pt x="607" y="1837"/>
                    <a:pt x="607" y="1837"/>
                  </a:cubicBezTo>
                  <a:cubicBezTo>
                    <a:pt x="605" y="1855"/>
                    <a:pt x="612" y="1893"/>
                    <a:pt x="642" y="1893"/>
                  </a:cubicBezTo>
                  <a:cubicBezTo>
                    <a:pt x="672" y="1893"/>
                    <a:pt x="683" y="1858"/>
                    <a:pt x="678" y="1830"/>
                  </a:cubicBezTo>
                  <a:cubicBezTo>
                    <a:pt x="673" y="1830"/>
                    <a:pt x="673" y="1830"/>
                    <a:pt x="673" y="1830"/>
                  </a:cubicBezTo>
                  <a:cubicBezTo>
                    <a:pt x="673" y="1828"/>
                    <a:pt x="674" y="1827"/>
                    <a:pt x="675" y="1825"/>
                  </a:cubicBezTo>
                  <a:cubicBezTo>
                    <a:pt x="676" y="1827"/>
                    <a:pt x="676" y="1827"/>
                    <a:pt x="676" y="1827"/>
                  </a:cubicBezTo>
                  <a:cubicBezTo>
                    <a:pt x="691" y="1828"/>
                    <a:pt x="691" y="1828"/>
                    <a:pt x="691" y="1828"/>
                  </a:cubicBezTo>
                  <a:cubicBezTo>
                    <a:pt x="692" y="1816"/>
                    <a:pt x="692" y="1816"/>
                    <a:pt x="692" y="1816"/>
                  </a:cubicBezTo>
                  <a:cubicBezTo>
                    <a:pt x="707" y="1796"/>
                    <a:pt x="707" y="1796"/>
                    <a:pt x="707" y="1796"/>
                  </a:cubicBezTo>
                  <a:cubicBezTo>
                    <a:pt x="689" y="1784"/>
                    <a:pt x="689" y="1784"/>
                    <a:pt x="689" y="1784"/>
                  </a:cubicBezTo>
                  <a:lnTo>
                    <a:pt x="667" y="1793"/>
                  </a:lnTo>
                  <a:close/>
                  <a:moveTo>
                    <a:pt x="133" y="1690"/>
                  </a:moveTo>
                  <a:cubicBezTo>
                    <a:pt x="133" y="1687"/>
                    <a:pt x="133" y="1685"/>
                    <a:pt x="134" y="1683"/>
                  </a:cubicBezTo>
                  <a:cubicBezTo>
                    <a:pt x="133" y="1685"/>
                    <a:pt x="133" y="1687"/>
                    <a:pt x="133" y="1690"/>
                  </a:cubicBezTo>
                  <a:close/>
                  <a:moveTo>
                    <a:pt x="134" y="1681"/>
                  </a:moveTo>
                  <a:cubicBezTo>
                    <a:pt x="134" y="1681"/>
                    <a:pt x="134" y="1681"/>
                    <a:pt x="134" y="1681"/>
                  </a:cubicBezTo>
                  <a:cubicBezTo>
                    <a:pt x="135" y="1680"/>
                    <a:pt x="135" y="1680"/>
                    <a:pt x="135" y="1679"/>
                  </a:cubicBezTo>
                  <a:cubicBezTo>
                    <a:pt x="135" y="1680"/>
                    <a:pt x="135" y="1680"/>
                    <a:pt x="134" y="1681"/>
                  </a:cubicBezTo>
                  <a:close/>
                  <a:moveTo>
                    <a:pt x="193" y="1691"/>
                  </a:moveTo>
                  <a:cubicBezTo>
                    <a:pt x="193" y="1691"/>
                    <a:pt x="193" y="1690"/>
                    <a:pt x="193" y="1690"/>
                  </a:cubicBezTo>
                  <a:cubicBezTo>
                    <a:pt x="193" y="1686"/>
                    <a:pt x="192" y="1683"/>
                    <a:pt x="191" y="1680"/>
                  </a:cubicBezTo>
                  <a:cubicBezTo>
                    <a:pt x="209" y="1664"/>
                    <a:pt x="209" y="1664"/>
                    <a:pt x="209" y="1664"/>
                  </a:cubicBezTo>
                  <a:cubicBezTo>
                    <a:pt x="215" y="1657"/>
                    <a:pt x="215" y="1657"/>
                    <a:pt x="215" y="1657"/>
                  </a:cubicBezTo>
                  <a:cubicBezTo>
                    <a:pt x="215" y="1652"/>
                    <a:pt x="215" y="1652"/>
                    <a:pt x="215" y="1652"/>
                  </a:cubicBezTo>
                  <a:cubicBezTo>
                    <a:pt x="195" y="1635"/>
                    <a:pt x="195" y="1635"/>
                    <a:pt x="195" y="1635"/>
                  </a:cubicBezTo>
                  <a:cubicBezTo>
                    <a:pt x="250" y="1682"/>
                    <a:pt x="250" y="1682"/>
                    <a:pt x="250" y="1682"/>
                  </a:cubicBezTo>
                  <a:cubicBezTo>
                    <a:pt x="245" y="1683"/>
                    <a:pt x="222" y="1686"/>
                    <a:pt x="193" y="1691"/>
                  </a:cubicBezTo>
                  <a:close/>
                  <a:moveTo>
                    <a:pt x="424" y="1688"/>
                  </a:moveTo>
                  <a:cubicBezTo>
                    <a:pt x="436" y="1682"/>
                    <a:pt x="473" y="1664"/>
                    <a:pt x="498" y="1653"/>
                  </a:cubicBezTo>
                  <a:cubicBezTo>
                    <a:pt x="495" y="1654"/>
                    <a:pt x="493" y="1655"/>
                    <a:pt x="491" y="1656"/>
                  </a:cubicBezTo>
                  <a:cubicBezTo>
                    <a:pt x="491" y="1689"/>
                    <a:pt x="491" y="1689"/>
                    <a:pt x="491" y="1689"/>
                  </a:cubicBezTo>
                  <a:cubicBezTo>
                    <a:pt x="491" y="1670"/>
                    <a:pt x="491" y="1670"/>
                    <a:pt x="491" y="1670"/>
                  </a:cubicBezTo>
                  <a:cubicBezTo>
                    <a:pt x="483" y="1673"/>
                    <a:pt x="481" y="1692"/>
                    <a:pt x="482" y="1704"/>
                  </a:cubicBezTo>
                  <a:cubicBezTo>
                    <a:pt x="497" y="1708"/>
                    <a:pt x="514" y="1712"/>
                    <a:pt x="530" y="1716"/>
                  </a:cubicBezTo>
                  <a:cubicBezTo>
                    <a:pt x="487" y="1705"/>
                    <a:pt x="441" y="1693"/>
                    <a:pt x="424" y="168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Oval 157">
              <a:extLst>
                <a:ext uri="{FF2B5EF4-FFF2-40B4-BE49-F238E27FC236}">
                  <a16:creationId xmlns:a16="http://schemas.microsoft.com/office/drawing/2014/main" id="{2A1B6A3A-672D-4ED1-A746-E85112436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646"/>
              <a:ext cx="58" cy="1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50" name="Freeform 158">
              <a:extLst>
                <a:ext uri="{FF2B5EF4-FFF2-40B4-BE49-F238E27FC236}">
                  <a16:creationId xmlns:a16="http://schemas.microsoft.com/office/drawing/2014/main" id="{173B6B4C-3CA1-4644-AB9C-0568694F3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656"/>
              <a:ext cx="58" cy="1901"/>
            </a:xfrm>
            <a:custGeom>
              <a:avLst/>
              <a:gdLst>
                <a:gd name="T0" fmla="*/ 169 w 34"/>
                <a:gd name="T1" fmla="*/ 5398 h 1123"/>
                <a:gd name="T2" fmla="*/ 169 w 34"/>
                <a:gd name="T3" fmla="*/ 0 h 1123"/>
                <a:gd name="T4" fmla="*/ 84 w 34"/>
                <a:gd name="T5" fmla="*/ 24 h 1123"/>
                <a:gd name="T6" fmla="*/ 0 w 34"/>
                <a:gd name="T7" fmla="*/ 0 h 1123"/>
                <a:gd name="T8" fmla="*/ 0 w 34"/>
                <a:gd name="T9" fmla="*/ 5398 h 1123"/>
                <a:gd name="T10" fmla="*/ 0 w 34"/>
                <a:gd name="T11" fmla="*/ 5405 h 1123"/>
                <a:gd name="T12" fmla="*/ 84 w 34"/>
                <a:gd name="T13" fmla="*/ 5447 h 1123"/>
                <a:gd name="T14" fmla="*/ 169 w 34"/>
                <a:gd name="T15" fmla="*/ 5405 h 1123"/>
                <a:gd name="T16" fmla="*/ 169 w 34"/>
                <a:gd name="T17" fmla="*/ 5398 h 1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123">
                  <a:moveTo>
                    <a:pt x="34" y="11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3"/>
                    <a:pt x="26" y="5"/>
                    <a:pt x="17" y="5"/>
                  </a:cubicBezTo>
                  <a:cubicBezTo>
                    <a:pt x="8" y="5"/>
                    <a:pt x="1" y="3"/>
                    <a:pt x="0" y="0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0" y="1113"/>
                    <a:pt x="0" y="1114"/>
                    <a:pt x="0" y="1114"/>
                  </a:cubicBezTo>
                  <a:cubicBezTo>
                    <a:pt x="0" y="1117"/>
                    <a:pt x="8" y="1123"/>
                    <a:pt x="17" y="1123"/>
                  </a:cubicBezTo>
                  <a:cubicBezTo>
                    <a:pt x="26" y="1123"/>
                    <a:pt x="34" y="1117"/>
                    <a:pt x="34" y="1114"/>
                  </a:cubicBezTo>
                  <a:cubicBezTo>
                    <a:pt x="34" y="1114"/>
                    <a:pt x="34" y="1113"/>
                    <a:pt x="34" y="1113"/>
                  </a:cubicBez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159">
              <a:extLst>
                <a:ext uri="{FF2B5EF4-FFF2-40B4-BE49-F238E27FC236}">
                  <a16:creationId xmlns:a16="http://schemas.microsoft.com/office/drawing/2014/main" id="{73313EE0-154C-4A7C-8B12-2CD75F5E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1686"/>
              <a:ext cx="27" cy="1829"/>
            </a:xfrm>
            <a:custGeom>
              <a:avLst/>
              <a:gdLst>
                <a:gd name="T0" fmla="*/ 69 w 16"/>
                <a:gd name="T1" fmla="*/ 5182 h 1080"/>
                <a:gd name="T2" fmla="*/ 78 w 16"/>
                <a:gd name="T3" fmla="*/ 3214 h 1080"/>
                <a:gd name="T4" fmla="*/ 54 w 16"/>
                <a:gd name="T5" fmla="*/ 63 h 1080"/>
                <a:gd name="T6" fmla="*/ 20 w 16"/>
                <a:gd name="T7" fmla="*/ 63 h 1080"/>
                <a:gd name="T8" fmla="*/ 0 w 16"/>
                <a:gd name="T9" fmla="*/ 3026 h 1080"/>
                <a:gd name="T10" fmla="*/ 0 w 16"/>
                <a:gd name="T11" fmla="*/ 5218 h 1080"/>
                <a:gd name="T12" fmla="*/ 0 w 16"/>
                <a:gd name="T13" fmla="*/ 5218 h 1080"/>
                <a:gd name="T14" fmla="*/ 42 w 16"/>
                <a:gd name="T15" fmla="*/ 5245 h 1080"/>
                <a:gd name="T16" fmla="*/ 69 w 16"/>
                <a:gd name="T17" fmla="*/ 5182 h 10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80">
                  <a:moveTo>
                    <a:pt x="14" y="1067"/>
                  </a:moveTo>
                  <a:cubicBezTo>
                    <a:pt x="16" y="662"/>
                    <a:pt x="16" y="662"/>
                    <a:pt x="16" y="66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4" y="3"/>
                    <a:pt x="4" y="13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7"/>
                    <a:pt x="4" y="1080"/>
                    <a:pt x="9" y="1080"/>
                  </a:cubicBezTo>
                  <a:cubicBezTo>
                    <a:pt x="14" y="1080"/>
                    <a:pt x="14" y="1068"/>
                    <a:pt x="14" y="1067"/>
                  </a:cubicBez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160">
              <a:extLst>
                <a:ext uri="{FF2B5EF4-FFF2-40B4-BE49-F238E27FC236}">
                  <a16:creationId xmlns:a16="http://schemas.microsoft.com/office/drawing/2014/main" id="{9B4D8862-2666-4886-9AD0-4C2AAA3D1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722"/>
              <a:ext cx="14" cy="1735"/>
            </a:xfrm>
            <a:custGeom>
              <a:avLst/>
              <a:gdLst>
                <a:gd name="T0" fmla="*/ 44 w 8"/>
                <a:gd name="T1" fmla="*/ 3235 h 1025"/>
                <a:gd name="T2" fmla="*/ 21 w 8"/>
                <a:gd name="T3" fmla="*/ 0 h 1025"/>
                <a:gd name="T4" fmla="*/ 0 w 8"/>
                <a:gd name="T5" fmla="*/ 3240 h 1025"/>
                <a:gd name="T6" fmla="*/ 21 w 8"/>
                <a:gd name="T7" fmla="*/ 4971 h 1025"/>
                <a:gd name="T8" fmla="*/ 44 w 8"/>
                <a:gd name="T9" fmla="*/ 3235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25">
                  <a:moveTo>
                    <a:pt x="8" y="66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668"/>
                    <a:pt x="3" y="1025"/>
                    <a:pt x="4" y="1025"/>
                  </a:cubicBezTo>
                  <a:cubicBezTo>
                    <a:pt x="6" y="1025"/>
                    <a:pt x="8" y="667"/>
                    <a:pt x="8" y="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161">
              <a:extLst>
                <a:ext uri="{FF2B5EF4-FFF2-40B4-BE49-F238E27FC236}">
                  <a16:creationId xmlns:a16="http://schemas.microsoft.com/office/drawing/2014/main" id="{ADFD587E-C256-4E48-B268-11F64378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666"/>
              <a:ext cx="31" cy="1883"/>
            </a:xfrm>
            <a:custGeom>
              <a:avLst/>
              <a:gdLst>
                <a:gd name="T0" fmla="*/ 91 w 18"/>
                <a:gd name="T1" fmla="*/ 0 h 1112"/>
                <a:gd name="T2" fmla="*/ 91 w 18"/>
                <a:gd name="T3" fmla="*/ 5344 h 1112"/>
                <a:gd name="T4" fmla="*/ 0 w 18"/>
                <a:gd name="T5" fmla="*/ 5390 h 1112"/>
                <a:gd name="T6" fmla="*/ 65 w 18"/>
                <a:gd name="T7" fmla="*/ 5204 h 1112"/>
                <a:gd name="T8" fmla="*/ 91 w 18"/>
                <a:gd name="T9" fmla="*/ 0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12">
                  <a:moveTo>
                    <a:pt x="18" y="0"/>
                  </a:moveTo>
                  <a:cubicBezTo>
                    <a:pt x="18" y="1101"/>
                    <a:pt x="18" y="1101"/>
                    <a:pt x="18" y="1101"/>
                  </a:cubicBezTo>
                  <a:cubicBezTo>
                    <a:pt x="18" y="1108"/>
                    <a:pt x="4" y="1112"/>
                    <a:pt x="0" y="1110"/>
                  </a:cubicBezTo>
                  <a:cubicBezTo>
                    <a:pt x="6" y="1109"/>
                    <a:pt x="13" y="1090"/>
                    <a:pt x="13" y="107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162">
              <a:extLst>
                <a:ext uri="{FF2B5EF4-FFF2-40B4-BE49-F238E27FC236}">
                  <a16:creationId xmlns:a16="http://schemas.microsoft.com/office/drawing/2014/main" id="{A0E6BDC5-73E7-4AF3-909B-2852749D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659"/>
              <a:ext cx="31" cy="1864"/>
            </a:xfrm>
            <a:custGeom>
              <a:avLst/>
              <a:gdLst>
                <a:gd name="T0" fmla="*/ 91 w 18"/>
                <a:gd name="T1" fmla="*/ 5343 h 1101"/>
                <a:gd name="T2" fmla="*/ 91 w 18"/>
                <a:gd name="T3" fmla="*/ 34 h 1101"/>
                <a:gd name="T4" fmla="*/ 0 w 18"/>
                <a:gd name="T5" fmla="*/ 24 h 1101"/>
                <a:gd name="T6" fmla="*/ 65 w 18"/>
                <a:gd name="T7" fmla="*/ 141 h 1101"/>
                <a:gd name="T8" fmla="*/ 91 w 18"/>
                <a:gd name="T9" fmla="*/ 5343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01">
                  <a:moveTo>
                    <a:pt x="18" y="1101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8" y="6"/>
                    <a:pt x="0" y="5"/>
                  </a:cubicBezTo>
                  <a:cubicBezTo>
                    <a:pt x="6" y="6"/>
                    <a:pt x="13" y="6"/>
                    <a:pt x="13" y="29"/>
                  </a:cubicBezTo>
                  <a:lnTo>
                    <a:pt x="18" y="1101"/>
                  </a:ln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Freeform 163">
              <a:extLst>
                <a:ext uri="{FF2B5EF4-FFF2-40B4-BE49-F238E27FC236}">
                  <a16:creationId xmlns:a16="http://schemas.microsoft.com/office/drawing/2014/main" id="{13AB2282-5F47-42C2-8E59-DB344F28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720"/>
              <a:ext cx="22" cy="934"/>
            </a:xfrm>
            <a:custGeom>
              <a:avLst/>
              <a:gdLst>
                <a:gd name="T0" fmla="*/ 63 w 13"/>
                <a:gd name="T1" fmla="*/ 2665 h 552"/>
                <a:gd name="T2" fmla="*/ 63 w 13"/>
                <a:gd name="T3" fmla="*/ 0 h 552"/>
                <a:gd name="T4" fmla="*/ 29 w 13"/>
                <a:gd name="T5" fmla="*/ 8 h 552"/>
                <a:gd name="T6" fmla="*/ 0 w 13"/>
                <a:gd name="T7" fmla="*/ 0 h 552"/>
                <a:gd name="T8" fmla="*/ 0 w 13"/>
                <a:gd name="T9" fmla="*/ 2665 h 552"/>
                <a:gd name="T10" fmla="*/ 0 w 13"/>
                <a:gd name="T11" fmla="*/ 2665 h 552"/>
                <a:gd name="T12" fmla="*/ 29 w 13"/>
                <a:gd name="T13" fmla="*/ 2673 h 552"/>
                <a:gd name="T14" fmla="*/ 63 w 13"/>
                <a:gd name="T15" fmla="*/ 2665 h 552"/>
                <a:gd name="T16" fmla="*/ 63 w 13"/>
                <a:gd name="T17" fmla="*/ 2665 h 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52">
                  <a:moveTo>
                    <a:pt x="13" y="55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9" y="2"/>
                    <a:pt x="6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0" y="551"/>
                    <a:pt x="3" y="552"/>
                    <a:pt x="6" y="552"/>
                  </a:cubicBezTo>
                  <a:cubicBezTo>
                    <a:pt x="10" y="552"/>
                    <a:pt x="13" y="551"/>
                    <a:pt x="13" y="550"/>
                  </a:cubicBezTo>
                  <a:cubicBezTo>
                    <a:pt x="13" y="550"/>
                    <a:pt x="13" y="550"/>
                    <a:pt x="13" y="550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Freeform 164">
              <a:extLst>
                <a:ext uri="{FF2B5EF4-FFF2-40B4-BE49-F238E27FC236}">
                  <a16:creationId xmlns:a16="http://schemas.microsoft.com/office/drawing/2014/main" id="{0F54283C-CDFA-4E17-9B21-5B4B63B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806"/>
              <a:ext cx="19" cy="37"/>
            </a:xfrm>
            <a:custGeom>
              <a:avLst/>
              <a:gdLst>
                <a:gd name="T0" fmla="*/ 5 w 11"/>
                <a:gd name="T1" fmla="*/ 22 h 22"/>
                <a:gd name="T2" fmla="*/ 50 w 11"/>
                <a:gd name="T3" fmla="*/ 76 h 22"/>
                <a:gd name="T4" fmla="*/ 57 w 11"/>
                <a:gd name="T5" fmla="*/ 5 h 22"/>
                <a:gd name="T6" fmla="*/ 0 w 1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2">
                  <a:moveTo>
                    <a:pt x="1" y="5"/>
                  </a:moveTo>
                  <a:cubicBezTo>
                    <a:pt x="5" y="7"/>
                    <a:pt x="9" y="9"/>
                    <a:pt x="10" y="16"/>
                  </a:cubicBezTo>
                  <a:cubicBezTo>
                    <a:pt x="11" y="22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165">
              <a:extLst>
                <a:ext uri="{FF2B5EF4-FFF2-40B4-BE49-F238E27FC236}">
                  <a16:creationId xmlns:a16="http://schemas.microsoft.com/office/drawing/2014/main" id="{15E8613C-237F-4578-9D0A-34D1A744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820"/>
              <a:ext cx="11" cy="826"/>
            </a:xfrm>
            <a:custGeom>
              <a:avLst/>
              <a:gdLst>
                <a:gd name="T0" fmla="*/ 31 w 6"/>
                <a:gd name="T1" fmla="*/ 2344 h 488"/>
                <a:gd name="T2" fmla="*/ 37 w 6"/>
                <a:gd name="T3" fmla="*/ 1584 h 488"/>
                <a:gd name="T4" fmla="*/ 24 w 6"/>
                <a:gd name="T5" fmla="*/ 20 h 488"/>
                <a:gd name="T6" fmla="*/ 7 w 6"/>
                <a:gd name="T7" fmla="*/ 24 h 488"/>
                <a:gd name="T8" fmla="*/ 0 w 6"/>
                <a:gd name="T9" fmla="*/ 1513 h 488"/>
                <a:gd name="T10" fmla="*/ 0 w 6"/>
                <a:gd name="T11" fmla="*/ 2358 h 488"/>
                <a:gd name="T12" fmla="*/ 0 w 6"/>
                <a:gd name="T13" fmla="*/ 2358 h 488"/>
                <a:gd name="T14" fmla="*/ 20 w 6"/>
                <a:gd name="T15" fmla="*/ 2366 h 488"/>
                <a:gd name="T16" fmla="*/ 31 w 6"/>
                <a:gd name="T17" fmla="*/ 2344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488">
                  <a:moveTo>
                    <a:pt x="5" y="483"/>
                  </a:moveTo>
                  <a:cubicBezTo>
                    <a:pt x="6" y="327"/>
                    <a:pt x="6" y="327"/>
                    <a:pt x="6" y="3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1" y="1"/>
                    <a:pt x="1" y="5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87"/>
                    <a:pt x="1" y="488"/>
                    <a:pt x="3" y="488"/>
                  </a:cubicBezTo>
                  <a:cubicBezTo>
                    <a:pt x="5" y="488"/>
                    <a:pt x="5" y="483"/>
                    <a:pt x="5" y="4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166">
              <a:extLst>
                <a:ext uri="{FF2B5EF4-FFF2-40B4-BE49-F238E27FC236}">
                  <a16:creationId xmlns:a16="http://schemas.microsoft.com/office/drawing/2014/main" id="{5268FE2C-4DBF-47DE-8526-83E6D4E1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830"/>
              <a:ext cx="5" cy="794"/>
            </a:xfrm>
            <a:custGeom>
              <a:avLst/>
              <a:gdLst>
                <a:gd name="T0" fmla="*/ 13 w 3"/>
                <a:gd name="T1" fmla="*/ 1605 h 469"/>
                <a:gd name="T2" fmla="*/ 8 w 3"/>
                <a:gd name="T3" fmla="*/ 0 h 469"/>
                <a:gd name="T4" fmla="*/ 0 w 3"/>
                <a:gd name="T5" fmla="*/ 1610 h 469"/>
                <a:gd name="T6" fmla="*/ 8 w 3"/>
                <a:gd name="T7" fmla="*/ 2275 h 469"/>
                <a:gd name="T8" fmla="*/ 13 w 3"/>
                <a:gd name="T9" fmla="*/ 1605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69">
                  <a:moveTo>
                    <a:pt x="3" y="33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1" y="469"/>
                    <a:pt x="2" y="469"/>
                  </a:cubicBezTo>
                  <a:cubicBezTo>
                    <a:pt x="3" y="469"/>
                    <a:pt x="3" y="331"/>
                    <a:pt x="3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167">
              <a:extLst>
                <a:ext uri="{FF2B5EF4-FFF2-40B4-BE49-F238E27FC236}">
                  <a16:creationId xmlns:a16="http://schemas.microsoft.com/office/drawing/2014/main" id="{CDC8F250-FC0B-4AE2-B564-DD1EE6C5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723"/>
              <a:ext cx="12" cy="930"/>
            </a:xfrm>
            <a:custGeom>
              <a:avLst/>
              <a:gdLst>
                <a:gd name="T0" fmla="*/ 36 w 7"/>
                <a:gd name="T1" fmla="*/ 0 h 549"/>
                <a:gd name="T2" fmla="*/ 36 w 7"/>
                <a:gd name="T3" fmla="*/ 2654 h 549"/>
                <a:gd name="T4" fmla="*/ 0 w 7"/>
                <a:gd name="T5" fmla="*/ 2663 h 549"/>
                <a:gd name="T6" fmla="*/ 26 w 7"/>
                <a:gd name="T7" fmla="*/ 2614 h 549"/>
                <a:gd name="T8" fmla="*/ 36 w 7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49">
                  <a:moveTo>
                    <a:pt x="7" y="0"/>
                  </a:moveTo>
                  <a:cubicBezTo>
                    <a:pt x="7" y="546"/>
                    <a:pt x="7" y="546"/>
                    <a:pt x="7" y="546"/>
                  </a:cubicBezTo>
                  <a:cubicBezTo>
                    <a:pt x="7" y="549"/>
                    <a:pt x="2" y="549"/>
                    <a:pt x="0" y="548"/>
                  </a:cubicBezTo>
                  <a:cubicBezTo>
                    <a:pt x="3" y="547"/>
                    <a:pt x="5" y="545"/>
                    <a:pt x="5" y="53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168">
              <a:extLst>
                <a:ext uri="{FF2B5EF4-FFF2-40B4-BE49-F238E27FC236}">
                  <a16:creationId xmlns:a16="http://schemas.microsoft.com/office/drawing/2014/main" id="{C475AA38-59C2-4997-AE37-297FE3C5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722"/>
              <a:ext cx="19" cy="927"/>
            </a:xfrm>
            <a:custGeom>
              <a:avLst/>
              <a:gdLst>
                <a:gd name="T0" fmla="*/ 57 w 11"/>
                <a:gd name="T1" fmla="*/ 2652 h 548"/>
                <a:gd name="T2" fmla="*/ 57 w 11"/>
                <a:gd name="T3" fmla="*/ 8 h 548"/>
                <a:gd name="T4" fmla="*/ 0 w 11"/>
                <a:gd name="T5" fmla="*/ 8 h 548"/>
                <a:gd name="T6" fmla="*/ 41 w 11"/>
                <a:gd name="T7" fmla="*/ 42 h 548"/>
                <a:gd name="T8" fmla="*/ 50 w 11"/>
                <a:gd name="T9" fmla="*/ 98 h 548"/>
                <a:gd name="T10" fmla="*/ 57 w 11"/>
                <a:gd name="T11" fmla="*/ 2652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48">
                  <a:moveTo>
                    <a:pt x="11" y="548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3" y="2"/>
                    <a:pt x="0" y="2"/>
                  </a:cubicBezTo>
                  <a:cubicBezTo>
                    <a:pt x="2" y="2"/>
                    <a:pt x="6" y="4"/>
                    <a:pt x="8" y="9"/>
                  </a:cubicBezTo>
                  <a:cubicBezTo>
                    <a:pt x="10" y="12"/>
                    <a:pt x="10" y="17"/>
                    <a:pt x="10" y="20"/>
                  </a:cubicBezTo>
                  <a:lnTo>
                    <a:pt x="11" y="548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169">
              <a:extLst>
                <a:ext uri="{FF2B5EF4-FFF2-40B4-BE49-F238E27FC236}">
                  <a16:creationId xmlns:a16="http://schemas.microsoft.com/office/drawing/2014/main" id="{5082D1C1-6F4B-4BC4-9301-96330965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799"/>
              <a:ext cx="93" cy="42"/>
            </a:xfrm>
            <a:custGeom>
              <a:avLst/>
              <a:gdLst>
                <a:gd name="T0" fmla="*/ 0 w 55"/>
                <a:gd name="T1" fmla="*/ 111 h 25"/>
                <a:gd name="T2" fmla="*/ 117 w 55"/>
                <a:gd name="T3" fmla="*/ 0 h 25"/>
                <a:gd name="T4" fmla="*/ 265 w 5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5">
                  <a:moveTo>
                    <a:pt x="0" y="23"/>
                  </a:moveTo>
                  <a:cubicBezTo>
                    <a:pt x="7" y="25"/>
                    <a:pt x="24" y="0"/>
                    <a:pt x="24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Freeform 170">
              <a:extLst>
                <a:ext uri="{FF2B5EF4-FFF2-40B4-BE49-F238E27FC236}">
                  <a16:creationId xmlns:a16="http://schemas.microsoft.com/office/drawing/2014/main" id="{FB935B32-A918-40FA-A64B-AC14B0043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730"/>
              <a:ext cx="49" cy="69"/>
            </a:xfrm>
            <a:custGeom>
              <a:avLst/>
              <a:gdLst>
                <a:gd name="T0" fmla="*/ 140 w 29"/>
                <a:gd name="T1" fmla="*/ 0 h 41"/>
                <a:gd name="T2" fmla="*/ 0 w 29"/>
                <a:gd name="T3" fmla="*/ 0 h 41"/>
                <a:gd name="T4" fmla="*/ 91 w 29"/>
                <a:gd name="T5" fmla="*/ 19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8" y="21"/>
                    <a:pt x="19" y="41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Oval 171">
              <a:extLst>
                <a:ext uri="{FF2B5EF4-FFF2-40B4-BE49-F238E27FC236}">
                  <a16:creationId xmlns:a16="http://schemas.microsoft.com/office/drawing/2014/main" id="{22448E03-B2F6-48E2-906B-623F0EFA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3819"/>
              <a:ext cx="7" cy="55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4" name="Freeform 172">
              <a:extLst>
                <a:ext uri="{FF2B5EF4-FFF2-40B4-BE49-F238E27FC236}">
                  <a16:creationId xmlns:a16="http://schemas.microsoft.com/office/drawing/2014/main" id="{765B6CE9-3511-410A-B2B1-075729A93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3709"/>
              <a:ext cx="10" cy="21"/>
            </a:xfrm>
            <a:custGeom>
              <a:avLst/>
              <a:gdLst>
                <a:gd name="T0" fmla="*/ 10 w 10"/>
                <a:gd name="T1" fmla="*/ 21 h 21"/>
                <a:gd name="T2" fmla="*/ 0 w 10"/>
                <a:gd name="T3" fmla="*/ 21 h 21"/>
                <a:gd name="T4" fmla="*/ 0 w 1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Oval 173">
              <a:extLst>
                <a:ext uri="{FF2B5EF4-FFF2-40B4-BE49-F238E27FC236}">
                  <a16:creationId xmlns:a16="http://schemas.microsoft.com/office/drawing/2014/main" id="{F9F36097-9C2D-4C00-A7EB-ADBDFDB4D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995"/>
              <a:ext cx="29" cy="29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6" name="Oval 174">
              <a:extLst>
                <a:ext uri="{FF2B5EF4-FFF2-40B4-BE49-F238E27FC236}">
                  <a16:creationId xmlns:a16="http://schemas.microsoft.com/office/drawing/2014/main" id="{96886983-C7FB-4660-9AA1-20732AA2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3830"/>
              <a:ext cx="12" cy="30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7" name="Line 175">
              <a:extLst>
                <a:ext uri="{FF2B5EF4-FFF2-40B4-BE49-F238E27FC236}">
                  <a16:creationId xmlns:a16="http://schemas.microsoft.com/office/drawing/2014/main" id="{7D04DD74-C41B-44E6-9617-10CD3BAD5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481"/>
              <a:ext cx="1" cy="35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176">
              <a:extLst>
                <a:ext uri="{FF2B5EF4-FFF2-40B4-BE49-F238E27FC236}">
                  <a16:creationId xmlns:a16="http://schemas.microsoft.com/office/drawing/2014/main" id="{B67E3519-5EFA-47F5-95D7-FA93D20EA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3508"/>
              <a:ext cx="48" cy="13"/>
            </a:xfrm>
            <a:custGeom>
              <a:avLst/>
              <a:gdLst>
                <a:gd name="T0" fmla="*/ 0 w 28"/>
                <a:gd name="T1" fmla="*/ 34 h 8"/>
                <a:gd name="T2" fmla="*/ 141 w 2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8">
                  <a:moveTo>
                    <a:pt x="0" y="8"/>
                  </a:moveTo>
                  <a:cubicBezTo>
                    <a:pt x="8" y="1"/>
                    <a:pt x="20" y="0"/>
                    <a:pt x="28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177">
              <a:extLst>
                <a:ext uri="{FF2B5EF4-FFF2-40B4-BE49-F238E27FC236}">
                  <a16:creationId xmlns:a16="http://schemas.microsoft.com/office/drawing/2014/main" id="{9AD512C9-DD53-45CA-89C3-2689A6D4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3747"/>
              <a:ext cx="44" cy="115"/>
            </a:xfrm>
            <a:custGeom>
              <a:avLst/>
              <a:gdLst>
                <a:gd name="T0" fmla="*/ 8 w 26"/>
                <a:gd name="T1" fmla="*/ 266 h 68"/>
                <a:gd name="T2" fmla="*/ 125 w 26"/>
                <a:gd name="T3" fmla="*/ 328 h 68"/>
                <a:gd name="T4" fmla="*/ 125 w 26"/>
                <a:gd name="T5" fmla="*/ 134 h 68"/>
                <a:gd name="T6" fmla="*/ 0 w 26"/>
                <a:gd name="T7" fmla="*/ 54 h 68"/>
                <a:gd name="T8" fmla="*/ 41 w 26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8">
                  <a:moveTo>
                    <a:pt x="2" y="55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0"/>
                    <a:pt x="8" y="0"/>
                    <a:pt x="8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178">
              <a:extLst>
                <a:ext uri="{FF2B5EF4-FFF2-40B4-BE49-F238E27FC236}">
                  <a16:creationId xmlns:a16="http://schemas.microsoft.com/office/drawing/2014/main" id="{B3FC84D9-028B-4B5A-9460-0C8AD863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757"/>
              <a:ext cx="78" cy="20"/>
            </a:xfrm>
            <a:custGeom>
              <a:avLst/>
              <a:gdLst>
                <a:gd name="T0" fmla="*/ 0 w 46"/>
                <a:gd name="T1" fmla="*/ 55 h 12"/>
                <a:gd name="T2" fmla="*/ 224 w 46"/>
                <a:gd name="T3" fmla="*/ 4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cubicBezTo>
                    <a:pt x="9" y="0"/>
                    <a:pt x="33" y="1"/>
                    <a:pt x="46" y="9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1" name="Freeform 179">
              <a:extLst>
                <a:ext uri="{FF2B5EF4-FFF2-40B4-BE49-F238E27FC236}">
                  <a16:creationId xmlns:a16="http://schemas.microsoft.com/office/drawing/2014/main" id="{323B7EC1-3AEA-4CE8-95E7-30CE1282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3912"/>
              <a:ext cx="91" cy="56"/>
            </a:xfrm>
            <a:custGeom>
              <a:avLst/>
              <a:gdLst>
                <a:gd name="T0" fmla="*/ 0 w 54"/>
                <a:gd name="T1" fmla="*/ 41 h 33"/>
                <a:gd name="T2" fmla="*/ 258 w 54"/>
                <a:gd name="T3" fmla="*/ 98 h 33"/>
                <a:gd name="T4" fmla="*/ 236 w 54"/>
                <a:gd name="T5" fmla="*/ 161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3">
                  <a:moveTo>
                    <a:pt x="0" y="8"/>
                  </a:moveTo>
                  <a:cubicBezTo>
                    <a:pt x="14" y="0"/>
                    <a:pt x="43" y="3"/>
                    <a:pt x="54" y="20"/>
                  </a:cubicBezTo>
                  <a:cubicBezTo>
                    <a:pt x="49" y="33"/>
                    <a:pt x="49" y="33"/>
                    <a:pt x="49" y="33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2" name="Freeform 180">
              <a:extLst>
                <a:ext uri="{FF2B5EF4-FFF2-40B4-BE49-F238E27FC236}">
                  <a16:creationId xmlns:a16="http://schemas.microsoft.com/office/drawing/2014/main" id="{EE59781E-6213-42BF-9B97-17B642CD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3892"/>
              <a:ext cx="53" cy="144"/>
            </a:xfrm>
            <a:custGeom>
              <a:avLst/>
              <a:gdLst>
                <a:gd name="T0" fmla="*/ 34 w 53"/>
                <a:gd name="T1" fmla="*/ 0 h 144"/>
                <a:gd name="T2" fmla="*/ 34 w 53"/>
                <a:gd name="T3" fmla="*/ 42 h 144"/>
                <a:gd name="T4" fmla="*/ 53 w 53"/>
                <a:gd name="T5" fmla="*/ 71 h 144"/>
                <a:gd name="T6" fmla="*/ 53 w 53"/>
                <a:gd name="T7" fmla="*/ 144 h 144"/>
                <a:gd name="T8" fmla="*/ 0 w 53"/>
                <a:gd name="T9" fmla="*/ 9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44">
                  <a:moveTo>
                    <a:pt x="34" y="0"/>
                  </a:moveTo>
                  <a:lnTo>
                    <a:pt x="34" y="42"/>
                  </a:lnTo>
                  <a:lnTo>
                    <a:pt x="53" y="71"/>
                  </a:lnTo>
                  <a:lnTo>
                    <a:pt x="53" y="144"/>
                  </a:lnTo>
                  <a:lnTo>
                    <a:pt x="0" y="97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3" name="Freeform 181">
              <a:extLst>
                <a:ext uri="{FF2B5EF4-FFF2-40B4-BE49-F238E27FC236}">
                  <a16:creationId xmlns:a16="http://schemas.microsoft.com/office/drawing/2014/main" id="{4A6F7684-5047-42E3-A555-82426C67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3540"/>
              <a:ext cx="78" cy="64"/>
            </a:xfrm>
            <a:custGeom>
              <a:avLst/>
              <a:gdLst>
                <a:gd name="T0" fmla="*/ 0 w 78"/>
                <a:gd name="T1" fmla="*/ 0 h 64"/>
                <a:gd name="T2" fmla="*/ 0 w 78"/>
                <a:gd name="T3" fmla="*/ 32 h 64"/>
                <a:gd name="T4" fmla="*/ 27 w 78"/>
                <a:gd name="T5" fmla="*/ 64 h 64"/>
                <a:gd name="T6" fmla="*/ 78 w 78"/>
                <a:gd name="T7" fmla="*/ 17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64">
                  <a:moveTo>
                    <a:pt x="0" y="0"/>
                  </a:moveTo>
                  <a:lnTo>
                    <a:pt x="0" y="32"/>
                  </a:lnTo>
                  <a:lnTo>
                    <a:pt x="27" y="64"/>
                  </a:lnTo>
                  <a:lnTo>
                    <a:pt x="78" y="17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Oval 182">
              <a:extLst>
                <a:ext uri="{FF2B5EF4-FFF2-40B4-BE49-F238E27FC236}">
                  <a16:creationId xmlns:a16="http://schemas.microsoft.com/office/drawing/2014/main" id="{F6458283-E811-47B7-8479-3B150620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728"/>
              <a:ext cx="42" cy="14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75" name="Freeform 183">
              <a:extLst>
                <a:ext uri="{FF2B5EF4-FFF2-40B4-BE49-F238E27FC236}">
                  <a16:creationId xmlns:a16="http://schemas.microsoft.com/office/drawing/2014/main" id="{D2B4E3FF-A2B4-458F-B817-0E6E38F5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737"/>
              <a:ext cx="40" cy="79"/>
            </a:xfrm>
            <a:custGeom>
              <a:avLst/>
              <a:gdLst>
                <a:gd name="T0" fmla="*/ 112 w 24"/>
                <a:gd name="T1" fmla="*/ 187 h 47"/>
                <a:gd name="T2" fmla="*/ 112 w 24"/>
                <a:gd name="T3" fmla="*/ 0 h 47"/>
                <a:gd name="T4" fmla="*/ 55 w 24"/>
                <a:gd name="T5" fmla="*/ 13 h 47"/>
                <a:gd name="T6" fmla="*/ 0 w 24"/>
                <a:gd name="T7" fmla="*/ 0 h 47"/>
                <a:gd name="T8" fmla="*/ 0 w 24"/>
                <a:gd name="T9" fmla="*/ 187 h 47"/>
                <a:gd name="T10" fmla="*/ 0 w 24"/>
                <a:gd name="T11" fmla="*/ 190 h 47"/>
                <a:gd name="T12" fmla="*/ 55 w 24"/>
                <a:gd name="T13" fmla="*/ 224 h 47"/>
                <a:gd name="T14" fmla="*/ 112 w 24"/>
                <a:gd name="T15" fmla="*/ 190 h 47"/>
                <a:gd name="T16" fmla="*/ 112 w 24"/>
                <a:gd name="T17" fmla="*/ 18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7">
                  <a:moveTo>
                    <a:pt x="24" y="39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18" y="3"/>
                    <a:pt x="12" y="3"/>
                  </a:cubicBezTo>
                  <a:cubicBezTo>
                    <a:pt x="6" y="3"/>
                    <a:pt x="1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5" y="47"/>
                    <a:pt x="12" y="47"/>
                  </a:cubicBezTo>
                  <a:cubicBezTo>
                    <a:pt x="19" y="47"/>
                    <a:pt x="24" y="42"/>
                    <a:pt x="24" y="40"/>
                  </a:cubicBezTo>
                  <a:cubicBezTo>
                    <a:pt x="24" y="40"/>
                    <a:pt x="24" y="39"/>
                    <a:pt x="24" y="39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184">
              <a:extLst>
                <a:ext uri="{FF2B5EF4-FFF2-40B4-BE49-F238E27FC236}">
                  <a16:creationId xmlns:a16="http://schemas.microsoft.com/office/drawing/2014/main" id="{F049EAF4-F2AA-4D63-A57F-A39250E7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713"/>
              <a:ext cx="549" cy="92"/>
            </a:xfrm>
            <a:custGeom>
              <a:avLst/>
              <a:gdLst>
                <a:gd name="T0" fmla="*/ 1571 w 324"/>
                <a:gd name="T1" fmla="*/ 162 h 54"/>
                <a:gd name="T2" fmla="*/ 1537 w 324"/>
                <a:gd name="T3" fmla="*/ 104 h 54"/>
                <a:gd name="T4" fmla="*/ 1472 w 324"/>
                <a:gd name="T5" fmla="*/ 49 h 54"/>
                <a:gd name="T6" fmla="*/ 1444 w 324"/>
                <a:gd name="T7" fmla="*/ 55 h 54"/>
                <a:gd name="T8" fmla="*/ 1450 w 324"/>
                <a:gd name="T9" fmla="*/ 83 h 54"/>
                <a:gd name="T10" fmla="*/ 1518 w 324"/>
                <a:gd name="T11" fmla="*/ 133 h 54"/>
                <a:gd name="T12" fmla="*/ 1533 w 324"/>
                <a:gd name="T13" fmla="*/ 169 h 54"/>
                <a:gd name="T14" fmla="*/ 1522 w 324"/>
                <a:gd name="T15" fmla="*/ 203 h 54"/>
                <a:gd name="T16" fmla="*/ 1493 w 324"/>
                <a:gd name="T17" fmla="*/ 223 h 54"/>
                <a:gd name="T18" fmla="*/ 1456 w 324"/>
                <a:gd name="T19" fmla="*/ 211 h 54"/>
                <a:gd name="T20" fmla="*/ 1423 w 324"/>
                <a:gd name="T21" fmla="*/ 189 h 54"/>
                <a:gd name="T22" fmla="*/ 1423 w 324"/>
                <a:gd name="T23" fmla="*/ 189 h 54"/>
                <a:gd name="T24" fmla="*/ 790 w 324"/>
                <a:gd name="T25" fmla="*/ 0 h 54"/>
                <a:gd name="T26" fmla="*/ 166 w 324"/>
                <a:gd name="T27" fmla="*/ 153 h 54"/>
                <a:gd name="T28" fmla="*/ 156 w 324"/>
                <a:gd name="T29" fmla="*/ 174 h 54"/>
                <a:gd name="T30" fmla="*/ 156 w 324"/>
                <a:gd name="T31" fmla="*/ 189 h 54"/>
                <a:gd name="T32" fmla="*/ 156 w 324"/>
                <a:gd name="T33" fmla="*/ 189 h 54"/>
                <a:gd name="T34" fmla="*/ 120 w 324"/>
                <a:gd name="T35" fmla="*/ 211 h 54"/>
                <a:gd name="T36" fmla="*/ 90 w 324"/>
                <a:gd name="T37" fmla="*/ 223 h 54"/>
                <a:gd name="T38" fmla="*/ 54 w 324"/>
                <a:gd name="T39" fmla="*/ 203 h 54"/>
                <a:gd name="T40" fmla="*/ 42 w 324"/>
                <a:gd name="T41" fmla="*/ 169 h 54"/>
                <a:gd name="T42" fmla="*/ 63 w 324"/>
                <a:gd name="T43" fmla="*/ 133 h 54"/>
                <a:gd name="T44" fmla="*/ 127 w 324"/>
                <a:gd name="T45" fmla="*/ 83 h 54"/>
                <a:gd name="T46" fmla="*/ 132 w 324"/>
                <a:gd name="T47" fmla="*/ 55 h 54"/>
                <a:gd name="T48" fmla="*/ 103 w 324"/>
                <a:gd name="T49" fmla="*/ 49 h 54"/>
                <a:gd name="T50" fmla="*/ 41 w 324"/>
                <a:gd name="T51" fmla="*/ 104 h 54"/>
                <a:gd name="T52" fmla="*/ 5 w 324"/>
                <a:gd name="T53" fmla="*/ 162 h 54"/>
                <a:gd name="T54" fmla="*/ 24 w 324"/>
                <a:gd name="T55" fmla="*/ 227 h 54"/>
                <a:gd name="T56" fmla="*/ 83 w 324"/>
                <a:gd name="T57" fmla="*/ 261 h 54"/>
                <a:gd name="T58" fmla="*/ 146 w 324"/>
                <a:gd name="T59" fmla="*/ 240 h 54"/>
                <a:gd name="T60" fmla="*/ 181 w 324"/>
                <a:gd name="T61" fmla="*/ 211 h 54"/>
                <a:gd name="T62" fmla="*/ 219 w 324"/>
                <a:gd name="T63" fmla="*/ 210 h 54"/>
                <a:gd name="T64" fmla="*/ 230 w 324"/>
                <a:gd name="T65" fmla="*/ 198 h 54"/>
                <a:gd name="T66" fmla="*/ 790 w 324"/>
                <a:gd name="T67" fmla="*/ 104 h 54"/>
                <a:gd name="T68" fmla="*/ 1344 w 324"/>
                <a:gd name="T69" fmla="*/ 198 h 54"/>
                <a:gd name="T70" fmla="*/ 1357 w 324"/>
                <a:gd name="T71" fmla="*/ 210 h 54"/>
                <a:gd name="T72" fmla="*/ 1367 w 324"/>
                <a:gd name="T73" fmla="*/ 211 h 54"/>
                <a:gd name="T74" fmla="*/ 1367 w 324"/>
                <a:gd name="T75" fmla="*/ 211 h 54"/>
                <a:gd name="T76" fmla="*/ 1367 w 324"/>
                <a:gd name="T77" fmla="*/ 211 h 54"/>
                <a:gd name="T78" fmla="*/ 1396 w 324"/>
                <a:gd name="T79" fmla="*/ 211 h 54"/>
                <a:gd name="T80" fmla="*/ 1430 w 324"/>
                <a:gd name="T81" fmla="*/ 240 h 54"/>
                <a:gd name="T82" fmla="*/ 1500 w 324"/>
                <a:gd name="T83" fmla="*/ 261 h 54"/>
                <a:gd name="T84" fmla="*/ 1556 w 324"/>
                <a:gd name="T85" fmla="*/ 227 h 54"/>
                <a:gd name="T86" fmla="*/ 1571 w 324"/>
                <a:gd name="T87" fmla="*/ 162 h 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4" h="54">
                  <a:moveTo>
                    <a:pt x="323" y="33"/>
                  </a:moveTo>
                  <a:cubicBezTo>
                    <a:pt x="323" y="28"/>
                    <a:pt x="320" y="24"/>
                    <a:pt x="316" y="21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9" y="9"/>
                    <a:pt x="297" y="11"/>
                  </a:cubicBezTo>
                  <a:cubicBezTo>
                    <a:pt x="296" y="13"/>
                    <a:pt x="296" y="15"/>
                    <a:pt x="298" y="1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14" y="29"/>
                    <a:pt x="315" y="31"/>
                    <a:pt x="315" y="34"/>
                  </a:cubicBezTo>
                  <a:cubicBezTo>
                    <a:pt x="316" y="36"/>
                    <a:pt x="315" y="39"/>
                    <a:pt x="313" y="41"/>
                  </a:cubicBezTo>
                  <a:cubicBezTo>
                    <a:pt x="312" y="43"/>
                    <a:pt x="309" y="45"/>
                    <a:pt x="307" y="45"/>
                  </a:cubicBezTo>
                  <a:cubicBezTo>
                    <a:pt x="304" y="45"/>
                    <a:pt x="301" y="45"/>
                    <a:pt x="299" y="43"/>
                  </a:cubicBezTo>
                  <a:cubicBezTo>
                    <a:pt x="299" y="43"/>
                    <a:pt x="296" y="40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17"/>
                    <a:pt x="235" y="0"/>
                    <a:pt x="162" y="0"/>
                  </a:cubicBezTo>
                  <a:cubicBezTo>
                    <a:pt x="98" y="0"/>
                    <a:pt x="45" y="13"/>
                    <a:pt x="34" y="31"/>
                  </a:cubicBezTo>
                  <a:cubicBezTo>
                    <a:pt x="33" y="32"/>
                    <a:pt x="32" y="34"/>
                    <a:pt x="32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5"/>
                    <a:pt x="20" y="45"/>
                    <a:pt x="18" y="45"/>
                  </a:cubicBezTo>
                  <a:cubicBezTo>
                    <a:pt x="15" y="45"/>
                    <a:pt x="13" y="43"/>
                    <a:pt x="11" y="41"/>
                  </a:cubicBezTo>
                  <a:cubicBezTo>
                    <a:pt x="9" y="39"/>
                    <a:pt x="9" y="36"/>
                    <a:pt x="9" y="34"/>
                  </a:cubicBezTo>
                  <a:cubicBezTo>
                    <a:pt x="9" y="31"/>
                    <a:pt x="11" y="29"/>
                    <a:pt x="13" y="2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6" y="9"/>
                    <a:pt x="23" y="9"/>
                    <a:pt x="21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4" y="24"/>
                    <a:pt x="2" y="28"/>
                    <a:pt x="1" y="33"/>
                  </a:cubicBezTo>
                  <a:cubicBezTo>
                    <a:pt x="0" y="37"/>
                    <a:pt x="2" y="42"/>
                    <a:pt x="5" y="46"/>
                  </a:cubicBezTo>
                  <a:cubicBezTo>
                    <a:pt x="8" y="50"/>
                    <a:pt x="12" y="52"/>
                    <a:pt x="17" y="53"/>
                  </a:cubicBezTo>
                  <a:cubicBezTo>
                    <a:pt x="21" y="54"/>
                    <a:pt x="26" y="52"/>
                    <a:pt x="30" y="49"/>
                  </a:cubicBezTo>
                  <a:cubicBezTo>
                    <a:pt x="30" y="49"/>
                    <a:pt x="34" y="46"/>
                    <a:pt x="37" y="43"/>
                  </a:cubicBezTo>
                  <a:cubicBezTo>
                    <a:pt x="40" y="44"/>
                    <a:pt x="43" y="44"/>
                    <a:pt x="45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69" y="26"/>
                    <a:pt x="112" y="21"/>
                    <a:pt x="162" y="21"/>
                  </a:cubicBezTo>
                  <a:cubicBezTo>
                    <a:pt x="212" y="21"/>
                    <a:pt x="256" y="27"/>
                    <a:pt x="276" y="40"/>
                  </a:cubicBezTo>
                  <a:cubicBezTo>
                    <a:pt x="277" y="41"/>
                    <a:pt x="279" y="41"/>
                    <a:pt x="279" y="42"/>
                  </a:cubicBezTo>
                  <a:cubicBezTo>
                    <a:pt x="280" y="42"/>
                    <a:pt x="280" y="43"/>
                    <a:pt x="281" y="43"/>
                  </a:cubicBezTo>
                  <a:cubicBezTo>
                    <a:pt x="281" y="43"/>
                    <a:pt x="281" y="43"/>
                    <a:pt x="281" y="43"/>
                  </a:cubicBezTo>
                  <a:cubicBezTo>
                    <a:pt x="281" y="43"/>
                    <a:pt x="281" y="43"/>
                    <a:pt x="281" y="43"/>
                  </a:cubicBezTo>
                  <a:cubicBezTo>
                    <a:pt x="283" y="44"/>
                    <a:pt x="285" y="44"/>
                    <a:pt x="287" y="43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8" y="52"/>
                    <a:pt x="303" y="54"/>
                    <a:pt x="308" y="53"/>
                  </a:cubicBezTo>
                  <a:cubicBezTo>
                    <a:pt x="312" y="52"/>
                    <a:pt x="317" y="50"/>
                    <a:pt x="320" y="46"/>
                  </a:cubicBezTo>
                  <a:cubicBezTo>
                    <a:pt x="323" y="42"/>
                    <a:pt x="324" y="37"/>
                    <a:pt x="323" y="33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185">
              <a:extLst>
                <a:ext uri="{FF2B5EF4-FFF2-40B4-BE49-F238E27FC236}">
                  <a16:creationId xmlns:a16="http://schemas.microsoft.com/office/drawing/2014/main" id="{240641B5-ABEC-4F98-9518-B2C1B0FA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715"/>
              <a:ext cx="336" cy="68"/>
            </a:xfrm>
            <a:custGeom>
              <a:avLst/>
              <a:gdLst>
                <a:gd name="T0" fmla="*/ 967 w 198"/>
                <a:gd name="T1" fmla="*/ 34 h 40"/>
                <a:gd name="T2" fmla="*/ 631 w 198"/>
                <a:gd name="T3" fmla="*/ 9 h 40"/>
                <a:gd name="T4" fmla="*/ 5 w 198"/>
                <a:gd name="T5" fmla="*/ 156 h 40"/>
                <a:gd name="T6" fmla="*/ 24 w 198"/>
                <a:gd name="T7" fmla="*/ 197 h 40"/>
                <a:gd name="T8" fmla="*/ 104 w 198"/>
                <a:gd name="T9" fmla="*/ 107 h 40"/>
                <a:gd name="T10" fmla="*/ 967 w 198"/>
                <a:gd name="T11" fmla="*/ 34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8" h="40">
                  <a:moveTo>
                    <a:pt x="198" y="7"/>
                  </a:moveTo>
                  <a:cubicBezTo>
                    <a:pt x="178" y="4"/>
                    <a:pt x="154" y="2"/>
                    <a:pt x="129" y="2"/>
                  </a:cubicBezTo>
                  <a:cubicBezTo>
                    <a:pt x="64" y="2"/>
                    <a:pt x="12" y="15"/>
                    <a:pt x="1" y="32"/>
                  </a:cubicBezTo>
                  <a:cubicBezTo>
                    <a:pt x="0" y="35"/>
                    <a:pt x="1" y="39"/>
                    <a:pt x="5" y="40"/>
                  </a:cubicBezTo>
                  <a:cubicBezTo>
                    <a:pt x="2" y="35"/>
                    <a:pt x="7" y="29"/>
                    <a:pt x="21" y="22"/>
                  </a:cubicBezTo>
                  <a:cubicBezTo>
                    <a:pt x="41" y="13"/>
                    <a:pt x="98" y="0"/>
                    <a:pt x="19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186">
              <a:extLst>
                <a:ext uri="{FF2B5EF4-FFF2-40B4-BE49-F238E27FC236}">
                  <a16:creationId xmlns:a16="http://schemas.microsoft.com/office/drawing/2014/main" id="{25792F14-8525-4E72-A072-8A57D314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750"/>
              <a:ext cx="24" cy="63"/>
            </a:xfrm>
            <a:custGeom>
              <a:avLst/>
              <a:gdLst>
                <a:gd name="T0" fmla="*/ 0 w 14"/>
                <a:gd name="T1" fmla="*/ 0 h 37"/>
                <a:gd name="T2" fmla="*/ 0 w 14"/>
                <a:gd name="T3" fmla="*/ 153 h 37"/>
                <a:gd name="T4" fmla="*/ 70 w 14"/>
                <a:gd name="T5" fmla="*/ 174 h 37"/>
                <a:gd name="T6" fmla="*/ 9 w 14"/>
                <a:gd name="T7" fmla="*/ 124 h 37"/>
                <a:gd name="T8" fmla="*/ 0 w 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7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" y="34"/>
                    <a:pt x="10" y="37"/>
                    <a:pt x="14" y="35"/>
                  </a:cubicBezTo>
                  <a:cubicBezTo>
                    <a:pt x="7" y="36"/>
                    <a:pt x="2" y="29"/>
                    <a:pt x="2" y="25"/>
                  </a:cubicBezTo>
                  <a:cubicBezTo>
                    <a:pt x="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" name="Oval 187">
              <a:extLst>
                <a:ext uri="{FF2B5EF4-FFF2-40B4-BE49-F238E27FC236}">
                  <a16:creationId xmlns:a16="http://schemas.microsoft.com/office/drawing/2014/main" id="{68C0C86B-1475-48C0-B064-D8178A80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1670"/>
              <a:ext cx="46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80" name="Freeform 188">
              <a:extLst>
                <a:ext uri="{FF2B5EF4-FFF2-40B4-BE49-F238E27FC236}">
                  <a16:creationId xmlns:a16="http://schemas.microsoft.com/office/drawing/2014/main" id="{B386F22B-5605-4A19-818D-F45A5158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670"/>
              <a:ext cx="41" cy="91"/>
            </a:xfrm>
            <a:custGeom>
              <a:avLst/>
              <a:gdLst>
                <a:gd name="T0" fmla="*/ 65 w 24"/>
                <a:gd name="T1" fmla="*/ 258 h 54"/>
                <a:gd name="T2" fmla="*/ 0 w 24"/>
                <a:gd name="T3" fmla="*/ 131 h 54"/>
                <a:gd name="T4" fmla="*/ 65 w 24"/>
                <a:gd name="T5" fmla="*/ 0 h 54"/>
                <a:gd name="T6" fmla="*/ 120 w 24"/>
                <a:gd name="T7" fmla="*/ 0 h 54"/>
                <a:gd name="T8" fmla="*/ 55 w 24"/>
                <a:gd name="T9" fmla="*/ 131 h 54"/>
                <a:gd name="T10" fmla="*/ 120 w 24"/>
                <a:gd name="T11" fmla="*/ 258 h 54"/>
                <a:gd name="T12" fmla="*/ 65 w 24"/>
                <a:gd name="T13" fmla="*/ 258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4">
                  <a:moveTo>
                    <a:pt x="13" y="54"/>
                  </a:moveTo>
                  <a:cubicBezTo>
                    <a:pt x="6" y="54"/>
                    <a:pt x="0" y="42"/>
                    <a:pt x="0" y="27"/>
                  </a:cubicBezTo>
                  <a:cubicBezTo>
                    <a:pt x="0" y="12"/>
                    <a:pt x="6" y="0"/>
                    <a:pt x="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12"/>
                    <a:pt x="11" y="27"/>
                  </a:cubicBezTo>
                  <a:cubicBezTo>
                    <a:pt x="11" y="42"/>
                    <a:pt x="17" y="54"/>
                    <a:pt x="24" y="54"/>
                  </a:cubicBezTo>
                  <a:lnTo>
                    <a:pt x="13" y="54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" name="Freeform 189">
              <a:extLst>
                <a:ext uri="{FF2B5EF4-FFF2-40B4-BE49-F238E27FC236}">
                  <a16:creationId xmlns:a16="http://schemas.microsoft.com/office/drawing/2014/main" id="{6C4E722D-E6D0-4030-BC9E-F7A0FA5A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686"/>
              <a:ext cx="22" cy="58"/>
            </a:xfrm>
            <a:custGeom>
              <a:avLst/>
              <a:gdLst>
                <a:gd name="T0" fmla="*/ 49 w 13"/>
                <a:gd name="T1" fmla="*/ 84 h 34"/>
                <a:gd name="T2" fmla="*/ 63 w 13"/>
                <a:gd name="T3" fmla="*/ 0 h 34"/>
                <a:gd name="T4" fmla="*/ 42 w 13"/>
                <a:gd name="T5" fmla="*/ 0 h 34"/>
                <a:gd name="T6" fmla="*/ 0 w 13"/>
                <a:gd name="T7" fmla="*/ 84 h 34"/>
                <a:gd name="T8" fmla="*/ 42 w 13"/>
                <a:gd name="T9" fmla="*/ 169 h 34"/>
                <a:gd name="T10" fmla="*/ 63 w 13"/>
                <a:gd name="T11" fmla="*/ 169 h 34"/>
                <a:gd name="T12" fmla="*/ 49 w 13"/>
                <a:gd name="T13" fmla="*/ 8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34">
                  <a:moveTo>
                    <a:pt x="10" y="17"/>
                  </a:moveTo>
                  <a:cubicBezTo>
                    <a:pt x="10" y="11"/>
                    <a:pt x="11" y="5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8"/>
                    <a:pt x="0" y="17"/>
                  </a:cubicBezTo>
                  <a:cubicBezTo>
                    <a:pt x="0" y="26"/>
                    <a:pt x="4" y="34"/>
                    <a:pt x="9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1" y="29"/>
                    <a:pt x="10" y="23"/>
                    <a:pt x="10" y="1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" name="Freeform 190">
              <a:extLst>
                <a:ext uri="{FF2B5EF4-FFF2-40B4-BE49-F238E27FC236}">
                  <a16:creationId xmlns:a16="http://schemas.microsoft.com/office/drawing/2014/main" id="{C1518AC7-8E28-4E97-B76C-B2CFB0E6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700"/>
              <a:ext cx="21" cy="15"/>
            </a:xfrm>
            <a:custGeom>
              <a:avLst/>
              <a:gdLst>
                <a:gd name="T0" fmla="*/ 0 w 12"/>
                <a:gd name="T1" fmla="*/ 42 h 9"/>
                <a:gd name="T2" fmla="*/ 58 w 12"/>
                <a:gd name="T3" fmla="*/ 42 h 9"/>
                <a:gd name="T4" fmla="*/ 65 w 12"/>
                <a:gd name="T5" fmla="*/ 0 h 9"/>
                <a:gd name="T6" fmla="*/ 0 w 12"/>
                <a:gd name="T7" fmla="*/ 0 h 9"/>
                <a:gd name="T8" fmla="*/ 0 w 12"/>
                <a:gd name="T9" fmla="*/ 4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6"/>
                    <a:pt x="11" y="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" name="Freeform 191">
              <a:extLst>
                <a:ext uri="{FF2B5EF4-FFF2-40B4-BE49-F238E27FC236}">
                  <a16:creationId xmlns:a16="http://schemas.microsoft.com/office/drawing/2014/main" id="{5EA03991-D5F4-443B-AFF4-49E6C40B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722"/>
              <a:ext cx="22" cy="15"/>
            </a:xfrm>
            <a:custGeom>
              <a:avLst/>
              <a:gdLst>
                <a:gd name="T0" fmla="*/ 5 w 13"/>
                <a:gd name="T1" fmla="*/ 42 h 9"/>
                <a:gd name="T2" fmla="*/ 63 w 13"/>
                <a:gd name="T3" fmla="*/ 42 h 9"/>
                <a:gd name="T4" fmla="*/ 54 w 13"/>
                <a:gd name="T5" fmla="*/ 0 h 9"/>
                <a:gd name="T6" fmla="*/ 0 w 13"/>
                <a:gd name="T7" fmla="*/ 0 h 9"/>
                <a:gd name="T8" fmla="*/ 5 w 13"/>
                <a:gd name="T9" fmla="*/ 4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6"/>
                    <a:pt x="11" y="3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" name="Freeform 192">
              <a:extLst>
                <a:ext uri="{FF2B5EF4-FFF2-40B4-BE49-F238E27FC236}">
                  <a16:creationId xmlns:a16="http://schemas.microsoft.com/office/drawing/2014/main" id="{E7F87383-31EF-4B53-8563-172041AD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1692"/>
              <a:ext cx="20" cy="1"/>
            </a:xfrm>
            <a:custGeom>
              <a:avLst/>
              <a:gdLst>
                <a:gd name="T0" fmla="*/ 0 w 12"/>
                <a:gd name="T1" fmla="*/ 1 h 1"/>
                <a:gd name="T2" fmla="*/ 55 w 12"/>
                <a:gd name="T3" fmla="*/ 1 h 1"/>
                <a:gd name="T4" fmla="*/ 55 w 12"/>
                <a:gd name="T5" fmla="*/ 0 h 1"/>
                <a:gd name="T6" fmla="*/ 5 w 12"/>
                <a:gd name="T7" fmla="*/ 0 h 1"/>
                <a:gd name="T8" fmla="*/ 0 w 1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" name="Freeform 193">
              <a:extLst>
                <a:ext uri="{FF2B5EF4-FFF2-40B4-BE49-F238E27FC236}">
                  <a16:creationId xmlns:a16="http://schemas.microsoft.com/office/drawing/2014/main" id="{D90C456D-96D8-481C-9D5A-FDFDFA23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752"/>
              <a:ext cx="23" cy="4"/>
            </a:xfrm>
            <a:custGeom>
              <a:avLst/>
              <a:gdLst>
                <a:gd name="T0" fmla="*/ 8 w 14"/>
                <a:gd name="T1" fmla="*/ 16 h 2"/>
                <a:gd name="T2" fmla="*/ 62 w 14"/>
                <a:gd name="T3" fmla="*/ 16 h 2"/>
                <a:gd name="T4" fmla="*/ 54 w 14"/>
                <a:gd name="T5" fmla="*/ 0 h 2"/>
                <a:gd name="T6" fmla="*/ 0 w 14"/>
                <a:gd name="T7" fmla="*/ 0 h 2"/>
                <a:gd name="T8" fmla="*/ 8 w 14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2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" name="Freeform 194">
              <a:extLst>
                <a:ext uri="{FF2B5EF4-FFF2-40B4-BE49-F238E27FC236}">
                  <a16:creationId xmlns:a16="http://schemas.microsoft.com/office/drawing/2014/main" id="{1BD936F3-006D-4B09-A335-0BEE1C0F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697"/>
              <a:ext cx="32" cy="57"/>
            </a:xfrm>
            <a:custGeom>
              <a:avLst/>
              <a:gdLst>
                <a:gd name="T0" fmla="*/ 8 w 19"/>
                <a:gd name="T1" fmla="*/ 75 h 34"/>
                <a:gd name="T2" fmla="*/ 57 w 19"/>
                <a:gd name="T3" fmla="*/ 0 h 34"/>
                <a:gd name="T4" fmla="*/ 86 w 19"/>
                <a:gd name="T5" fmla="*/ 84 h 34"/>
                <a:gd name="T6" fmla="*/ 37 w 19"/>
                <a:gd name="T7" fmla="*/ 154 h 34"/>
                <a:gd name="T8" fmla="*/ 8 w 19"/>
                <a:gd name="T9" fmla="*/ 7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4">
                  <a:moveTo>
                    <a:pt x="2" y="16"/>
                  </a:moveTo>
                  <a:cubicBezTo>
                    <a:pt x="3" y="7"/>
                    <a:pt x="7" y="0"/>
                    <a:pt x="12" y="0"/>
                  </a:cubicBezTo>
                  <a:cubicBezTo>
                    <a:pt x="17" y="1"/>
                    <a:pt x="19" y="9"/>
                    <a:pt x="18" y="18"/>
                  </a:cubicBezTo>
                  <a:cubicBezTo>
                    <a:pt x="17" y="27"/>
                    <a:pt x="12" y="34"/>
                    <a:pt x="8" y="33"/>
                  </a:cubicBezTo>
                  <a:cubicBezTo>
                    <a:pt x="3" y="32"/>
                    <a:pt x="0" y="25"/>
                    <a:pt x="2" y="16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" name="Freeform 195">
              <a:extLst>
                <a:ext uri="{FF2B5EF4-FFF2-40B4-BE49-F238E27FC236}">
                  <a16:creationId xmlns:a16="http://schemas.microsoft.com/office/drawing/2014/main" id="{E1BABB1E-EFF8-4CB1-AA78-93849257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727"/>
              <a:ext cx="17" cy="27"/>
            </a:xfrm>
            <a:custGeom>
              <a:avLst/>
              <a:gdLst>
                <a:gd name="T0" fmla="*/ 0 w 10"/>
                <a:gd name="T1" fmla="*/ 71 h 16"/>
                <a:gd name="T2" fmla="*/ 49 w 10"/>
                <a:gd name="T3" fmla="*/ 0 h 16"/>
                <a:gd name="T4" fmla="*/ 0 w 10"/>
                <a:gd name="T5" fmla="*/ 7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0" y="15"/>
                  </a:moveTo>
                  <a:cubicBezTo>
                    <a:pt x="4" y="16"/>
                    <a:pt x="9" y="9"/>
                    <a:pt x="10" y="0"/>
                  </a:cubicBezTo>
                  <a:cubicBezTo>
                    <a:pt x="9" y="3"/>
                    <a:pt x="3" y="14"/>
                    <a:pt x="0" y="15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196">
            <a:extLst>
              <a:ext uri="{FF2B5EF4-FFF2-40B4-BE49-F238E27FC236}">
                <a16:creationId xmlns:a16="http://schemas.microsoft.com/office/drawing/2014/main" id="{24212A0E-49C1-4EB2-8F71-98FD1129E870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79538"/>
            <a:ext cx="3209925" cy="4381500"/>
            <a:chOff x="3315" y="869"/>
            <a:chExt cx="2022" cy="2760"/>
          </a:xfrm>
        </p:grpSpPr>
        <p:sp>
          <p:nvSpPr>
            <p:cNvPr id="27653" name="Freeform 197">
              <a:extLst>
                <a:ext uri="{FF2B5EF4-FFF2-40B4-BE49-F238E27FC236}">
                  <a16:creationId xmlns:a16="http://schemas.microsoft.com/office/drawing/2014/main" id="{F7F1200E-DFDF-4509-BD68-23139859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869"/>
              <a:ext cx="2022" cy="2755"/>
            </a:xfrm>
            <a:custGeom>
              <a:avLst/>
              <a:gdLst>
                <a:gd name="T0" fmla="*/ 11995 w 809"/>
                <a:gd name="T1" fmla="*/ 6409 h 1033"/>
                <a:gd name="T2" fmla="*/ 12100 w 809"/>
                <a:gd name="T3" fmla="*/ 5142 h 1033"/>
                <a:gd name="T4" fmla="*/ 10337 w 809"/>
                <a:gd name="T5" fmla="*/ 1502 h 1033"/>
                <a:gd name="T6" fmla="*/ 9995 w 809"/>
                <a:gd name="T7" fmla="*/ 819 h 1033"/>
                <a:gd name="T8" fmla="*/ 9415 w 809"/>
                <a:gd name="T9" fmla="*/ 648 h 1033"/>
                <a:gd name="T10" fmla="*/ 9965 w 809"/>
                <a:gd name="T11" fmla="*/ 1443 h 1033"/>
                <a:gd name="T12" fmla="*/ 5121 w 809"/>
                <a:gd name="T13" fmla="*/ 0 h 1033"/>
                <a:gd name="T14" fmla="*/ 980 w 809"/>
                <a:gd name="T15" fmla="*/ 1459 h 1033"/>
                <a:gd name="T16" fmla="*/ 325 w 809"/>
                <a:gd name="T17" fmla="*/ 1592 h 1033"/>
                <a:gd name="T18" fmla="*/ 812 w 809"/>
                <a:gd name="T19" fmla="*/ 648 h 1033"/>
                <a:gd name="T20" fmla="*/ 230 w 809"/>
                <a:gd name="T21" fmla="*/ 819 h 1033"/>
                <a:gd name="T22" fmla="*/ 512 w 809"/>
                <a:gd name="T23" fmla="*/ 2048 h 1033"/>
                <a:gd name="T24" fmla="*/ 1405 w 809"/>
                <a:gd name="T25" fmla="*/ 1630 h 1033"/>
                <a:gd name="T26" fmla="*/ 4729 w 809"/>
                <a:gd name="T27" fmla="*/ 2070 h 1033"/>
                <a:gd name="T28" fmla="*/ 4916 w 809"/>
                <a:gd name="T29" fmla="*/ 15591 h 1033"/>
                <a:gd name="T30" fmla="*/ 4591 w 809"/>
                <a:gd name="T31" fmla="*/ 15749 h 1033"/>
                <a:gd name="T32" fmla="*/ 4604 w 809"/>
                <a:gd name="T33" fmla="*/ 19597 h 1033"/>
                <a:gd name="T34" fmla="*/ 5696 w 809"/>
                <a:gd name="T35" fmla="*/ 17775 h 1033"/>
                <a:gd name="T36" fmla="*/ 6821 w 809"/>
                <a:gd name="T37" fmla="*/ 17149 h 1033"/>
                <a:gd name="T38" fmla="*/ 5696 w 809"/>
                <a:gd name="T39" fmla="*/ 16501 h 1033"/>
                <a:gd name="T40" fmla="*/ 5654 w 809"/>
                <a:gd name="T41" fmla="*/ 15783 h 1033"/>
                <a:gd name="T42" fmla="*/ 5634 w 809"/>
                <a:gd name="T43" fmla="*/ 15749 h 1033"/>
                <a:gd name="T44" fmla="*/ 5496 w 809"/>
                <a:gd name="T45" fmla="*/ 2083 h 1033"/>
                <a:gd name="T46" fmla="*/ 8695 w 809"/>
                <a:gd name="T47" fmla="*/ 1515 h 1033"/>
                <a:gd name="T48" fmla="*/ 6791 w 809"/>
                <a:gd name="T49" fmla="*/ 2710 h 1033"/>
                <a:gd name="T50" fmla="*/ 7196 w 809"/>
                <a:gd name="T51" fmla="*/ 6678 h 1033"/>
                <a:gd name="T52" fmla="*/ 7633 w 809"/>
                <a:gd name="T53" fmla="*/ 11025 h 1033"/>
                <a:gd name="T54" fmla="*/ 8853 w 809"/>
                <a:gd name="T55" fmla="*/ 13031 h 1033"/>
                <a:gd name="T56" fmla="*/ 8820 w 809"/>
                <a:gd name="T57" fmla="*/ 13031 h 1033"/>
                <a:gd name="T58" fmla="*/ 8853 w 809"/>
                <a:gd name="T59" fmla="*/ 13372 h 1033"/>
                <a:gd name="T60" fmla="*/ 9040 w 809"/>
                <a:gd name="T61" fmla="*/ 13530 h 1033"/>
                <a:gd name="T62" fmla="*/ 8965 w 809"/>
                <a:gd name="T63" fmla="*/ 13599 h 1033"/>
                <a:gd name="T64" fmla="*/ 9008 w 809"/>
                <a:gd name="T65" fmla="*/ 13812 h 1033"/>
                <a:gd name="T66" fmla="*/ 9228 w 809"/>
                <a:gd name="T67" fmla="*/ 13812 h 1033"/>
                <a:gd name="T68" fmla="*/ 9278 w 809"/>
                <a:gd name="T69" fmla="*/ 13599 h 1033"/>
                <a:gd name="T70" fmla="*/ 9278 w 809"/>
                <a:gd name="T71" fmla="*/ 13599 h 1033"/>
                <a:gd name="T72" fmla="*/ 9183 w 809"/>
                <a:gd name="T73" fmla="*/ 13487 h 1033"/>
                <a:gd name="T74" fmla="*/ 9383 w 809"/>
                <a:gd name="T75" fmla="*/ 13146 h 1033"/>
                <a:gd name="T76" fmla="*/ 9383 w 809"/>
                <a:gd name="T77" fmla="*/ 12975 h 1033"/>
                <a:gd name="T78" fmla="*/ 9383 w 809"/>
                <a:gd name="T79" fmla="*/ 11423 h 1033"/>
                <a:gd name="T80" fmla="*/ 10495 w 809"/>
                <a:gd name="T81" fmla="*/ 12348 h 1033"/>
                <a:gd name="T82" fmla="*/ 10850 w 809"/>
                <a:gd name="T83" fmla="*/ 12348 h 1033"/>
                <a:gd name="T84" fmla="*/ 10495 w 809"/>
                <a:gd name="T85" fmla="*/ 12313 h 1033"/>
                <a:gd name="T86" fmla="*/ 10495 w 809"/>
                <a:gd name="T87" fmla="*/ 12426 h 1033"/>
                <a:gd name="T88" fmla="*/ 10682 w 809"/>
                <a:gd name="T89" fmla="*/ 12938 h 1033"/>
                <a:gd name="T90" fmla="*/ 10850 w 809"/>
                <a:gd name="T91" fmla="*/ 12426 h 1033"/>
                <a:gd name="T92" fmla="*/ 10850 w 809"/>
                <a:gd name="T93" fmla="*/ 12313 h 1033"/>
                <a:gd name="T94" fmla="*/ 11900 w 809"/>
                <a:gd name="T95" fmla="*/ 10868 h 10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9" h="1033">
                  <a:moveTo>
                    <a:pt x="797" y="497"/>
                  </a:moveTo>
                  <a:cubicBezTo>
                    <a:pt x="794" y="480"/>
                    <a:pt x="770" y="436"/>
                    <a:pt x="767" y="407"/>
                  </a:cubicBezTo>
                  <a:cubicBezTo>
                    <a:pt x="765" y="378"/>
                    <a:pt x="768" y="347"/>
                    <a:pt x="768" y="338"/>
                  </a:cubicBezTo>
                  <a:cubicBezTo>
                    <a:pt x="768" y="329"/>
                    <a:pt x="746" y="330"/>
                    <a:pt x="746" y="326"/>
                  </a:cubicBezTo>
                  <a:cubicBezTo>
                    <a:pt x="746" y="322"/>
                    <a:pt x="758" y="319"/>
                    <a:pt x="766" y="318"/>
                  </a:cubicBezTo>
                  <a:cubicBezTo>
                    <a:pt x="775" y="317"/>
                    <a:pt x="775" y="291"/>
                    <a:pt x="775" y="271"/>
                  </a:cubicBezTo>
                  <a:cubicBezTo>
                    <a:pt x="775" y="250"/>
                    <a:pt x="786" y="159"/>
                    <a:pt x="786" y="125"/>
                  </a:cubicBezTo>
                  <a:cubicBezTo>
                    <a:pt x="786" y="91"/>
                    <a:pt x="766" y="79"/>
                    <a:pt x="740" y="79"/>
                  </a:cubicBezTo>
                  <a:cubicBezTo>
                    <a:pt x="662" y="79"/>
                    <a:pt x="662" y="79"/>
                    <a:pt x="662" y="79"/>
                  </a:cubicBezTo>
                  <a:cubicBezTo>
                    <a:pt x="659" y="79"/>
                    <a:pt x="656" y="79"/>
                    <a:pt x="654" y="79"/>
                  </a:cubicBezTo>
                  <a:cubicBezTo>
                    <a:pt x="654" y="75"/>
                    <a:pt x="655" y="71"/>
                    <a:pt x="654" y="67"/>
                  </a:cubicBez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8" y="72"/>
                    <a:pt x="638" y="74"/>
                    <a:pt x="638" y="76"/>
                  </a:cubicBezTo>
                  <a:cubicBezTo>
                    <a:pt x="629" y="74"/>
                    <a:pt x="621" y="72"/>
                    <a:pt x="611" y="72"/>
                  </a:cubicBezTo>
                  <a:cubicBezTo>
                    <a:pt x="604" y="72"/>
                    <a:pt x="598" y="72"/>
                    <a:pt x="593" y="74"/>
                  </a:cubicBezTo>
                  <a:cubicBezTo>
                    <a:pt x="587" y="33"/>
                    <a:pt x="471" y="0"/>
                    <a:pt x="328" y="0"/>
                  </a:cubicBezTo>
                  <a:cubicBezTo>
                    <a:pt x="198" y="0"/>
                    <a:pt x="90" y="28"/>
                    <a:pt x="68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1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7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3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5" y="57"/>
                    <a:pt x="212" y="45"/>
                    <a:pt x="303" y="43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3" y="110"/>
                    <a:pt x="303" y="110"/>
                    <a:pt x="303" y="110"/>
                  </a:cubicBezTo>
                  <a:cubicBezTo>
                    <a:pt x="303" y="113"/>
                    <a:pt x="307" y="118"/>
                    <a:pt x="315" y="121"/>
                  </a:cubicBezTo>
                  <a:cubicBezTo>
                    <a:pt x="315" y="822"/>
                    <a:pt x="315" y="822"/>
                    <a:pt x="315" y="822"/>
                  </a:cubicBezTo>
                  <a:cubicBezTo>
                    <a:pt x="304" y="823"/>
                    <a:pt x="296" y="826"/>
                    <a:pt x="294" y="830"/>
                  </a:cubicBezTo>
                  <a:cubicBezTo>
                    <a:pt x="294" y="830"/>
                    <a:pt x="294" y="830"/>
                    <a:pt x="294" y="830"/>
                  </a:cubicBezTo>
                  <a:cubicBezTo>
                    <a:pt x="294" y="830"/>
                    <a:pt x="294" y="830"/>
                    <a:pt x="294" y="830"/>
                  </a:cubicBezTo>
                  <a:cubicBezTo>
                    <a:pt x="294" y="831"/>
                    <a:pt x="293" y="831"/>
                    <a:pt x="293" y="832"/>
                  </a:cubicBezTo>
                  <a:cubicBezTo>
                    <a:pt x="293" y="833"/>
                    <a:pt x="294" y="833"/>
                    <a:pt x="294" y="833"/>
                  </a:cubicBezTo>
                  <a:cubicBezTo>
                    <a:pt x="295" y="1033"/>
                    <a:pt x="295" y="1033"/>
                    <a:pt x="295" y="1033"/>
                  </a:cubicBezTo>
                  <a:cubicBezTo>
                    <a:pt x="360" y="1033"/>
                    <a:pt x="360" y="1033"/>
                    <a:pt x="360" y="1033"/>
                  </a:cubicBezTo>
                  <a:cubicBezTo>
                    <a:pt x="361" y="937"/>
                    <a:pt x="361" y="937"/>
                    <a:pt x="361" y="937"/>
                  </a:cubicBezTo>
                  <a:cubicBezTo>
                    <a:pt x="365" y="937"/>
                    <a:pt x="365" y="937"/>
                    <a:pt x="365" y="937"/>
                  </a:cubicBezTo>
                  <a:cubicBezTo>
                    <a:pt x="370" y="950"/>
                    <a:pt x="378" y="958"/>
                    <a:pt x="386" y="958"/>
                  </a:cubicBezTo>
                  <a:cubicBezTo>
                    <a:pt x="409" y="958"/>
                    <a:pt x="409" y="958"/>
                    <a:pt x="409" y="958"/>
                  </a:cubicBezTo>
                  <a:cubicBezTo>
                    <a:pt x="424" y="958"/>
                    <a:pt x="437" y="933"/>
                    <a:pt x="437" y="904"/>
                  </a:cubicBezTo>
                  <a:cubicBezTo>
                    <a:pt x="437" y="874"/>
                    <a:pt x="424" y="850"/>
                    <a:pt x="409" y="850"/>
                  </a:cubicBezTo>
                  <a:cubicBezTo>
                    <a:pt x="386" y="850"/>
                    <a:pt x="386" y="850"/>
                    <a:pt x="386" y="850"/>
                  </a:cubicBezTo>
                  <a:cubicBezTo>
                    <a:pt x="378" y="850"/>
                    <a:pt x="370" y="858"/>
                    <a:pt x="365" y="870"/>
                  </a:cubicBezTo>
                  <a:cubicBezTo>
                    <a:pt x="361" y="870"/>
                    <a:pt x="361" y="870"/>
                    <a:pt x="361" y="870"/>
                  </a:cubicBezTo>
                  <a:cubicBezTo>
                    <a:pt x="361" y="833"/>
                    <a:pt x="361" y="833"/>
                    <a:pt x="361" y="833"/>
                  </a:cubicBezTo>
                  <a:cubicBezTo>
                    <a:pt x="362" y="833"/>
                    <a:pt x="362" y="833"/>
                    <a:pt x="362" y="832"/>
                  </a:cubicBezTo>
                  <a:cubicBezTo>
                    <a:pt x="362" y="831"/>
                    <a:pt x="362" y="831"/>
                    <a:pt x="361" y="830"/>
                  </a:cubicBezTo>
                  <a:cubicBezTo>
                    <a:pt x="361" y="830"/>
                    <a:pt x="361" y="830"/>
                    <a:pt x="361" y="830"/>
                  </a:cubicBezTo>
                  <a:cubicBezTo>
                    <a:pt x="361" y="830"/>
                    <a:pt x="361" y="830"/>
                    <a:pt x="361" y="830"/>
                  </a:cubicBezTo>
                  <a:cubicBezTo>
                    <a:pt x="359" y="826"/>
                    <a:pt x="351" y="823"/>
                    <a:pt x="341" y="8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8" y="118"/>
                    <a:pt x="352" y="113"/>
                    <a:pt x="352" y="110"/>
                  </a:cubicBezTo>
                  <a:cubicBezTo>
                    <a:pt x="352" y="110"/>
                    <a:pt x="352" y="107"/>
                    <a:pt x="352" y="107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441" y="45"/>
                    <a:pt x="518" y="58"/>
                    <a:pt x="557" y="80"/>
                  </a:cubicBezTo>
                  <a:cubicBezTo>
                    <a:pt x="554" y="80"/>
                    <a:pt x="551" y="80"/>
                    <a:pt x="548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46" y="80"/>
                    <a:pt x="432" y="95"/>
                    <a:pt x="435" y="143"/>
                  </a:cubicBezTo>
                  <a:cubicBezTo>
                    <a:pt x="439" y="192"/>
                    <a:pt x="449" y="277"/>
                    <a:pt x="449" y="300"/>
                  </a:cubicBezTo>
                  <a:cubicBezTo>
                    <a:pt x="449" y="324"/>
                    <a:pt x="448" y="325"/>
                    <a:pt x="467" y="335"/>
                  </a:cubicBezTo>
                  <a:cubicBezTo>
                    <a:pt x="486" y="344"/>
                    <a:pt x="468" y="346"/>
                    <a:pt x="461" y="352"/>
                  </a:cubicBezTo>
                  <a:cubicBezTo>
                    <a:pt x="455" y="358"/>
                    <a:pt x="468" y="361"/>
                    <a:pt x="466" y="397"/>
                  </a:cubicBezTo>
                  <a:cubicBezTo>
                    <a:pt x="465" y="433"/>
                    <a:pt x="453" y="506"/>
                    <a:pt x="452" y="537"/>
                  </a:cubicBezTo>
                  <a:cubicBezTo>
                    <a:pt x="451" y="564"/>
                    <a:pt x="472" y="576"/>
                    <a:pt x="489" y="581"/>
                  </a:cubicBezTo>
                  <a:cubicBezTo>
                    <a:pt x="489" y="590"/>
                    <a:pt x="491" y="600"/>
                    <a:pt x="496" y="602"/>
                  </a:cubicBezTo>
                  <a:cubicBezTo>
                    <a:pt x="502" y="605"/>
                    <a:pt x="532" y="604"/>
                    <a:pt x="567" y="602"/>
                  </a:cubicBezTo>
                  <a:cubicBezTo>
                    <a:pt x="567" y="687"/>
                    <a:pt x="567" y="687"/>
                    <a:pt x="567" y="687"/>
                  </a:cubicBezTo>
                  <a:cubicBezTo>
                    <a:pt x="567" y="687"/>
                    <a:pt x="567" y="687"/>
                    <a:pt x="567" y="687"/>
                  </a:cubicBezTo>
                  <a:cubicBezTo>
                    <a:pt x="567" y="684"/>
                    <a:pt x="567" y="684"/>
                    <a:pt x="567" y="684"/>
                  </a:cubicBezTo>
                  <a:cubicBezTo>
                    <a:pt x="566" y="684"/>
                    <a:pt x="565" y="686"/>
                    <a:pt x="565" y="687"/>
                  </a:cubicBezTo>
                  <a:cubicBezTo>
                    <a:pt x="565" y="689"/>
                    <a:pt x="565" y="689"/>
                    <a:pt x="565" y="689"/>
                  </a:cubicBezTo>
                  <a:cubicBezTo>
                    <a:pt x="565" y="691"/>
                    <a:pt x="566" y="692"/>
                    <a:pt x="567" y="693"/>
                  </a:cubicBezTo>
                  <a:cubicBezTo>
                    <a:pt x="567" y="705"/>
                    <a:pt x="567" y="705"/>
                    <a:pt x="567" y="705"/>
                  </a:cubicBezTo>
                  <a:cubicBezTo>
                    <a:pt x="567" y="709"/>
                    <a:pt x="573" y="711"/>
                    <a:pt x="580" y="711"/>
                  </a:cubicBezTo>
                  <a:cubicBezTo>
                    <a:pt x="580" y="711"/>
                    <a:pt x="580" y="711"/>
                    <a:pt x="579" y="711"/>
                  </a:cubicBezTo>
                  <a:cubicBezTo>
                    <a:pt x="579" y="713"/>
                    <a:pt x="579" y="713"/>
                    <a:pt x="579" y="713"/>
                  </a:cubicBezTo>
                  <a:cubicBezTo>
                    <a:pt x="576" y="713"/>
                    <a:pt x="574" y="715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25"/>
                    <a:pt x="574" y="725"/>
                    <a:pt x="574" y="725"/>
                  </a:cubicBezTo>
                  <a:cubicBezTo>
                    <a:pt x="574" y="726"/>
                    <a:pt x="575" y="727"/>
                    <a:pt x="577" y="728"/>
                  </a:cubicBezTo>
                  <a:cubicBezTo>
                    <a:pt x="577" y="1033"/>
                    <a:pt x="577" y="1033"/>
                    <a:pt x="577" y="1033"/>
                  </a:cubicBezTo>
                  <a:cubicBezTo>
                    <a:pt x="591" y="1033"/>
                    <a:pt x="591" y="1033"/>
                    <a:pt x="591" y="1033"/>
                  </a:cubicBezTo>
                  <a:cubicBezTo>
                    <a:pt x="591" y="728"/>
                    <a:pt x="591" y="728"/>
                    <a:pt x="591" y="728"/>
                  </a:cubicBezTo>
                  <a:cubicBezTo>
                    <a:pt x="591" y="728"/>
                    <a:pt x="591" y="728"/>
                    <a:pt x="591" y="728"/>
                  </a:cubicBezTo>
                  <a:cubicBezTo>
                    <a:pt x="593" y="727"/>
                    <a:pt x="594" y="726"/>
                    <a:pt x="594" y="72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2" y="713"/>
                    <a:pt x="588" y="713"/>
                  </a:cubicBezTo>
                  <a:cubicBezTo>
                    <a:pt x="588" y="711"/>
                    <a:pt x="588" y="711"/>
                    <a:pt x="588" y="711"/>
                  </a:cubicBezTo>
                  <a:cubicBezTo>
                    <a:pt x="588" y="711"/>
                    <a:pt x="588" y="711"/>
                    <a:pt x="588" y="711"/>
                  </a:cubicBezTo>
                  <a:cubicBezTo>
                    <a:pt x="595" y="711"/>
                    <a:pt x="601" y="709"/>
                    <a:pt x="601" y="705"/>
                  </a:cubicBezTo>
                  <a:cubicBezTo>
                    <a:pt x="601" y="693"/>
                    <a:pt x="601" y="693"/>
                    <a:pt x="601" y="693"/>
                  </a:cubicBezTo>
                  <a:cubicBezTo>
                    <a:pt x="601" y="693"/>
                    <a:pt x="601" y="693"/>
                    <a:pt x="601" y="693"/>
                  </a:cubicBezTo>
                  <a:cubicBezTo>
                    <a:pt x="602" y="692"/>
                    <a:pt x="603" y="691"/>
                    <a:pt x="603" y="689"/>
                  </a:cubicBezTo>
                  <a:cubicBezTo>
                    <a:pt x="603" y="687"/>
                    <a:pt x="603" y="687"/>
                    <a:pt x="603" y="687"/>
                  </a:cubicBezTo>
                  <a:cubicBezTo>
                    <a:pt x="603" y="686"/>
                    <a:pt x="602" y="684"/>
                    <a:pt x="601" y="684"/>
                  </a:cubicBezTo>
                  <a:cubicBezTo>
                    <a:pt x="601" y="687"/>
                    <a:pt x="601" y="687"/>
                    <a:pt x="601" y="687"/>
                  </a:cubicBezTo>
                  <a:cubicBezTo>
                    <a:pt x="601" y="687"/>
                    <a:pt x="601" y="687"/>
                    <a:pt x="601" y="687"/>
                  </a:cubicBezTo>
                  <a:cubicBezTo>
                    <a:pt x="601" y="602"/>
                    <a:pt x="601" y="602"/>
                    <a:pt x="601" y="602"/>
                  </a:cubicBezTo>
                  <a:cubicBezTo>
                    <a:pt x="620" y="601"/>
                    <a:pt x="639" y="601"/>
                    <a:pt x="655" y="602"/>
                  </a:cubicBezTo>
                  <a:cubicBezTo>
                    <a:pt x="661" y="602"/>
                    <a:pt x="667" y="603"/>
                    <a:pt x="672" y="603"/>
                  </a:cubicBezTo>
                  <a:cubicBezTo>
                    <a:pt x="672" y="651"/>
                    <a:pt x="672" y="651"/>
                    <a:pt x="672" y="651"/>
                  </a:cubicBezTo>
                  <a:cubicBezTo>
                    <a:pt x="674" y="653"/>
                    <a:pt x="679" y="654"/>
                    <a:pt x="684" y="654"/>
                  </a:cubicBezTo>
                  <a:cubicBezTo>
                    <a:pt x="688" y="654"/>
                    <a:pt x="693" y="653"/>
                    <a:pt x="695" y="651"/>
                  </a:cubicBezTo>
                  <a:cubicBezTo>
                    <a:pt x="695" y="651"/>
                    <a:pt x="695" y="651"/>
                    <a:pt x="695" y="651"/>
                  </a:cubicBezTo>
                  <a:cubicBezTo>
                    <a:pt x="693" y="653"/>
                    <a:pt x="688" y="654"/>
                    <a:pt x="684" y="654"/>
                  </a:cubicBezTo>
                  <a:cubicBezTo>
                    <a:pt x="679" y="654"/>
                    <a:pt x="674" y="653"/>
                    <a:pt x="672" y="651"/>
                  </a:cubicBezTo>
                  <a:cubicBezTo>
                    <a:pt x="672" y="649"/>
                    <a:pt x="672" y="649"/>
                    <a:pt x="672" y="649"/>
                  </a:cubicBezTo>
                  <a:cubicBezTo>
                    <a:pt x="671" y="650"/>
                    <a:pt x="671" y="651"/>
                    <a:pt x="671" y="652"/>
                  </a:cubicBezTo>
                  <a:cubicBezTo>
                    <a:pt x="671" y="653"/>
                    <a:pt x="671" y="653"/>
                    <a:pt x="671" y="653"/>
                  </a:cubicBezTo>
                  <a:cubicBezTo>
                    <a:pt x="671" y="654"/>
                    <a:pt x="671" y="655"/>
                    <a:pt x="672" y="655"/>
                  </a:cubicBezTo>
                  <a:cubicBezTo>
                    <a:pt x="672" y="655"/>
                    <a:pt x="672" y="655"/>
                    <a:pt x="672" y="655"/>
                  </a:cubicBezTo>
                  <a:cubicBezTo>
                    <a:pt x="672" y="677"/>
                    <a:pt x="672" y="677"/>
                    <a:pt x="672" y="677"/>
                  </a:cubicBezTo>
                  <a:cubicBezTo>
                    <a:pt x="672" y="681"/>
                    <a:pt x="678" y="682"/>
                    <a:pt x="684" y="682"/>
                  </a:cubicBezTo>
                  <a:cubicBezTo>
                    <a:pt x="689" y="682"/>
                    <a:pt x="695" y="681"/>
                    <a:pt x="695" y="677"/>
                  </a:cubicBezTo>
                  <a:cubicBezTo>
                    <a:pt x="695" y="655"/>
                    <a:pt x="695" y="655"/>
                    <a:pt x="695" y="655"/>
                  </a:cubicBezTo>
                  <a:cubicBezTo>
                    <a:pt x="695" y="655"/>
                    <a:pt x="695" y="655"/>
                    <a:pt x="695" y="655"/>
                  </a:cubicBezTo>
                  <a:cubicBezTo>
                    <a:pt x="696" y="655"/>
                    <a:pt x="696" y="654"/>
                    <a:pt x="696" y="653"/>
                  </a:cubicBezTo>
                  <a:cubicBezTo>
                    <a:pt x="696" y="652"/>
                    <a:pt x="696" y="652"/>
                    <a:pt x="696" y="652"/>
                  </a:cubicBezTo>
                  <a:cubicBezTo>
                    <a:pt x="696" y="651"/>
                    <a:pt x="696" y="650"/>
                    <a:pt x="695" y="649"/>
                  </a:cubicBezTo>
                  <a:cubicBezTo>
                    <a:pt x="695" y="603"/>
                    <a:pt x="695" y="603"/>
                    <a:pt x="695" y="603"/>
                  </a:cubicBezTo>
                  <a:cubicBezTo>
                    <a:pt x="732" y="604"/>
                    <a:pt x="755" y="601"/>
                    <a:pt x="755" y="601"/>
                  </a:cubicBezTo>
                  <a:cubicBezTo>
                    <a:pt x="755" y="595"/>
                    <a:pt x="754" y="584"/>
                    <a:pt x="762" y="573"/>
                  </a:cubicBezTo>
                  <a:cubicBezTo>
                    <a:pt x="767" y="572"/>
                    <a:pt x="773" y="572"/>
                    <a:pt x="780" y="571"/>
                  </a:cubicBezTo>
                  <a:cubicBezTo>
                    <a:pt x="809" y="569"/>
                    <a:pt x="799" y="515"/>
                    <a:pt x="797" y="497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198">
              <a:extLst>
                <a:ext uri="{FF2B5EF4-FFF2-40B4-BE49-F238E27FC236}">
                  <a16:creationId xmlns:a16="http://schemas.microsoft.com/office/drawing/2014/main" id="{25454A08-65D5-405B-95A6-013A0BE7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096"/>
              <a:ext cx="70" cy="21"/>
            </a:xfrm>
            <a:custGeom>
              <a:avLst/>
              <a:gdLst>
                <a:gd name="T0" fmla="*/ 145 w 28"/>
                <a:gd name="T1" fmla="*/ 0 h 8"/>
                <a:gd name="T2" fmla="*/ 438 w 28"/>
                <a:gd name="T3" fmla="*/ 34 h 8"/>
                <a:gd name="T4" fmla="*/ 270 w 28"/>
                <a:gd name="T5" fmla="*/ 123 h 8"/>
                <a:gd name="T6" fmla="*/ 33 w 28"/>
                <a:gd name="T7" fmla="*/ 55 h 8"/>
                <a:gd name="T8" fmla="*/ 0 w 28"/>
                <a:gd name="T9" fmla="*/ 21 h 8"/>
                <a:gd name="T10" fmla="*/ 145 w 2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8">
                  <a:moveTo>
                    <a:pt x="9" y="0"/>
                  </a:moveTo>
                  <a:cubicBezTo>
                    <a:pt x="17" y="0"/>
                    <a:pt x="23" y="1"/>
                    <a:pt x="28" y="2"/>
                  </a:cubicBezTo>
                  <a:cubicBezTo>
                    <a:pt x="25" y="5"/>
                    <a:pt x="21" y="7"/>
                    <a:pt x="17" y="7"/>
                  </a:cubicBezTo>
                  <a:cubicBezTo>
                    <a:pt x="12" y="8"/>
                    <a:pt x="6" y="6"/>
                    <a:pt x="2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199">
              <a:extLst>
                <a:ext uri="{FF2B5EF4-FFF2-40B4-BE49-F238E27FC236}">
                  <a16:creationId xmlns:a16="http://schemas.microsoft.com/office/drawing/2014/main" id="{A4C8394E-951A-4400-AC0C-B4503CB8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107"/>
              <a:ext cx="360" cy="133"/>
            </a:xfrm>
            <a:custGeom>
              <a:avLst/>
              <a:gdLst>
                <a:gd name="T0" fmla="*/ 1875 w 144"/>
                <a:gd name="T1" fmla="*/ 942 h 50"/>
                <a:gd name="T2" fmla="*/ 375 w 144"/>
                <a:gd name="T3" fmla="*/ 942 h 50"/>
                <a:gd name="T4" fmla="*/ 0 w 144"/>
                <a:gd name="T5" fmla="*/ 489 h 50"/>
                <a:gd name="T6" fmla="*/ 375 w 144"/>
                <a:gd name="T7" fmla="*/ 35 h 50"/>
                <a:gd name="T8" fmla="*/ 675 w 144"/>
                <a:gd name="T9" fmla="*/ 0 h 50"/>
                <a:gd name="T10" fmla="*/ 875 w 144"/>
                <a:gd name="T11" fmla="*/ 205 h 50"/>
                <a:gd name="T12" fmla="*/ 1300 w 144"/>
                <a:gd name="T13" fmla="*/ 362 h 50"/>
                <a:gd name="T14" fmla="*/ 1688 w 144"/>
                <a:gd name="T15" fmla="*/ 93 h 50"/>
                <a:gd name="T16" fmla="*/ 1720 w 144"/>
                <a:gd name="T17" fmla="*/ 35 h 50"/>
                <a:gd name="T18" fmla="*/ 1875 w 144"/>
                <a:gd name="T19" fmla="*/ 35 h 50"/>
                <a:gd name="T20" fmla="*/ 2250 w 144"/>
                <a:gd name="T21" fmla="*/ 489 h 50"/>
                <a:gd name="T22" fmla="*/ 1875 w 144"/>
                <a:gd name="T23" fmla="*/ 942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50">
                  <a:moveTo>
                    <a:pt x="120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3"/>
                    <a:pt x="5" y="2"/>
                    <a:pt x="24" y="2"/>
                  </a:cubicBezTo>
                  <a:cubicBezTo>
                    <a:pt x="31" y="2"/>
                    <a:pt x="37" y="2"/>
                    <a:pt x="43" y="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4" y="18"/>
                    <a:pt x="74" y="20"/>
                    <a:pt x="83" y="19"/>
                  </a:cubicBezTo>
                  <a:cubicBezTo>
                    <a:pt x="93" y="18"/>
                    <a:pt x="102" y="13"/>
                    <a:pt x="108" y="5"/>
                  </a:cubicBezTo>
                  <a:cubicBezTo>
                    <a:pt x="108" y="4"/>
                    <a:pt x="109" y="3"/>
                    <a:pt x="110" y="2"/>
                  </a:cubicBezTo>
                  <a:cubicBezTo>
                    <a:pt x="113" y="2"/>
                    <a:pt x="116" y="2"/>
                    <a:pt x="120" y="2"/>
                  </a:cubicBezTo>
                  <a:cubicBezTo>
                    <a:pt x="134" y="2"/>
                    <a:pt x="144" y="13"/>
                    <a:pt x="144" y="26"/>
                  </a:cubicBezTo>
                  <a:cubicBezTo>
                    <a:pt x="144" y="39"/>
                    <a:pt x="133" y="50"/>
                    <a:pt x="120" y="5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200">
              <a:extLst>
                <a:ext uri="{FF2B5EF4-FFF2-40B4-BE49-F238E27FC236}">
                  <a16:creationId xmlns:a16="http://schemas.microsoft.com/office/drawing/2014/main" id="{0F35CBF3-1299-4BC2-AB71-12FB1AB56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2397"/>
              <a:ext cx="47" cy="6"/>
            </a:xfrm>
            <a:custGeom>
              <a:avLst/>
              <a:gdLst>
                <a:gd name="T0" fmla="*/ 0 w 19"/>
                <a:gd name="T1" fmla="*/ 54 h 2"/>
                <a:gd name="T2" fmla="*/ 287 w 19"/>
                <a:gd name="T3" fmla="*/ 0 h 2"/>
                <a:gd name="T4" fmla="*/ 0 w 19"/>
                <a:gd name="T5" fmla="*/ 54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cubicBezTo>
                    <a:pt x="6" y="1"/>
                    <a:pt x="12" y="1"/>
                    <a:pt x="19" y="0"/>
                  </a:cubicBezTo>
                  <a:cubicBezTo>
                    <a:pt x="12" y="1"/>
                    <a:pt x="6" y="1"/>
                    <a:pt x="0" y="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201">
              <a:extLst>
                <a:ext uri="{FF2B5EF4-FFF2-40B4-BE49-F238E27FC236}">
                  <a16:creationId xmlns:a16="http://schemas.microsoft.com/office/drawing/2014/main" id="{976CB055-E955-4BD8-85F5-B66A2A295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" y="1061"/>
              <a:ext cx="942" cy="1371"/>
            </a:xfrm>
            <a:custGeom>
              <a:avLst/>
              <a:gdLst>
                <a:gd name="T0" fmla="*/ 5694 w 377"/>
                <a:gd name="T1" fmla="*/ 8069 h 514"/>
                <a:gd name="T2" fmla="*/ 5225 w 377"/>
                <a:gd name="T3" fmla="*/ 6362 h 514"/>
                <a:gd name="T4" fmla="*/ 5245 w 377"/>
                <a:gd name="T5" fmla="*/ 5052 h 514"/>
                <a:gd name="T6" fmla="*/ 4900 w 377"/>
                <a:gd name="T7" fmla="*/ 4817 h 514"/>
                <a:gd name="T8" fmla="*/ 5212 w 377"/>
                <a:gd name="T9" fmla="*/ 4668 h 514"/>
                <a:gd name="T10" fmla="*/ 5350 w 377"/>
                <a:gd name="T11" fmla="*/ 3777 h 514"/>
                <a:gd name="T12" fmla="*/ 5525 w 377"/>
                <a:gd name="T13" fmla="*/ 1003 h 514"/>
                <a:gd name="T14" fmla="*/ 4807 w 377"/>
                <a:gd name="T15" fmla="*/ 136 h 514"/>
                <a:gd name="T16" fmla="*/ 3591 w 377"/>
                <a:gd name="T17" fmla="*/ 136 h 514"/>
                <a:gd name="T18" fmla="*/ 2791 w 377"/>
                <a:gd name="T19" fmla="*/ 0 h 514"/>
                <a:gd name="T20" fmla="*/ 1812 w 377"/>
                <a:gd name="T21" fmla="*/ 149 h 514"/>
                <a:gd name="T22" fmla="*/ 605 w 377"/>
                <a:gd name="T23" fmla="*/ 149 h 514"/>
                <a:gd name="T24" fmla="*/ 42 w 377"/>
                <a:gd name="T25" fmla="*/ 1344 h 514"/>
                <a:gd name="T26" fmla="*/ 262 w 377"/>
                <a:gd name="T27" fmla="*/ 4326 h 514"/>
                <a:gd name="T28" fmla="*/ 542 w 377"/>
                <a:gd name="T29" fmla="*/ 4993 h 514"/>
                <a:gd name="T30" fmla="*/ 450 w 377"/>
                <a:gd name="T31" fmla="*/ 5313 h 514"/>
                <a:gd name="T32" fmla="*/ 530 w 377"/>
                <a:gd name="T33" fmla="*/ 6170 h 514"/>
                <a:gd name="T34" fmla="*/ 312 w 377"/>
                <a:gd name="T35" fmla="*/ 8821 h 514"/>
                <a:gd name="T36" fmla="*/ 1042 w 377"/>
                <a:gd name="T37" fmla="*/ 9698 h 514"/>
                <a:gd name="T38" fmla="*/ 2853 w 377"/>
                <a:gd name="T39" fmla="*/ 9584 h 514"/>
                <a:gd name="T40" fmla="*/ 4445 w 377"/>
                <a:gd name="T41" fmla="*/ 9562 h 514"/>
                <a:gd name="T42" fmla="*/ 5432 w 377"/>
                <a:gd name="T43" fmla="*/ 9469 h 514"/>
                <a:gd name="T44" fmla="*/ 5694 w 377"/>
                <a:gd name="T45" fmla="*/ 8069 h 514"/>
                <a:gd name="T46" fmla="*/ 3541 w 377"/>
                <a:gd name="T47" fmla="*/ 1272 h 514"/>
                <a:gd name="T48" fmla="*/ 2041 w 377"/>
                <a:gd name="T49" fmla="*/ 1272 h 514"/>
                <a:gd name="T50" fmla="*/ 1667 w 377"/>
                <a:gd name="T51" fmla="*/ 819 h 514"/>
                <a:gd name="T52" fmla="*/ 2041 w 377"/>
                <a:gd name="T53" fmla="*/ 363 h 514"/>
                <a:gd name="T54" fmla="*/ 2809 w 377"/>
                <a:gd name="T55" fmla="*/ 248 h 514"/>
                <a:gd name="T56" fmla="*/ 3541 w 377"/>
                <a:gd name="T57" fmla="*/ 363 h 514"/>
                <a:gd name="T58" fmla="*/ 3915 w 377"/>
                <a:gd name="T59" fmla="*/ 819 h 514"/>
                <a:gd name="T60" fmla="*/ 3541 w 377"/>
                <a:gd name="T61" fmla="*/ 1272 h 5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7" h="514">
                  <a:moveTo>
                    <a:pt x="365" y="425"/>
                  </a:moveTo>
                  <a:cubicBezTo>
                    <a:pt x="362" y="408"/>
                    <a:pt x="338" y="364"/>
                    <a:pt x="335" y="335"/>
                  </a:cubicBezTo>
                  <a:cubicBezTo>
                    <a:pt x="333" y="306"/>
                    <a:pt x="336" y="275"/>
                    <a:pt x="336" y="266"/>
                  </a:cubicBezTo>
                  <a:cubicBezTo>
                    <a:pt x="336" y="257"/>
                    <a:pt x="314" y="258"/>
                    <a:pt x="314" y="254"/>
                  </a:cubicBezTo>
                  <a:cubicBezTo>
                    <a:pt x="314" y="250"/>
                    <a:pt x="326" y="247"/>
                    <a:pt x="334" y="246"/>
                  </a:cubicBezTo>
                  <a:cubicBezTo>
                    <a:pt x="343" y="245"/>
                    <a:pt x="343" y="219"/>
                    <a:pt x="343" y="199"/>
                  </a:cubicBezTo>
                  <a:cubicBezTo>
                    <a:pt x="343" y="178"/>
                    <a:pt x="354" y="87"/>
                    <a:pt x="354" y="53"/>
                  </a:cubicBezTo>
                  <a:cubicBezTo>
                    <a:pt x="354" y="19"/>
                    <a:pt x="334" y="7"/>
                    <a:pt x="308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08" y="7"/>
                    <a:pt x="197" y="0"/>
                    <a:pt x="179" y="0"/>
                  </a:cubicBezTo>
                  <a:cubicBezTo>
                    <a:pt x="157" y="0"/>
                    <a:pt x="149" y="8"/>
                    <a:pt x="116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14" y="8"/>
                    <a:pt x="0" y="23"/>
                    <a:pt x="3" y="71"/>
                  </a:cubicBezTo>
                  <a:cubicBezTo>
                    <a:pt x="7" y="120"/>
                    <a:pt x="17" y="205"/>
                    <a:pt x="17" y="228"/>
                  </a:cubicBezTo>
                  <a:cubicBezTo>
                    <a:pt x="17" y="252"/>
                    <a:pt x="16" y="253"/>
                    <a:pt x="35" y="263"/>
                  </a:cubicBezTo>
                  <a:cubicBezTo>
                    <a:pt x="54" y="272"/>
                    <a:pt x="36" y="274"/>
                    <a:pt x="29" y="280"/>
                  </a:cubicBezTo>
                  <a:cubicBezTo>
                    <a:pt x="23" y="286"/>
                    <a:pt x="36" y="289"/>
                    <a:pt x="34" y="325"/>
                  </a:cubicBezTo>
                  <a:cubicBezTo>
                    <a:pt x="33" y="361"/>
                    <a:pt x="21" y="434"/>
                    <a:pt x="20" y="465"/>
                  </a:cubicBezTo>
                  <a:cubicBezTo>
                    <a:pt x="19" y="497"/>
                    <a:pt x="48" y="508"/>
                    <a:pt x="67" y="511"/>
                  </a:cubicBezTo>
                  <a:cubicBezTo>
                    <a:pt x="80" y="514"/>
                    <a:pt x="163" y="508"/>
                    <a:pt x="183" y="505"/>
                  </a:cubicBezTo>
                  <a:cubicBezTo>
                    <a:pt x="209" y="501"/>
                    <a:pt x="246" y="506"/>
                    <a:pt x="285" y="504"/>
                  </a:cubicBezTo>
                  <a:cubicBezTo>
                    <a:pt x="307" y="504"/>
                    <a:pt x="318" y="502"/>
                    <a:pt x="348" y="499"/>
                  </a:cubicBezTo>
                  <a:cubicBezTo>
                    <a:pt x="377" y="497"/>
                    <a:pt x="367" y="443"/>
                    <a:pt x="365" y="425"/>
                  </a:cubicBezTo>
                  <a:close/>
                  <a:moveTo>
                    <a:pt x="227" y="67"/>
                  </a:moveTo>
                  <a:cubicBezTo>
                    <a:pt x="131" y="67"/>
                    <a:pt x="131" y="67"/>
                    <a:pt x="131" y="67"/>
                  </a:cubicBezTo>
                  <a:cubicBezTo>
                    <a:pt x="117" y="67"/>
                    <a:pt x="107" y="56"/>
                    <a:pt x="107" y="43"/>
                  </a:cubicBezTo>
                  <a:cubicBezTo>
                    <a:pt x="107" y="30"/>
                    <a:pt x="112" y="19"/>
                    <a:pt x="131" y="19"/>
                  </a:cubicBezTo>
                  <a:cubicBezTo>
                    <a:pt x="149" y="19"/>
                    <a:pt x="161" y="13"/>
                    <a:pt x="180" y="13"/>
                  </a:cubicBezTo>
                  <a:cubicBezTo>
                    <a:pt x="200" y="13"/>
                    <a:pt x="206" y="19"/>
                    <a:pt x="227" y="19"/>
                  </a:cubicBezTo>
                  <a:cubicBezTo>
                    <a:pt x="241" y="19"/>
                    <a:pt x="251" y="30"/>
                    <a:pt x="251" y="43"/>
                  </a:cubicBezTo>
                  <a:cubicBezTo>
                    <a:pt x="251" y="56"/>
                    <a:pt x="240" y="67"/>
                    <a:pt x="227" y="67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202">
              <a:extLst>
                <a:ext uri="{FF2B5EF4-FFF2-40B4-BE49-F238E27FC236}">
                  <a16:creationId xmlns:a16="http://schemas.microsoft.com/office/drawing/2014/main" id="{220CC351-AF00-46DD-8DAE-767A1E552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7"/>
              <a:ext cx="840" cy="1165"/>
            </a:xfrm>
            <a:custGeom>
              <a:avLst/>
              <a:gdLst>
                <a:gd name="T0" fmla="*/ 4863 w 336"/>
                <a:gd name="T1" fmla="*/ 5380 h 437"/>
                <a:gd name="T2" fmla="*/ 4783 w 336"/>
                <a:gd name="T3" fmla="*/ 3887 h 437"/>
                <a:gd name="T4" fmla="*/ 4645 w 336"/>
                <a:gd name="T5" fmla="*/ 3583 h 437"/>
                <a:gd name="T6" fmla="*/ 4583 w 336"/>
                <a:gd name="T7" fmla="*/ 3242 h 437"/>
                <a:gd name="T8" fmla="*/ 4863 w 336"/>
                <a:gd name="T9" fmla="*/ 2807 h 437"/>
                <a:gd name="T10" fmla="*/ 4970 w 336"/>
                <a:gd name="T11" fmla="*/ 1818 h 437"/>
                <a:gd name="T12" fmla="*/ 5125 w 336"/>
                <a:gd name="T13" fmla="*/ 456 h 437"/>
                <a:gd name="T14" fmla="*/ 4750 w 336"/>
                <a:gd name="T15" fmla="*/ 0 h 437"/>
                <a:gd name="T16" fmla="*/ 408 w 336"/>
                <a:gd name="T17" fmla="*/ 0 h 437"/>
                <a:gd name="T18" fmla="*/ 50 w 336"/>
                <a:gd name="T19" fmla="*/ 456 h 437"/>
                <a:gd name="T20" fmla="*/ 63 w 336"/>
                <a:gd name="T21" fmla="*/ 1648 h 437"/>
                <a:gd name="T22" fmla="*/ 188 w 336"/>
                <a:gd name="T23" fmla="*/ 3220 h 437"/>
                <a:gd name="T24" fmla="*/ 488 w 336"/>
                <a:gd name="T25" fmla="*/ 3660 h 437"/>
                <a:gd name="T26" fmla="*/ 363 w 336"/>
                <a:gd name="T27" fmla="*/ 4058 h 437"/>
                <a:gd name="T28" fmla="*/ 408 w 336"/>
                <a:gd name="T29" fmla="*/ 5265 h 437"/>
                <a:gd name="T30" fmla="*/ 333 w 336"/>
                <a:gd name="T31" fmla="*/ 7313 h 437"/>
                <a:gd name="T32" fmla="*/ 595 w 336"/>
                <a:gd name="T33" fmla="*/ 8166 h 437"/>
                <a:gd name="T34" fmla="*/ 625 w 336"/>
                <a:gd name="T35" fmla="*/ 8187 h 437"/>
                <a:gd name="T36" fmla="*/ 625 w 336"/>
                <a:gd name="T37" fmla="*/ 8187 h 437"/>
                <a:gd name="T38" fmla="*/ 783 w 336"/>
                <a:gd name="T39" fmla="*/ 8222 h 437"/>
                <a:gd name="T40" fmla="*/ 2595 w 336"/>
                <a:gd name="T41" fmla="*/ 8110 h 437"/>
                <a:gd name="T42" fmla="*/ 4188 w 336"/>
                <a:gd name="T43" fmla="*/ 8088 h 437"/>
                <a:gd name="T44" fmla="*/ 4895 w 336"/>
                <a:gd name="T45" fmla="*/ 8030 h 437"/>
                <a:gd name="T46" fmla="*/ 4875 w 336"/>
                <a:gd name="T47" fmla="*/ 8051 h 437"/>
                <a:gd name="T48" fmla="*/ 5250 w 336"/>
                <a:gd name="T49" fmla="*/ 7222 h 437"/>
                <a:gd name="T50" fmla="*/ 4863 w 336"/>
                <a:gd name="T51" fmla="*/ 5380 h 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6" h="437">
                  <a:moveTo>
                    <a:pt x="311" y="284"/>
                  </a:moveTo>
                  <a:cubicBezTo>
                    <a:pt x="294" y="240"/>
                    <a:pt x="306" y="226"/>
                    <a:pt x="306" y="205"/>
                  </a:cubicBezTo>
                  <a:cubicBezTo>
                    <a:pt x="306" y="184"/>
                    <a:pt x="303" y="190"/>
                    <a:pt x="297" y="189"/>
                  </a:cubicBezTo>
                  <a:cubicBezTo>
                    <a:pt x="291" y="187"/>
                    <a:pt x="285" y="177"/>
                    <a:pt x="293" y="171"/>
                  </a:cubicBezTo>
                  <a:cubicBezTo>
                    <a:pt x="302" y="166"/>
                    <a:pt x="312" y="157"/>
                    <a:pt x="311" y="148"/>
                  </a:cubicBezTo>
                  <a:cubicBezTo>
                    <a:pt x="309" y="138"/>
                    <a:pt x="311" y="118"/>
                    <a:pt x="318" y="96"/>
                  </a:cubicBezTo>
                  <a:cubicBezTo>
                    <a:pt x="325" y="75"/>
                    <a:pt x="327" y="49"/>
                    <a:pt x="328" y="24"/>
                  </a:cubicBezTo>
                  <a:cubicBezTo>
                    <a:pt x="328" y="10"/>
                    <a:pt x="317" y="0"/>
                    <a:pt x="30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3" y="10"/>
                    <a:pt x="3" y="24"/>
                  </a:cubicBezTo>
                  <a:cubicBezTo>
                    <a:pt x="3" y="24"/>
                    <a:pt x="0" y="42"/>
                    <a:pt x="4" y="87"/>
                  </a:cubicBezTo>
                  <a:cubicBezTo>
                    <a:pt x="8" y="132"/>
                    <a:pt x="7" y="159"/>
                    <a:pt x="12" y="170"/>
                  </a:cubicBezTo>
                  <a:cubicBezTo>
                    <a:pt x="18" y="180"/>
                    <a:pt x="29" y="177"/>
                    <a:pt x="31" y="193"/>
                  </a:cubicBezTo>
                  <a:cubicBezTo>
                    <a:pt x="34" y="209"/>
                    <a:pt x="20" y="202"/>
                    <a:pt x="23" y="214"/>
                  </a:cubicBezTo>
                  <a:cubicBezTo>
                    <a:pt x="26" y="225"/>
                    <a:pt x="31" y="251"/>
                    <a:pt x="26" y="278"/>
                  </a:cubicBezTo>
                  <a:cubicBezTo>
                    <a:pt x="20" y="306"/>
                    <a:pt x="23" y="354"/>
                    <a:pt x="21" y="386"/>
                  </a:cubicBezTo>
                  <a:cubicBezTo>
                    <a:pt x="20" y="418"/>
                    <a:pt x="36" y="430"/>
                    <a:pt x="38" y="431"/>
                  </a:cubicBezTo>
                  <a:cubicBezTo>
                    <a:pt x="39" y="431"/>
                    <a:pt x="39" y="432"/>
                    <a:pt x="40" y="432"/>
                  </a:cubicBezTo>
                  <a:cubicBezTo>
                    <a:pt x="40" y="431"/>
                    <a:pt x="40" y="433"/>
                    <a:pt x="40" y="432"/>
                  </a:cubicBezTo>
                  <a:cubicBezTo>
                    <a:pt x="44" y="433"/>
                    <a:pt x="47" y="433"/>
                    <a:pt x="50" y="434"/>
                  </a:cubicBezTo>
                  <a:cubicBezTo>
                    <a:pt x="63" y="437"/>
                    <a:pt x="146" y="431"/>
                    <a:pt x="166" y="428"/>
                  </a:cubicBezTo>
                  <a:cubicBezTo>
                    <a:pt x="192" y="424"/>
                    <a:pt x="229" y="429"/>
                    <a:pt x="268" y="427"/>
                  </a:cubicBezTo>
                  <a:cubicBezTo>
                    <a:pt x="285" y="427"/>
                    <a:pt x="295" y="426"/>
                    <a:pt x="313" y="424"/>
                  </a:cubicBezTo>
                  <a:cubicBezTo>
                    <a:pt x="313" y="424"/>
                    <a:pt x="312" y="424"/>
                    <a:pt x="312" y="425"/>
                  </a:cubicBezTo>
                  <a:cubicBezTo>
                    <a:pt x="327" y="421"/>
                    <a:pt x="335" y="400"/>
                    <a:pt x="336" y="381"/>
                  </a:cubicBezTo>
                  <a:cubicBezTo>
                    <a:pt x="336" y="361"/>
                    <a:pt x="329" y="327"/>
                    <a:pt x="311" y="28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203">
              <a:extLst>
                <a:ext uri="{FF2B5EF4-FFF2-40B4-BE49-F238E27FC236}">
                  <a16:creationId xmlns:a16="http://schemas.microsoft.com/office/drawing/2014/main" id="{F9479D23-5979-42AF-8F5D-8E4C2064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701"/>
              <a:ext cx="95" cy="27"/>
            </a:xfrm>
            <a:custGeom>
              <a:avLst/>
              <a:gdLst>
                <a:gd name="T0" fmla="*/ 0 w 38"/>
                <a:gd name="T1" fmla="*/ 38 h 10"/>
                <a:gd name="T2" fmla="*/ 300 w 38"/>
                <a:gd name="T3" fmla="*/ 197 h 10"/>
                <a:gd name="T4" fmla="*/ 595 w 38"/>
                <a:gd name="T5" fmla="*/ 38 h 10"/>
                <a:gd name="T6" fmla="*/ 595 w 38"/>
                <a:gd name="T7" fmla="*/ 0 h 10"/>
                <a:gd name="T8" fmla="*/ 300 w 38"/>
                <a:gd name="T9" fmla="*/ 138 h 10"/>
                <a:gd name="T10" fmla="*/ 0 w 38"/>
                <a:gd name="T11" fmla="*/ 0 h 10"/>
                <a:gd name="T12" fmla="*/ 0 w 38"/>
                <a:gd name="T13" fmla="*/ 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0" y="7"/>
                    <a:pt x="10" y="10"/>
                    <a:pt x="19" y="10"/>
                  </a:cubicBezTo>
                  <a:cubicBezTo>
                    <a:pt x="28" y="10"/>
                    <a:pt x="38" y="7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28" y="7"/>
                    <a:pt x="19" y="7"/>
                  </a:cubicBezTo>
                  <a:cubicBezTo>
                    <a:pt x="10" y="7"/>
                    <a:pt x="0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204">
              <a:extLst>
                <a:ext uri="{FF2B5EF4-FFF2-40B4-BE49-F238E27FC236}">
                  <a16:creationId xmlns:a16="http://schemas.microsoft.com/office/drawing/2014/main" id="{590A9D64-6D56-40A9-A30A-AA43DFF7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717"/>
              <a:ext cx="85" cy="48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227 h 18"/>
                <a:gd name="T4" fmla="*/ 270 w 34"/>
                <a:gd name="T5" fmla="*/ 341 h 18"/>
                <a:gd name="T6" fmla="*/ 533 w 34"/>
                <a:gd name="T7" fmla="*/ 227 h 18"/>
                <a:gd name="T8" fmla="*/ 533 w 34"/>
                <a:gd name="T9" fmla="*/ 0 h 18"/>
                <a:gd name="T10" fmla="*/ 270 w 34"/>
                <a:gd name="T11" fmla="*/ 77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9" y="18"/>
                    <a:pt x="17" y="18"/>
                  </a:cubicBezTo>
                  <a:cubicBezTo>
                    <a:pt x="25" y="18"/>
                    <a:pt x="34" y="16"/>
                    <a:pt x="34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4" y="4"/>
                    <a:pt x="17" y="4"/>
                  </a:cubicBezTo>
                  <a:cubicBezTo>
                    <a:pt x="10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205">
              <a:extLst>
                <a:ext uri="{FF2B5EF4-FFF2-40B4-BE49-F238E27FC236}">
                  <a16:creationId xmlns:a16="http://schemas.microsoft.com/office/drawing/2014/main" id="{EE3B3F80-9E27-4ECA-AEB8-93CA44040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76"/>
              <a:ext cx="23" cy="8"/>
            </a:xfrm>
            <a:custGeom>
              <a:avLst/>
              <a:gdLst>
                <a:gd name="T0" fmla="*/ 0 w 9"/>
                <a:gd name="T1" fmla="*/ 35 h 3"/>
                <a:gd name="T2" fmla="*/ 84 w 9"/>
                <a:gd name="T3" fmla="*/ 56 h 3"/>
                <a:gd name="T4" fmla="*/ 151 w 9"/>
                <a:gd name="T5" fmla="*/ 35 h 3"/>
                <a:gd name="T6" fmla="*/ 151 w 9"/>
                <a:gd name="T7" fmla="*/ 35 h 3"/>
                <a:gd name="T8" fmla="*/ 84 w 9"/>
                <a:gd name="T9" fmla="*/ 0 h 3"/>
                <a:gd name="T10" fmla="*/ 0 w 9"/>
                <a:gd name="T11" fmla="*/ 3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206">
              <a:extLst>
                <a:ext uri="{FF2B5EF4-FFF2-40B4-BE49-F238E27FC236}">
                  <a16:creationId xmlns:a16="http://schemas.microsoft.com/office/drawing/2014/main" id="{66D48535-3306-4B6E-878B-910210A2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65"/>
              <a:ext cx="23" cy="19"/>
            </a:xfrm>
            <a:custGeom>
              <a:avLst/>
              <a:gdLst>
                <a:gd name="T0" fmla="*/ 84 w 9"/>
                <a:gd name="T1" fmla="*/ 0 h 7"/>
                <a:gd name="T2" fmla="*/ 0 w 9"/>
                <a:gd name="T3" fmla="*/ 0 h 7"/>
                <a:gd name="T4" fmla="*/ 0 w 9"/>
                <a:gd name="T5" fmla="*/ 117 h 7"/>
                <a:gd name="T6" fmla="*/ 84 w 9"/>
                <a:gd name="T7" fmla="*/ 141 h 7"/>
                <a:gd name="T8" fmla="*/ 151 w 9"/>
                <a:gd name="T9" fmla="*/ 117 h 7"/>
                <a:gd name="T10" fmla="*/ 151 w 9"/>
                <a:gd name="T11" fmla="*/ 0 h 7"/>
                <a:gd name="T12" fmla="*/ 84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207">
              <a:extLst>
                <a:ext uri="{FF2B5EF4-FFF2-40B4-BE49-F238E27FC236}">
                  <a16:creationId xmlns:a16="http://schemas.microsoft.com/office/drawing/2014/main" id="{145C9988-D51F-41E0-A485-6C6FD3613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21"/>
              <a:ext cx="23" cy="8"/>
            </a:xfrm>
            <a:custGeom>
              <a:avLst/>
              <a:gdLst>
                <a:gd name="T0" fmla="*/ 0 w 9"/>
                <a:gd name="T1" fmla="*/ 21 h 3"/>
                <a:gd name="T2" fmla="*/ 84 w 9"/>
                <a:gd name="T3" fmla="*/ 56 h 3"/>
                <a:gd name="T4" fmla="*/ 151 w 9"/>
                <a:gd name="T5" fmla="*/ 21 h 3"/>
                <a:gd name="T6" fmla="*/ 151 w 9"/>
                <a:gd name="T7" fmla="*/ 21 h 3"/>
                <a:gd name="T8" fmla="*/ 84 w 9"/>
                <a:gd name="T9" fmla="*/ 0 h 3"/>
                <a:gd name="T10" fmla="*/ 0 w 9"/>
                <a:gd name="T11" fmla="*/ 2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208">
              <a:extLst>
                <a:ext uri="{FF2B5EF4-FFF2-40B4-BE49-F238E27FC236}">
                  <a16:creationId xmlns:a16="http://schemas.microsoft.com/office/drawing/2014/main" id="{1C484F3A-AAAC-4E09-BC89-A436A0D9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71"/>
              <a:ext cx="50" cy="21"/>
            </a:xfrm>
            <a:custGeom>
              <a:avLst/>
              <a:gdLst>
                <a:gd name="T0" fmla="*/ 220 w 20"/>
                <a:gd name="T1" fmla="*/ 0 h 8"/>
                <a:gd name="T2" fmla="*/ 220 w 20"/>
                <a:gd name="T3" fmla="*/ 76 h 8"/>
                <a:gd name="T4" fmla="*/ 158 w 20"/>
                <a:gd name="T5" fmla="*/ 89 h 8"/>
                <a:gd name="T6" fmla="*/ 83 w 20"/>
                <a:gd name="T7" fmla="*/ 76 h 8"/>
                <a:gd name="T8" fmla="*/ 83 w 20"/>
                <a:gd name="T9" fmla="*/ 0 h 8"/>
                <a:gd name="T10" fmla="*/ 0 w 20"/>
                <a:gd name="T11" fmla="*/ 76 h 8"/>
                <a:gd name="T12" fmla="*/ 0 w 20"/>
                <a:gd name="T13" fmla="*/ 76 h 8"/>
                <a:gd name="T14" fmla="*/ 158 w 20"/>
                <a:gd name="T15" fmla="*/ 144 h 8"/>
                <a:gd name="T16" fmla="*/ 313 w 20"/>
                <a:gd name="T17" fmla="*/ 76 h 8"/>
                <a:gd name="T18" fmla="*/ 313 w 20"/>
                <a:gd name="T19" fmla="*/ 76 h 8"/>
                <a:gd name="T20" fmla="*/ 220 w 2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2" y="5"/>
                    <a:pt x="10" y="5"/>
                  </a:cubicBezTo>
                  <a:cubicBezTo>
                    <a:pt x="8" y="5"/>
                    <a:pt x="5" y="5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5" y="8"/>
                    <a:pt x="10" y="8"/>
                  </a:cubicBezTo>
                  <a:cubicBezTo>
                    <a:pt x="15" y="8"/>
                    <a:pt x="20" y="6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09">
              <a:extLst>
                <a:ext uri="{FF2B5EF4-FFF2-40B4-BE49-F238E27FC236}">
                  <a16:creationId xmlns:a16="http://schemas.microsoft.com/office/drawing/2014/main" id="{E2399513-597A-4263-BCA4-87BB62C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1"/>
              <a:ext cx="50" cy="32"/>
            </a:xfrm>
            <a:custGeom>
              <a:avLst/>
              <a:gdLst>
                <a:gd name="T0" fmla="*/ 158 w 20"/>
                <a:gd name="T1" fmla="*/ 77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149 h 12"/>
                <a:gd name="T8" fmla="*/ 158 w 20"/>
                <a:gd name="T9" fmla="*/ 227 h 12"/>
                <a:gd name="T10" fmla="*/ 313 w 20"/>
                <a:gd name="T11" fmla="*/ 149 h 12"/>
                <a:gd name="T12" fmla="*/ 313 w 20"/>
                <a:gd name="T13" fmla="*/ 0 h 12"/>
                <a:gd name="T14" fmla="*/ 313 w 20"/>
                <a:gd name="T15" fmla="*/ 0 h 12"/>
                <a:gd name="T16" fmla="*/ 158 w 20"/>
                <a:gd name="T17" fmla="*/ 7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10" y="4"/>
                  </a:moveTo>
                  <a:cubicBezTo>
                    <a:pt x="5" y="4"/>
                    <a:pt x="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5" y="12"/>
                    <a:pt x="10" y="12"/>
                  </a:cubicBezTo>
                  <a:cubicBezTo>
                    <a:pt x="15" y="12"/>
                    <a:pt x="20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5" y="4"/>
                    <a:pt x="10" y="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10">
              <a:extLst>
                <a:ext uri="{FF2B5EF4-FFF2-40B4-BE49-F238E27FC236}">
                  <a16:creationId xmlns:a16="http://schemas.microsoft.com/office/drawing/2014/main" id="{9C061A60-8301-42E8-BC5D-40C1A1F8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11"/>
              <a:ext cx="23" cy="18"/>
            </a:xfrm>
            <a:custGeom>
              <a:avLst/>
              <a:gdLst>
                <a:gd name="T0" fmla="*/ 84 w 9"/>
                <a:gd name="T1" fmla="*/ 21 h 7"/>
                <a:gd name="T2" fmla="*/ 0 w 9"/>
                <a:gd name="T3" fmla="*/ 0 h 7"/>
                <a:gd name="T4" fmla="*/ 0 w 9"/>
                <a:gd name="T5" fmla="*/ 85 h 7"/>
                <a:gd name="T6" fmla="*/ 84 w 9"/>
                <a:gd name="T7" fmla="*/ 118 h 7"/>
                <a:gd name="T8" fmla="*/ 151 w 9"/>
                <a:gd name="T9" fmla="*/ 85 h 7"/>
                <a:gd name="T10" fmla="*/ 151 w 9"/>
                <a:gd name="T11" fmla="*/ 0 h 7"/>
                <a:gd name="T12" fmla="*/ 84 w 9"/>
                <a:gd name="T13" fmla="*/ 2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11">
              <a:extLst>
                <a:ext uri="{FF2B5EF4-FFF2-40B4-BE49-F238E27FC236}">
                  <a16:creationId xmlns:a16="http://schemas.microsoft.com/office/drawing/2014/main" id="{9D950076-C118-4FA7-BEFD-AD0BB5D4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811"/>
              <a:ext cx="35" cy="818"/>
            </a:xfrm>
            <a:custGeom>
              <a:avLst/>
              <a:gdLst>
                <a:gd name="T0" fmla="*/ 113 w 14"/>
                <a:gd name="T1" fmla="*/ 21 h 307"/>
                <a:gd name="T2" fmla="*/ 0 w 14"/>
                <a:gd name="T3" fmla="*/ 0 h 307"/>
                <a:gd name="T4" fmla="*/ 0 w 14"/>
                <a:gd name="T5" fmla="*/ 5809 h 307"/>
                <a:gd name="T6" fmla="*/ 220 w 14"/>
                <a:gd name="T7" fmla="*/ 5809 h 307"/>
                <a:gd name="T8" fmla="*/ 220 w 14"/>
                <a:gd name="T9" fmla="*/ 0 h 307"/>
                <a:gd name="T10" fmla="*/ 113 w 14"/>
                <a:gd name="T11" fmla="*/ 21 h 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07">
                  <a:moveTo>
                    <a:pt x="7" y="1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12">
              <a:extLst>
                <a:ext uri="{FF2B5EF4-FFF2-40B4-BE49-F238E27FC236}">
                  <a16:creationId xmlns:a16="http://schemas.microsoft.com/office/drawing/2014/main" id="{FFD573F0-39FB-48DD-AC6D-35B9E55E7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693"/>
              <a:ext cx="95" cy="27"/>
            </a:xfrm>
            <a:custGeom>
              <a:avLst/>
              <a:gdLst>
                <a:gd name="T0" fmla="*/ 563 w 38"/>
                <a:gd name="T1" fmla="*/ 0 h 10"/>
                <a:gd name="T2" fmla="*/ 563 w 38"/>
                <a:gd name="T3" fmla="*/ 59 h 10"/>
                <a:gd name="T4" fmla="*/ 300 w 38"/>
                <a:gd name="T5" fmla="*/ 116 h 10"/>
                <a:gd name="T6" fmla="*/ 33 w 38"/>
                <a:gd name="T7" fmla="*/ 59 h 10"/>
                <a:gd name="T8" fmla="*/ 33 w 38"/>
                <a:gd name="T9" fmla="*/ 0 h 10"/>
                <a:gd name="T10" fmla="*/ 0 w 38"/>
                <a:gd name="T11" fmla="*/ 59 h 10"/>
                <a:gd name="T12" fmla="*/ 0 w 38"/>
                <a:gd name="T13" fmla="*/ 59 h 10"/>
                <a:gd name="T14" fmla="*/ 300 w 38"/>
                <a:gd name="T15" fmla="*/ 197 h 10"/>
                <a:gd name="T16" fmla="*/ 595 w 38"/>
                <a:gd name="T17" fmla="*/ 59 h 10"/>
                <a:gd name="T18" fmla="*/ 595 w 38"/>
                <a:gd name="T19" fmla="*/ 59 h 10"/>
                <a:gd name="T20" fmla="*/ 563 w 3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0">
                  <a:moveTo>
                    <a:pt x="36" y="0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5"/>
                    <a:pt x="26" y="6"/>
                    <a:pt x="19" y="6"/>
                  </a:cubicBezTo>
                  <a:cubicBezTo>
                    <a:pt x="12" y="6"/>
                    <a:pt x="5" y="5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10" y="10"/>
                    <a:pt x="19" y="10"/>
                  </a:cubicBezTo>
                  <a:cubicBezTo>
                    <a:pt x="28" y="10"/>
                    <a:pt x="38" y="8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1"/>
                    <a:pt x="36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3">
              <a:extLst>
                <a:ext uri="{FF2B5EF4-FFF2-40B4-BE49-F238E27FC236}">
                  <a16:creationId xmlns:a16="http://schemas.microsoft.com/office/drawing/2014/main" id="{C3E0C86E-2248-4762-9BBE-B80180A3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397"/>
              <a:ext cx="683" cy="91"/>
            </a:xfrm>
            <a:custGeom>
              <a:avLst/>
              <a:gdLst>
                <a:gd name="T0" fmla="*/ 4276 w 273"/>
                <a:gd name="T1" fmla="*/ 0 h 34"/>
                <a:gd name="T2" fmla="*/ 3568 w 273"/>
                <a:gd name="T3" fmla="*/ 56 h 34"/>
                <a:gd name="T4" fmla="*/ 1971 w 273"/>
                <a:gd name="T5" fmla="*/ 78 h 34"/>
                <a:gd name="T6" fmla="*/ 158 w 273"/>
                <a:gd name="T7" fmla="*/ 193 h 34"/>
                <a:gd name="T8" fmla="*/ 0 w 273"/>
                <a:gd name="T9" fmla="*/ 150 h 34"/>
                <a:gd name="T10" fmla="*/ 113 w 273"/>
                <a:gd name="T11" fmla="*/ 559 h 34"/>
                <a:gd name="T12" fmla="*/ 2597 w 273"/>
                <a:gd name="T13" fmla="*/ 559 h 34"/>
                <a:gd name="T14" fmla="*/ 4163 w 273"/>
                <a:gd name="T15" fmla="*/ 538 h 34"/>
                <a:gd name="T16" fmla="*/ 4276 w 27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34">
                  <a:moveTo>
                    <a:pt x="273" y="0"/>
                  </a:moveTo>
                  <a:cubicBezTo>
                    <a:pt x="255" y="2"/>
                    <a:pt x="245" y="3"/>
                    <a:pt x="228" y="3"/>
                  </a:cubicBezTo>
                  <a:cubicBezTo>
                    <a:pt x="189" y="5"/>
                    <a:pt x="152" y="0"/>
                    <a:pt x="126" y="4"/>
                  </a:cubicBezTo>
                  <a:cubicBezTo>
                    <a:pt x="106" y="7"/>
                    <a:pt x="23" y="13"/>
                    <a:pt x="10" y="10"/>
                  </a:cubicBezTo>
                  <a:cubicBezTo>
                    <a:pt x="7" y="9"/>
                    <a:pt x="4" y="9"/>
                    <a:pt x="0" y="8"/>
                  </a:cubicBezTo>
                  <a:cubicBezTo>
                    <a:pt x="0" y="17"/>
                    <a:pt x="2" y="27"/>
                    <a:pt x="7" y="29"/>
                  </a:cubicBezTo>
                  <a:cubicBezTo>
                    <a:pt x="18" y="34"/>
                    <a:pt x="108" y="26"/>
                    <a:pt x="166" y="29"/>
                  </a:cubicBezTo>
                  <a:cubicBezTo>
                    <a:pt x="224" y="32"/>
                    <a:pt x="266" y="28"/>
                    <a:pt x="266" y="28"/>
                  </a:cubicBezTo>
                  <a:cubicBezTo>
                    <a:pt x="266" y="22"/>
                    <a:pt x="265" y="11"/>
                    <a:pt x="273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14">
              <a:extLst>
                <a:ext uri="{FF2B5EF4-FFF2-40B4-BE49-F238E27FC236}">
                  <a16:creationId xmlns:a16="http://schemas.microsoft.com/office/drawing/2014/main" id="{0EC34D68-B163-4B02-8964-581BFE9B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347"/>
              <a:ext cx="253" cy="658"/>
            </a:xfrm>
            <a:custGeom>
              <a:avLst/>
              <a:gdLst>
                <a:gd name="T0" fmla="*/ 1443 w 101"/>
                <a:gd name="T1" fmla="*/ 4670 h 247"/>
                <a:gd name="T2" fmla="*/ 376 w 101"/>
                <a:gd name="T3" fmla="*/ 3932 h 247"/>
                <a:gd name="T4" fmla="*/ 50 w 101"/>
                <a:gd name="T5" fmla="*/ 3407 h 247"/>
                <a:gd name="T6" fmla="*/ 20 w 101"/>
                <a:gd name="T7" fmla="*/ 2533 h 247"/>
                <a:gd name="T8" fmla="*/ 188 w 101"/>
                <a:gd name="T9" fmla="*/ 682 h 247"/>
                <a:gd name="T10" fmla="*/ 271 w 101"/>
                <a:gd name="T11" fmla="*/ 93 h 247"/>
                <a:gd name="T12" fmla="*/ 784 w 101"/>
                <a:gd name="T13" fmla="*/ 703 h 247"/>
                <a:gd name="T14" fmla="*/ 1568 w 101"/>
                <a:gd name="T15" fmla="*/ 1774 h 247"/>
                <a:gd name="T16" fmla="*/ 804 w 101"/>
                <a:gd name="T17" fmla="*/ 2568 h 247"/>
                <a:gd name="T18" fmla="*/ 1443 w 101"/>
                <a:gd name="T19" fmla="*/ 467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247">
                  <a:moveTo>
                    <a:pt x="92" y="247"/>
                  </a:moveTo>
                  <a:cubicBezTo>
                    <a:pt x="68" y="241"/>
                    <a:pt x="44" y="222"/>
                    <a:pt x="24" y="208"/>
                  </a:cubicBezTo>
                  <a:cubicBezTo>
                    <a:pt x="13" y="200"/>
                    <a:pt x="5" y="193"/>
                    <a:pt x="3" y="180"/>
                  </a:cubicBezTo>
                  <a:cubicBezTo>
                    <a:pt x="0" y="166"/>
                    <a:pt x="1" y="149"/>
                    <a:pt x="1" y="134"/>
                  </a:cubicBezTo>
                  <a:cubicBezTo>
                    <a:pt x="1" y="100"/>
                    <a:pt x="12" y="70"/>
                    <a:pt x="12" y="36"/>
                  </a:cubicBezTo>
                  <a:cubicBezTo>
                    <a:pt x="11" y="24"/>
                    <a:pt x="6" y="10"/>
                    <a:pt x="17" y="5"/>
                  </a:cubicBezTo>
                  <a:cubicBezTo>
                    <a:pt x="28" y="0"/>
                    <a:pt x="34" y="28"/>
                    <a:pt x="50" y="37"/>
                  </a:cubicBezTo>
                  <a:cubicBezTo>
                    <a:pt x="65" y="47"/>
                    <a:pt x="101" y="60"/>
                    <a:pt x="100" y="94"/>
                  </a:cubicBezTo>
                  <a:cubicBezTo>
                    <a:pt x="99" y="127"/>
                    <a:pt x="41" y="77"/>
                    <a:pt x="51" y="136"/>
                  </a:cubicBezTo>
                  <a:cubicBezTo>
                    <a:pt x="60" y="194"/>
                    <a:pt x="60" y="220"/>
                    <a:pt x="92" y="247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15">
              <a:extLst>
                <a:ext uri="{FF2B5EF4-FFF2-40B4-BE49-F238E27FC236}">
                  <a16:creationId xmlns:a16="http://schemas.microsoft.com/office/drawing/2014/main" id="{2D464BD6-BB57-4DB2-9ABD-375F382D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395"/>
              <a:ext cx="97" cy="610"/>
            </a:xfrm>
            <a:custGeom>
              <a:avLst/>
              <a:gdLst>
                <a:gd name="T0" fmla="*/ 321 w 39"/>
                <a:gd name="T1" fmla="*/ 4329 h 229"/>
                <a:gd name="T2" fmla="*/ 0 w 39"/>
                <a:gd name="T3" fmla="*/ 3343 h 229"/>
                <a:gd name="T4" fmla="*/ 599 w 39"/>
                <a:gd name="T5" fmla="*/ 0 h 229"/>
                <a:gd name="T6" fmla="*/ 321 w 39"/>
                <a:gd name="T7" fmla="*/ 4329 h 2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29">
                  <a:moveTo>
                    <a:pt x="21" y="229"/>
                  </a:moveTo>
                  <a:cubicBezTo>
                    <a:pt x="2" y="228"/>
                    <a:pt x="0" y="196"/>
                    <a:pt x="0" y="177"/>
                  </a:cubicBezTo>
                  <a:cubicBezTo>
                    <a:pt x="0" y="153"/>
                    <a:pt x="10" y="89"/>
                    <a:pt x="39" y="0"/>
                  </a:cubicBezTo>
                  <a:cubicBezTo>
                    <a:pt x="34" y="34"/>
                    <a:pt x="2" y="212"/>
                    <a:pt x="21" y="229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6">
              <a:extLst>
                <a:ext uri="{FF2B5EF4-FFF2-40B4-BE49-F238E27FC236}">
                  <a16:creationId xmlns:a16="http://schemas.microsoft.com/office/drawing/2014/main" id="{230B043D-A5AC-4924-B7B9-854C2A3D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304"/>
              <a:ext cx="170" cy="277"/>
            </a:xfrm>
            <a:custGeom>
              <a:avLst/>
              <a:gdLst>
                <a:gd name="T0" fmla="*/ 438 w 68"/>
                <a:gd name="T1" fmla="*/ 1249 h 104"/>
                <a:gd name="T2" fmla="*/ 750 w 68"/>
                <a:gd name="T3" fmla="*/ 0 h 104"/>
                <a:gd name="T4" fmla="*/ 958 w 68"/>
                <a:gd name="T5" fmla="*/ 192 h 104"/>
                <a:gd name="T6" fmla="*/ 595 w 68"/>
                <a:gd name="T7" fmla="*/ 1851 h 104"/>
                <a:gd name="T8" fmla="*/ 20 w 68"/>
                <a:gd name="T9" fmla="*/ 1262 h 104"/>
                <a:gd name="T10" fmla="*/ 0 w 68"/>
                <a:gd name="T11" fmla="*/ 1249 h 104"/>
                <a:gd name="T12" fmla="*/ 438 w 68"/>
                <a:gd name="T13" fmla="*/ 124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04">
                  <a:moveTo>
                    <a:pt x="28" y="66"/>
                  </a:moveTo>
                  <a:cubicBezTo>
                    <a:pt x="45" y="61"/>
                    <a:pt x="52" y="14"/>
                    <a:pt x="48" y="0"/>
                  </a:cubicBezTo>
                  <a:cubicBezTo>
                    <a:pt x="48" y="0"/>
                    <a:pt x="53" y="1"/>
                    <a:pt x="61" y="10"/>
                  </a:cubicBezTo>
                  <a:cubicBezTo>
                    <a:pt x="68" y="18"/>
                    <a:pt x="52" y="93"/>
                    <a:pt x="38" y="98"/>
                  </a:cubicBezTo>
                  <a:cubicBezTo>
                    <a:pt x="25" y="104"/>
                    <a:pt x="21" y="95"/>
                    <a:pt x="1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9" y="68"/>
                    <a:pt x="21" y="69"/>
                    <a:pt x="28" y="66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17">
              <a:extLst>
                <a:ext uri="{FF2B5EF4-FFF2-40B4-BE49-F238E27FC236}">
                  <a16:creationId xmlns:a16="http://schemas.microsoft.com/office/drawing/2014/main" id="{0833FCEE-5325-46D6-BF25-1B80FA8F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299"/>
              <a:ext cx="85" cy="96"/>
            </a:xfrm>
            <a:custGeom>
              <a:avLst/>
              <a:gdLst>
                <a:gd name="T0" fmla="*/ 0 w 34"/>
                <a:gd name="T1" fmla="*/ 0 h 36"/>
                <a:gd name="T2" fmla="*/ 313 w 34"/>
                <a:gd name="T3" fmla="*/ 627 h 36"/>
                <a:gd name="T4" fmla="*/ 363 w 34"/>
                <a:gd name="T5" fmla="*/ 136 h 36"/>
                <a:gd name="T6" fmla="*/ 0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cubicBezTo>
                    <a:pt x="0" y="10"/>
                    <a:pt x="7" y="31"/>
                    <a:pt x="20" y="33"/>
                  </a:cubicBezTo>
                  <a:cubicBezTo>
                    <a:pt x="34" y="36"/>
                    <a:pt x="23" y="7"/>
                    <a:pt x="23" y="7"/>
                  </a:cubicBezTo>
                  <a:cubicBezTo>
                    <a:pt x="19" y="18"/>
                    <a:pt x="1" y="17"/>
                    <a:pt x="0" y="0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18">
              <a:extLst>
                <a:ext uri="{FF2B5EF4-FFF2-40B4-BE49-F238E27FC236}">
                  <a16:creationId xmlns:a16="http://schemas.microsoft.com/office/drawing/2014/main" id="{BE5EDB37-0AEB-40E4-880C-22E727AE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328"/>
              <a:ext cx="283" cy="117"/>
            </a:xfrm>
            <a:custGeom>
              <a:avLst/>
              <a:gdLst>
                <a:gd name="T0" fmla="*/ 721 w 113"/>
                <a:gd name="T1" fmla="*/ 827 h 44"/>
                <a:gd name="T2" fmla="*/ 0 w 113"/>
                <a:gd name="T3" fmla="*/ 0 h 44"/>
                <a:gd name="T4" fmla="*/ 614 w 113"/>
                <a:gd name="T5" fmla="*/ 657 h 44"/>
                <a:gd name="T6" fmla="*/ 1255 w 113"/>
                <a:gd name="T7" fmla="*/ 396 h 44"/>
                <a:gd name="T8" fmla="*/ 1776 w 113"/>
                <a:gd name="T9" fmla="*/ 431 h 44"/>
                <a:gd name="T10" fmla="*/ 1192 w 113"/>
                <a:gd name="T11" fmla="*/ 524 h 44"/>
                <a:gd name="T12" fmla="*/ 721 w 113"/>
                <a:gd name="T13" fmla="*/ 827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44">
                  <a:moveTo>
                    <a:pt x="46" y="44"/>
                  </a:moveTo>
                  <a:cubicBezTo>
                    <a:pt x="27" y="44"/>
                    <a:pt x="18" y="28"/>
                    <a:pt x="0" y="0"/>
                  </a:cubicBezTo>
                  <a:cubicBezTo>
                    <a:pt x="7" y="7"/>
                    <a:pt x="26" y="34"/>
                    <a:pt x="39" y="35"/>
                  </a:cubicBezTo>
                  <a:cubicBezTo>
                    <a:pt x="52" y="35"/>
                    <a:pt x="68" y="25"/>
                    <a:pt x="80" y="21"/>
                  </a:cubicBezTo>
                  <a:cubicBezTo>
                    <a:pt x="92" y="17"/>
                    <a:pt x="113" y="23"/>
                    <a:pt x="113" y="23"/>
                  </a:cubicBezTo>
                  <a:cubicBezTo>
                    <a:pt x="95" y="22"/>
                    <a:pt x="89" y="20"/>
                    <a:pt x="76" y="28"/>
                  </a:cubicBezTo>
                  <a:cubicBezTo>
                    <a:pt x="64" y="36"/>
                    <a:pt x="58" y="44"/>
                    <a:pt x="46" y="44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19">
              <a:extLst>
                <a:ext uri="{FF2B5EF4-FFF2-40B4-BE49-F238E27FC236}">
                  <a16:creationId xmlns:a16="http://schemas.microsoft.com/office/drawing/2014/main" id="{15DC45D4-71A5-49FF-AAC3-16199AE5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811"/>
              <a:ext cx="35" cy="818"/>
            </a:xfrm>
            <a:custGeom>
              <a:avLst/>
              <a:gdLst>
                <a:gd name="T0" fmla="*/ 113 w 14"/>
                <a:gd name="T1" fmla="*/ 21 h 307"/>
                <a:gd name="T2" fmla="*/ 0 w 14"/>
                <a:gd name="T3" fmla="*/ 0 h 307"/>
                <a:gd name="T4" fmla="*/ 0 w 14"/>
                <a:gd name="T5" fmla="*/ 5809 h 307"/>
                <a:gd name="T6" fmla="*/ 220 w 14"/>
                <a:gd name="T7" fmla="*/ 5809 h 307"/>
                <a:gd name="T8" fmla="*/ 220 w 14"/>
                <a:gd name="T9" fmla="*/ 0 h 307"/>
                <a:gd name="T10" fmla="*/ 113 w 14"/>
                <a:gd name="T11" fmla="*/ 21 h 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07">
                  <a:moveTo>
                    <a:pt x="7" y="1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20">
              <a:extLst>
                <a:ext uri="{FF2B5EF4-FFF2-40B4-BE49-F238E27FC236}">
                  <a16:creationId xmlns:a16="http://schemas.microsoft.com/office/drawing/2014/main" id="{9A008A33-3FEE-4BD2-8120-DA7502D8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65"/>
              <a:ext cx="23" cy="19"/>
            </a:xfrm>
            <a:custGeom>
              <a:avLst/>
              <a:gdLst>
                <a:gd name="T0" fmla="*/ 84 w 9"/>
                <a:gd name="T1" fmla="*/ 0 h 7"/>
                <a:gd name="T2" fmla="*/ 0 w 9"/>
                <a:gd name="T3" fmla="*/ 0 h 7"/>
                <a:gd name="T4" fmla="*/ 0 w 9"/>
                <a:gd name="T5" fmla="*/ 117 h 7"/>
                <a:gd name="T6" fmla="*/ 84 w 9"/>
                <a:gd name="T7" fmla="*/ 141 h 7"/>
                <a:gd name="T8" fmla="*/ 151 w 9"/>
                <a:gd name="T9" fmla="*/ 117 h 7"/>
                <a:gd name="T10" fmla="*/ 151 w 9"/>
                <a:gd name="T11" fmla="*/ 0 h 7"/>
                <a:gd name="T12" fmla="*/ 84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21">
              <a:extLst>
                <a:ext uri="{FF2B5EF4-FFF2-40B4-BE49-F238E27FC236}">
                  <a16:creationId xmlns:a16="http://schemas.microsoft.com/office/drawing/2014/main" id="{75B13CDA-7367-457F-AD2B-65B63B50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701"/>
              <a:ext cx="95" cy="27"/>
            </a:xfrm>
            <a:custGeom>
              <a:avLst/>
              <a:gdLst>
                <a:gd name="T0" fmla="*/ 0 w 38"/>
                <a:gd name="T1" fmla="*/ 38 h 10"/>
                <a:gd name="T2" fmla="*/ 300 w 38"/>
                <a:gd name="T3" fmla="*/ 197 h 10"/>
                <a:gd name="T4" fmla="*/ 595 w 38"/>
                <a:gd name="T5" fmla="*/ 38 h 10"/>
                <a:gd name="T6" fmla="*/ 595 w 38"/>
                <a:gd name="T7" fmla="*/ 0 h 10"/>
                <a:gd name="T8" fmla="*/ 300 w 38"/>
                <a:gd name="T9" fmla="*/ 138 h 10"/>
                <a:gd name="T10" fmla="*/ 0 w 38"/>
                <a:gd name="T11" fmla="*/ 0 h 10"/>
                <a:gd name="T12" fmla="*/ 0 w 38"/>
                <a:gd name="T13" fmla="*/ 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0" y="7"/>
                    <a:pt x="10" y="10"/>
                    <a:pt x="19" y="10"/>
                  </a:cubicBezTo>
                  <a:cubicBezTo>
                    <a:pt x="28" y="10"/>
                    <a:pt x="38" y="7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28" y="7"/>
                    <a:pt x="19" y="7"/>
                  </a:cubicBezTo>
                  <a:cubicBezTo>
                    <a:pt x="10" y="7"/>
                    <a:pt x="0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22">
              <a:extLst>
                <a:ext uri="{FF2B5EF4-FFF2-40B4-BE49-F238E27FC236}">
                  <a16:creationId xmlns:a16="http://schemas.microsoft.com/office/drawing/2014/main" id="{4E2E8462-290F-4CDC-B4DF-7FAE68EE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717"/>
              <a:ext cx="85" cy="48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227 h 18"/>
                <a:gd name="T4" fmla="*/ 270 w 34"/>
                <a:gd name="T5" fmla="*/ 341 h 18"/>
                <a:gd name="T6" fmla="*/ 533 w 34"/>
                <a:gd name="T7" fmla="*/ 227 h 18"/>
                <a:gd name="T8" fmla="*/ 533 w 34"/>
                <a:gd name="T9" fmla="*/ 0 h 18"/>
                <a:gd name="T10" fmla="*/ 270 w 34"/>
                <a:gd name="T11" fmla="*/ 77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9" y="18"/>
                    <a:pt x="17" y="18"/>
                  </a:cubicBezTo>
                  <a:cubicBezTo>
                    <a:pt x="25" y="18"/>
                    <a:pt x="34" y="16"/>
                    <a:pt x="34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4" y="4"/>
                    <a:pt x="17" y="4"/>
                  </a:cubicBezTo>
                  <a:cubicBezTo>
                    <a:pt x="10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23">
              <a:extLst>
                <a:ext uri="{FF2B5EF4-FFF2-40B4-BE49-F238E27FC236}">
                  <a16:creationId xmlns:a16="http://schemas.microsoft.com/office/drawing/2014/main" id="{8B89D145-B042-42B2-A48B-3BAD0E07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76"/>
              <a:ext cx="23" cy="8"/>
            </a:xfrm>
            <a:custGeom>
              <a:avLst/>
              <a:gdLst>
                <a:gd name="T0" fmla="*/ 0 w 9"/>
                <a:gd name="T1" fmla="*/ 35 h 3"/>
                <a:gd name="T2" fmla="*/ 84 w 9"/>
                <a:gd name="T3" fmla="*/ 56 h 3"/>
                <a:gd name="T4" fmla="*/ 151 w 9"/>
                <a:gd name="T5" fmla="*/ 35 h 3"/>
                <a:gd name="T6" fmla="*/ 151 w 9"/>
                <a:gd name="T7" fmla="*/ 35 h 3"/>
                <a:gd name="T8" fmla="*/ 84 w 9"/>
                <a:gd name="T9" fmla="*/ 0 h 3"/>
                <a:gd name="T10" fmla="*/ 0 w 9"/>
                <a:gd name="T11" fmla="*/ 3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A2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24">
              <a:extLst>
                <a:ext uri="{FF2B5EF4-FFF2-40B4-BE49-F238E27FC236}">
                  <a16:creationId xmlns:a16="http://schemas.microsoft.com/office/drawing/2014/main" id="{E42A13D8-5204-4C31-B601-0EE8B638E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11"/>
              <a:ext cx="23" cy="18"/>
            </a:xfrm>
            <a:custGeom>
              <a:avLst/>
              <a:gdLst>
                <a:gd name="T0" fmla="*/ 84 w 9"/>
                <a:gd name="T1" fmla="*/ 21 h 7"/>
                <a:gd name="T2" fmla="*/ 0 w 9"/>
                <a:gd name="T3" fmla="*/ 0 h 7"/>
                <a:gd name="T4" fmla="*/ 0 w 9"/>
                <a:gd name="T5" fmla="*/ 85 h 7"/>
                <a:gd name="T6" fmla="*/ 84 w 9"/>
                <a:gd name="T7" fmla="*/ 118 h 7"/>
                <a:gd name="T8" fmla="*/ 151 w 9"/>
                <a:gd name="T9" fmla="*/ 85 h 7"/>
                <a:gd name="T10" fmla="*/ 151 w 9"/>
                <a:gd name="T11" fmla="*/ 0 h 7"/>
                <a:gd name="T12" fmla="*/ 84 w 9"/>
                <a:gd name="T13" fmla="*/ 2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25">
              <a:extLst>
                <a:ext uri="{FF2B5EF4-FFF2-40B4-BE49-F238E27FC236}">
                  <a16:creationId xmlns:a16="http://schemas.microsoft.com/office/drawing/2014/main" id="{5E952ABF-3001-4305-A526-D39C2D03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21"/>
              <a:ext cx="23" cy="8"/>
            </a:xfrm>
            <a:custGeom>
              <a:avLst/>
              <a:gdLst>
                <a:gd name="T0" fmla="*/ 0 w 9"/>
                <a:gd name="T1" fmla="*/ 21 h 3"/>
                <a:gd name="T2" fmla="*/ 84 w 9"/>
                <a:gd name="T3" fmla="*/ 56 h 3"/>
                <a:gd name="T4" fmla="*/ 151 w 9"/>
                <a:gd name="T5" fmla="*/ 21 h 3"/>
                <a:gd name="T6" fmla="*/ 151 w 9"/>
                <a:gd name="T7" fmla="*/ 21 h 3"/>
                <a:gd name="T8" fmla="*/ 84 w 9"/>
                <a:gd name="T9" fmla="*/ 0 h 3"/>
                <a:gd name="T10" fmla="*/ 0 w 9"/>
                <a:gd name="T11" fmla="*/ 2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26">
              <a:extLst>
                <a:ext uri="{FF2B5EF4-FFF2-40B4-BE49-F238E27FC236}">
                  <a16:creationId xmlns:a16="http://schemas.microsoft.com/office/drawing/2014/main" id="{98A32F60-A0D6-400D-A817-0C831E62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71"/>
              <a:ext cx="50" cy="21"/>
            </a:xfrm>
            <a:custGeom>
              <a:avLst/>
              <a:gdLst>
                <a:gd name="T0" fmla="*/ 220 w 20"/>
                <a:gd name="T1" fmla="*/ 0 h 8"/>
                <a:gd name="T2" fmla="*/ 220 w 20"/>
                <a:gd name="T3" fmla="*/ 76 h 8"/>
                <a:gd name="T4" fmla="*/ 158 w 20"/>
                <a:gd name="T5" fmla="*/ 89 h 8"/>
                <a:gd name="T6" fmla="*/ 83 w 20"/>
                <a:gd name="T7" fmla="*/ 76 h 8"/>
                <a:gd name="T8" fmla="*/ 83 w 20"/>
                <a:gd name="T9" fmla="*/ 0 h 8"/>
                <a:gd name="T10" fmla="*/ 0 w 20"/>
                <a:gd name="T11" fmla="*/ 76 h 8"/>
                <a:gd name="T12" fmla="*/ 0 w 20"/>
                <a:gd name="T13" fmla="*/ 76 h 8"/>
                <a:gd name="T14" fmla="*/ 158 w 20"/>
                <a:gd name="T15" fmla="*/ 144 h 8"/>
                <a:gd name="T16" fmla="*/ 313 w 20"/>
                <a:gd name="T17" fmla="*/ 76 h 8"/>
                <a:gd name="T18" fmla="*/ 313 w 20"/>
                <a:gd name="T19" fmla="*/ 76 h 8"/>
                <a:gd name="T20" fmla="*/ 220 w 2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2" y="5"/>
                    <a:pt x="10" y="5"/>
                  </a:cubicBezTo>
                  <a:cubicBezTo>
                    <a:pt x="8" y="5"/>
                    <a:pt x="5" y="5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5" y="8"/>
                    <a:pt x="10" y="8"/>
                  </a:cubicBezTo>
                  <a:cubicBezTo>
                    <a:pt x="15" y="8"/>
                    <a:pt x="20" y="6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27">
              <a:extLst>
                <a:ext uri="{FF2B5EF4-FFF2-40B4-BE49-F238E27FC236}">
                  <a16:creationId xmlns:a16="http://schemas.microsoft.com/office/drawing/2014/main" id="{B95D4BFF-1E53-4D81-AC25-D2BEA5EDC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1"/>
              <a:ext cx="50" cy="32"/>
            </a:xfrm>
            <a:custGeom>
              <a:avLst/>
              <a:gdLst>
                <a:gd name="T0" fmla="*/ 158 w 20"/>
                <a:gd name="T1" fmla="*/ 77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149 h 12"/>
                <a:gd name="T8" fmla="*/ 158 w 20"/>
                <a:gd name="T9" fmla="*/ 227 h 12"/>
                <a:gd name="T10" fmla="*/ 313 w 20"/>
                <a:gd name="T11" fmla="*/ 149 h 12"/>
                <a:gd name="T12" fmla="*/ 313 w 20"/>
                <a:gd name="T13" fmla="*/ 0 h 12"/>
                <a:gd name="T14" fmla="*/ 313 w 20"/>
                <a:gd name="T15" fmla="*/ 0 h 12"/>
                <a:gd name="T16" fmla="*/ 158 w 20"/>
                <a:gd name="T17" fmla="*/ 7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10" y="4"/>
                  </a:moveTo>
                  <a:cubicBezTo>
                    <a:pt x="5" y="4"/>
                    <a:pt x="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5" y="12"/>
                    <a:pt x="10" y="12"/>
                  </a:cubicBezTo>
                  <a:cubicBezTo>
                    <a:pt x="15" y="12"/>
                    <a:pt x="20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5" y="4"/>
                    <a:pt x="10" y="4"/>
                  </a:cubicBez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28">
              <a:extLst>
                <a:ext uri="{FF2B5EF4-FFF2-40B4-BE49-F238E27FC236}">
                  <a16:creationId xmlns:a16="http://schemas.microsoft.com/office/drawing/2014/main" id="{BC7BF30A-C444-4BB8-B2AF-6BCD92CA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693"/>
              <a:ext cx="95" cy="27"/>
            </a:xfrm>
            <a:custGeom>
              <a:avLst/>
              <a:gdLst>
                <a:gd name="T0" fmla="*/ 563 w 38"/>
                <a:gd name="T1" fmla="*/ 0 h 10"/>
                <a:gd name="T2" fmla="*/ 563 w 38"/>
                <a:gd name="T3" fmla="*/ 59 h 10"/>
                <a:gd name="T4" fmla="*/ 300 w 38"/>
                <a:gd name="T5" fmla="*/ 116 h 10"/>
                <a:gd name="T6" fmla="*/ 33 w 38"/>
                <a:gd name="T7" fmla="*/ 59 h 10"/>
                <a:gd name="T8" fmla="*/ 33 w 38"/>
                <a:gd name="T9" fmla="*/ 0 h 10"/>
                <a:gd name="T10" fmla="*/ 0 w 38"/>
                <a:gd name="T11" fmla="*/ 59 h 10"/>
                <a:gd name="T12" fmla="*/ 0 w 38"/>
                <a:gd name="T13" fmla="*/ 59 h 10"/>
                <a:gd name="T14" fmla="*/ 300 w 38"/>
                <a:gd name="T15" fmla="*/ 197 h 10"/>
                <a:gd name="T16" fmla="*/ 595 w 38"/>
                <a:gd name="T17" fmla="*/ 59 h 10"/>
                <a:gd name="T18" fmla="*/ 595 w 38"/>
                <a:gd name="T19" fmla="*/ 59 h 10"/>
                <a:gd name="T20" fmla="*/ 563 w 3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0">
                  <a:moveTo>
                    <a:pt x="36" y="0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5"/>
                    <a:pt x="26" y="6"/>
                    <a:pt x="19" y="6"/>
                  </a:cubicBezTo>
                  <a:cubicBezTo>
                    <a:pt x="12" y="6"/>
                    <a:pt x="5" y="5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10" y="10"/>
                    <a:pt x="19" y="10"/>
                  </a:cubicBezTo>
                  <a:cubicBezTo>
                    <a:pt x="28" y="10"/>
                    <a:pt x="38" y="8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29">
              <a:extLst>
                <a:ext uri="{FF2B5EF4-FFF2-40B4-BE49-F238E27FC236}">
                  <a16:creationId xmlns:a16="http://schemas.microsoft.com/office/drawing/2014/main" id="{AE9CED6D-6615-450E-A62D-88357DD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728"/>
              <a:ext cx="52" cy="35"/>
            </a:xfrm>
            <a:custGeom>
              <a:avLst/>
              <a:gdLst>
                <a:gd name="T0" fmla="*/ 307 w 21"/>
                <a:gd name="T1" fmla="*/ 81 h 13"/>
                <a:gd name="T2" fmla="*/ 245 w 21"/>
                <a:gd name="T3" fmla="*/ 232 h 13"/>
                <a:gd name="T4" fmla="*/ 124 w 21"/>
                <a:gd name="T5" fmla="*/ 232 h 13"/>
                <a:gd name="T6" fmla="*/ 12 w 21"/>
                <a:gd name="T7" fmla="*/ 159 h 13"/>
                <a:gd name="T8" fmla="*/ 12 w 21"/>
                <a:gd name="T9" fmla="*/ 35 h 13"/>
                <a:gd name="T10" fmla="*/ 92 w 21"/>
                <a:gd name="T11" fmla="*/ 35 h 13"/>
                <a:gd name="T12" fmla="*/ 196 w 21"/>
                <a:gd name="T13" fmla="*/ 35 h 13"/>
                <a:gd name="T14" fmla="*/ 307 w 21"/>
                <a:gd name="T15" fmla="*/ 8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3">
                  <a:moveTo>
                    <a:pt x="20" y="4"/>
                  </a:moveTo>
                  <a:cubicBezTo>
                    <a:pt x="20" y="8"/>
                    <a:pt x="21" y="12"/>
                    <a:pt x="16" y="12"/>
                  </a:cubicBezTo>
                  <a:cubicBezTo>
                    <a:pt x="14" y="13"/>
                    <a:pt x="11" y="13"/>
                    <a:pt x="8" y="12"/>
                  </a:cubicBezTo>
                  <a:cubicBezTo>
                    <a:pt x="5" y="12"/>
                    <a:pt x="2" y="12"/>
                    <a:pt x="1" y="8"/>
                  </a:cubicBezTo>
                  <a:cubicBezTo>
                    <a:pt x="0" y="7"/>
                    <a:pt x="1" y="3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5" y="2"/>
                    <a:pt x="20" y="0"/>
                    <a:pt x="20" y="4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30">
              <a:extLst>
                <a:ext uri="{FF2B5EF4-FFF2-40B4-BE49-F238E27FC236}">
                  <a16:creationId xmlns:a16="http://schemas.microsoft.com/office/drawing/2014/main" id="{B9A7FA54-6301-4591-AAEC-F394E5AA4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33"/>
              <a:ext cx="27" cy="22"/>
            </a:xfrm>
            <a:custGeom>
              <a:avLst/>
              <a:gdLst>
                <a:gd name="T0" fmla="*/ 61 w 11"/>
                <a:gd name="T1" fmla="*/ 22 h 8"/>
                <a:gd name="T2" fmla="*/ 29 w 11"/>
                <a:gd name="T3" fmla="*/ 168 h 8"/>
                <a:gd name="T4" fmla="*/ 162 w 11"/>
                <a:gd name="T5" fmla="*/ 47 h 8"/>
                <a:gd name="T6" fmla="*/ 103 w 11"/>
                <a:gd name="T7" fmla="*/ 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4" y="1"/>
                  </a:moveTo>
                  <a:cubicBezTo>
                    <a:pt x="0" y="0"/>
                    <a:pt x="2" y="6"/>
                    <a:pt x="2" y="8"/>
                  </a:cubicBezTo>
                  <a:cubicBezTo>
                    <a:pt x="1" y="1"/>
                    <a:pt x="7" y="5"/>
                    <a:pt x="11" y="2"/>
                  </a:cubicBezTo>
                  <a:cubicBezTo>
                    <a:pt x="10" y="2"/>
                    <a:pt x="9" y="2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31">
              <a:extLst>
                <a:ext uri="{FF2B5EF4-FFF2-40B4-BE49-F238E27FC236}">
                  <a16:creationId xmlns:a16="http://schemas.microsoft.com/office/drawing/2014/main" id="{A3458CF5-BC3F-4F28-92F1-326B8B8F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736"/>
              <a:ext cx="8" cy="8"/>
            </a:xfrm>
            <a:custGeom>
              <a:avLst/>
              <a:gdLst>
                <a:gd name="T0" fmla="*/ 21 w 3"/>
                <a:gd name="T1" fmla="*/ 21 h 3"/>
                <a:gd name="T2" fmla="*/ 0 w 3"/>
                <a:gd name="T3" fmla="*/ 35 h 3"/>
                <a:gd name="T4" fmla="*/ 56 w 3"/>
                <a:gd name="T5" fmla="*/ 35 h 3"/>
                <a:gd name="T6" fmla="*/ 21 w 3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32">
              <a:extLst>
                <a:ext uri="{FF2B5EF4-FFF2-40B4-BE49-F238E27FC236}">
                  <a16:creationId xmlns:a16="http://schemas.microsoft.com/office/drawing/2014/main" id="{CD877270-13B9-43C0-ACF2-BB021581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723"/>
              <a:ext cx="20" cy="40"/>
            </a:xfrm>
            <a:custGeom>
              <a:avLst/>
              <a:gdLst>
                <a:gd name="T0" fmla="*/ 50 w 8"/>
                <a:gd name="T1" fmla="*/ 35 h 15"/>
                <a:gd name="T2" fmla="*/ 125 w 8"/>
                <a:gd name="T3" fmla="*/ 0 h 15"/>
                <a:gd name="T4" fmla="*/ 125 w 8"/>
                <a:gd name="T5" fmla="*/ 77 h 15"/>
                <a:gd name="T6" fmla="*/ 125 w 8"/>
                <a:gd name="T7" fmla="*/ 192 h 15"/>
                <a:gd name="T8" fmla="*/ 0 w 8"/>
                <a:gd name="T9" fmla="*/ 285 h 15"/>
                <a:gd name="T10" fmla="*/ 83 w 8"/>
                <a:gd name="T11" fmla="*/ 192 h 15"/>
                <a:gd name="T12" fmla="*/ 95 w 8"/>
                <a:gd name="T13" fmla="*/ 77 h 15"/>
                <a:gd name="T14" fmla="*/ 50 w 8"/>
                <a:gd name="T15" fmla="*/ 35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5" y="2"/>
                    <a:pt x="6" y="1"/>
                    <a:pt x="8" y="0"/>
                  </a:cubicBezTo>
                  <a:cubicBezTo>
                    <a:pt x="8" y="1"/>
                    <a:pt x="8" y="2"/>
                    <a:pt x="8" y="4"/>
                  </a:cubicBezTo>
                  <a:cubicBezTo>
                    <a:pt x="8" y="5"/>
                    <a:pt x="8" y="8"/>
                    <a:pt x="8" y="10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2" y="14"/>
                    <a:pt x="4" y="12"/>
                    <a:pt x="5" y="10"/>
                  </a:cubicBezTo>
                  <a:cubicBezTo>
                    <a:pt x="7" y="8"/>
                    <a:pt x="6" y="7"/>
                    <a:pt x="6" y="4"/>
                  </a:cubicBezTo>
                  <a:cubicBezTo>
                    <a:pt x="6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33">
              <a:extLst>
                <a:ext uri="{FF2B5EF4-FFF2-40B4-BE49-F238E27FC236}">
                  <a16:creationId xmlns:a16="http://schemas.microsoft.com/office/drawing/2014/main" id="{42AE069C-AE60-4BF3-9BE7-A9224D89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720"/>
              <a:ext cx="12" cy="37"/>
            </a:xfrm>
            <a:custGeom>
              <a:avLst/>
              <a:gdLst>
                <a:gd name="T0" fmla="*/ 0 w 5"/>
                <a:gd name="T1" fmla="*/ 0 h 14"/>
                <a:gd name="T2" fmla="*/ 0 w 5"/>
                <a:gd name="T3" fmla="*/ 182 h 14"/>
                <a:gd name="T4" fmla="*/ 58 w 5"/>
                <a:gd name="T5" fmla="*/ 259 h 14"/>
                <a:gd name="T6" fmla="*/ 29 w 5"/>
                <a:gd name="T7" fmla="*/ 111 h 14"/>
                <a:gd name="T8" fmla="*/ 70 w 5"/>
                <a:gd name="T9" fmla="*/ 56 h 14"/>
                <a:gd name="T10" fmla="*/ 0 w 5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1" y="13"/>
                    <a:pt x="4" y="14"/>
                  </a:cubicBezTo>
                  <a:cubicBezTo>
                    <a:pt x="2" y="12"/>
                    <a:pt x="1" y="10"/>
                    <a:pt x="2" y="6"/>
                  </a:cubicBezTo>
                  <a:cubicBezTo>
                    <a:pt x="2" y="3"/>
                    <a:pt x="3" y="2"/>
                    <a:pt x="5" y="3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34">
              <a:extLst>
                <a:ext uri="{FF2B5EF4-FFF2-40B4-BE49-F238E27FC236}">
                  <a16:creationId xmlns:a16="http://schemas.microsoft.com/office/drawing/2014/main" id="{8CDD8C57-148B-4EEC-8961-CC122E6DB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7"/>
              <a:ext cx="12" cy="21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10 h 8"/>
                <a:gd name="T4" fmla="*/ 58 w 5"/>
                <a:gd name="T5" fmla="*/ 144 h 8"/>
                <a:gd name="T6" fmla="*/ 29 w 5"/>
                <a:gd name="T7" fmla="*/ 76 h 8"/>
                <a:gd name="T8" fmla="*/ 70 w 5"/>
                <a:gd name="T9" fmla="*/ 21 h 8"/>
                <a:gd name="T10" fmla="*/ 0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" y="7"/>
                    <a:pt x="2" y="5"/>
                    <a:pt x="2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7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35">
              <a:extLst>
                <a:ext uri="{FF2B5EF4-FFF2-40B4-BE49-F238E27FC236}">
                  <a16:creationId xmlns:a16="http://schemas.microsoft.com/office/drawing/2014/main" id="{7E281ED3-65BD-44F5-B5F5-F3C2BDCD1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728"/>
              <a:ext cx="8" cy="29"/>
            </a:xfrm>
            <a:custGeom>
              <a:avLst/>
              <a:gdLst>
                <a:gd name="T0" fmla="*/ 56 w 3"/>
                <a:gd name="T1" fmla="*/ 0 h 11"/>
                <a:gd name="T2" fmla="*/ 56 w 3"/>
                <a:gd name="T3" fmla="*/ 145 h 11"/>
                <a:gd name="T4" fmla="*/ 0 w 3"/>
                <a:gd name="T5" fmla="*/ 200 h 11"/>
                <a:gd name="T6" fmla="*/ 56 w 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3" y="0"/>
                    <a:pt x="3" y="6"/>
                    <a:pt x="3" y="8"/>
                  </a:cubicBezTo>
                  <a:cubicBezTo>
                    <a:pt x="3" y="9"/>
                    <a:pt x="2" y="11"/>
                    <a:pt x="0" y="11"/>
                  </a:cubicBezTo>
                  <a:cubicBezTo>
                    <a:pt x="2" y="9"/>
                    <a:pt x="2" y="7"/>
                    <a:pt x="3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36">
              <a:extLst>
                <a:ext uri="{FF2B5EF4-FFF2-40B4-BE49-F238E27FC236}">
                  <a16:creationId xmlns:a16="http://schemas.microsoft.com/office/drawing/2014/main" id="{B7600A2C-A22D-4F5A-BB40-64003907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76"/>
              <a:ext cx="8" cy="8"/>
            </a:xfrm>
            <a:custGeom>
              <a:avLst/>
              <a:gdLst>
                <a:gd name="T0" fmla="*/ 56 w 3"/>
                <a:gd name="T1" fmla="*/ 0 h 3"/>
                <a:gd name="T2" fmla="*/ 0 w 3"/>
                <a:gd name="T3" fmla="*/ 21 h 3"/>
                <a:gd name="T4" fmla="*/ 56 w 3"/>
                <a:gd name="T5" fmla="*/ 56 h 3"/>
                <a:gd name="T6" fmla="*/ 35 w 3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37">
              <a:extLst>
                <a:ext uri="{FF2B5EF4-FFF2-40B4-BE49-F238E27FC236}">
                  <a16:creationId xmlns:a16="http://schemas.microsoft.com/office/drawing/2014/main" id="{38637676-3C00-4C7D-804A-FC337242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20"/>
              <a:ext cx="28" cy="8"/>
            </a:xfrm>
            <a:custGeom>
              <a:avLst/>
              <a:gdLst>
                <a:gd name="T0" fmla="*/ 0 w 11"/>
                <a:gd name="T1" fmla="*/ 0 h 3"/>
                <a:gd name="T2" fmla="*/ 20 w 11"/>
                <a:gd name="T3" fmla="*/ 21 h 3"/>
                <a:gd name="T4" fmla="*/ 64 w 11"/>
                <a:gd name="T5" fmla="*/ 35 h 3"/>
                <a:gd name="T6" fmla="*/ 181 w 11"/>
                <a:gd name="T7" fmla="*/ 35 h 3"/>
                <a:gd name="T8" fmla="*/ 181 w 11"/>
                <a:gd name="T9" fmla="*/ 21 h 3"/>
                <a:gd name="T10" fmla="*/ 97 w 11"/>
                <a:gd name="T11" fmla="*/ 21 h 3"/>
                <a:gd name="T12" fmla="*/ 51 w 11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2" y="2"/>
                    <a:pt x="2" y="2"/>
                    <a:pt x="4" y="2"/>
                  </a:cubicBezTo>
                  <a:cubicBezTo>
                    <a:pt x="6" y="3"/>
                    <a:pt x="9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38">
              <a:extLst>
                <a:ext uri="{FF2B5EF4-FFF2-40B4-BE49-F238E27FC236}">
                  <a16:creationId xmlns:a16="http://schemas.microsoft.com/office/drawing/2014/main" id="{C65AAAC4-0F3F-4C03-94AC-C384A5AA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723"/>
              <a:ext cx="10" cy="2"/>
            </a:xfrm>
            <a:custGeom>
              <a:avLst/>
              <a:gdLst>
                <a:gd name="T0" fmla="*/ 0 w 4"/>
                <a:gd name="T1" fmla="*/ 0 h 1"/>
                <a:gd name="T2" fmla="*/ 63 w 4"/>
                <a:gd name="T3" fmla="*/ 0 h 1"/>
                <a:gd name="T4" fmla="*/ 33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39">
              <a:extLst>
                <a:ext uri="{FF2B5EF4-FFF2-40B4-BE49-F238E27FC236}">
                  <a16:creationId xmlns:a16="http://schemas.microsoft.com/office/drawing/2014/main" id="{D70BC46B-A370-4111-8E6D-31D86F5A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723"/>
              <a:ext cx="2" cy="2"/>
            </a:xfrm>
            <a:custGeom>
              <a:avLst/>
              <a:gdLst>
                <a:gd name="T0" fmla="*/ 0 w 1"/>
                <a:gd name="T1" fmla="*/ 8 h 1"/>
                <a:gd name="T2" fmla="*/ 0 w 1"/>
                <a:gd name="T3" fmla="*/ 8 h 1"/>
                <a:gd name="T4" fmla="*/ 8 w 1"/>
                <a:gd name="T5" fmla="*/ 8 h 1"/>
                <a:gd name="T6" fmla="*/ 8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40">
              <a:extLst>
                <a:ext uri="{FF2B5EF4-FFF2-40B4-BE49-F238E27FC236}">
                  <a16:creationId xmlns:a16="http://schemas.microsoft.com/office/drawing/2014/main" id="{C52FF817-BC4B-4E21-A1D6-98A9B7220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12"/>
              <a:ext cx="15" cy="5"/>
            </a:xfrm>
            <a:custGeom>
              <a:avLst/>
              <a:gdLst>
                <a:gd name="T0" fmla="*/ 33 w 6"/>
                <a:gd name="T1" fmla="*/ 0 h 2"/>
                <a:gd name="T2" fmla="*/ 95 w 6"/>
                <a:gd name="T3" fmla="*/ 0 h 2"/>
                <a:gd name="T4" fmla="*/ 95 w 6"/>
                <a:gd name="T5" fmla="*/ 33 h 2"/>
                <a:gd name="T6" fmla="*/ 0 w 6"/>
                <a:gd name="T7" fmla="*/ 20 h 2"/>
                <a:gd name="T8" fmla="*/ 3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6" y="2"/>
                    <a:pt x="6" y="2"/>
                  </a:cubicBezTo>
                  <a:cubicBezTo>
                    <a:pt x="4" y="2"/>
                    <a:pt x="1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41">
              <a:extLst>
                <a:ext uri="{FF2B5EF4-FFF2-40B4-BE49-F238E27FC236}">
                  <a16:creationId xmlns:a16="http://schemas.microsoft.com/office/drawing/2014/main" id="{1D179D2D-6B89-4F95-B1D1-10473B46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08"/>
              <a:ext cx="63" cy="16"/>
            </a:xfrm>
            <a:custGeom>
              <a:avLst/>
              <a:gdLst>
                <a:gd name="T0" fmla="*/ 0 w 25"/>
                <a:gd name="T1" fmla="*/ 21 h 6"/>
                <a:gd name="T2" fmla="*/ 209 w 25"/>
                <a:gd name="T3" fmla="*/ 115 h 6"/>
                <a:gd name="T4" fmla="*/ 401 w 25"/>
                <a:gd name="T5" fmla="*/ 21 h 6"/>
                <a:gd name="T6" fmla="*/ 401 w 25"/>
                <a:gd name="T7" fmla="*/ 0 h 6"/>
                <a:gd name="T8" fmla="*/ 209 w 25"/>
                <a:gd name="T9" fmla="*/ 93 h 6"/>
                <a:gd name="T10" fmla="*/ 0 w 25"/>
                <a:gd name="T11" fmla="*/ 0 h 6"/>
                <a:gd name="T12" fmla="*/ 0 w 25"/>
                <a:gd name="T13" fmla="*/ 2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cubicBezTo>
                    <a:pt x="0" y="5"/>
                    <a:pt x="6" y="6"/>
                    <a:pt x="13" y="6"/>
                  </a:cubicBezTo>
                  <a:cubicBezTo>
                    <a:pt x="19" y="6"/>
                    <a:pt x="25" y="5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19" y="5"/>
                    <a:pt x="13" y="5"/>
                  </a:cubicBezTo>
                  <a:cubicBezTo>
                    <a:pt x="6" y="5"/>
                    <a:pt x="0" y="3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42">
              <a:extLst>
                <a:ext uri="{FF2B5EF4-FFF2-40B4-BE49-F238E27FC236}">
                  <a16:creationId xmlns:a16="http://schemas.microsoft.com/office/drawing/2014/main" id="{C68B4E6F-3954-43DD-9CF1-A046A395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616"/>
              <a:ext cx="57" cy="72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419 h 27"/>
                <a:gd name="T4" fmla="*/ 183 w 23"/>
                <a:gd name="T5" fmla="*/ 512 h 27"/>
                <a:gd name="T6" fmla="*/ 349 w 23"/>
                <a:gd name="T7" fmla="*/ 419 h 27"/>
                <a:gd name="T8" fmla="*/ 349 w 23"/>
                <a:gd name="T9" fmla="*/ 0 h 27"/>
                <a:gd name="T10" fmla="*/ 183 w 23"/>
                <a:gd name="T11" fmla="*/ 56 h 27"/>
                <a:gd name="T12" fmla="*/ 0 w 23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6" y="27"/>
                    <a:pt x="12" y="27"/>
                  </a:cubicBezTo>
                  <a:cubicBezTo>
                    <a:pt x="17" y="27"/>
                    <a:pt x="23" y="26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6" y="3"/>
                    <a:pt x="12" y="3"/>
                  </a:cubicBezTo>
                  <a:cubicBezTo>
                    <a:pt x="7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43">
              <a:extLst>
                <a:ext uri="{FF2B5EF4-FFF2-40B4-BE49-F238E27FC236}">
                  <a16:creationId xmlns:a16="http://schemas.microsoft.com/office/drawing/2014/main" id="{091C2754-57B6-468B-8B76-006A7500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00"/>
              <a:ext cx="63" cy="21"/>
            </a:xfrm>
            <a:custGeom>
              <a:avLst/>
              <a:gdLst>
                <a:gd name="T0" fmla="*/ 381 w 25"/>
                <a:gd name="T1" fmla="*/ 0 h 8"/>
                <a:gd name="T2" fmla="*/ 381 w 25"/>
                <a:gd name="T3" fmla="*/ 34 h 8"/>
                <a:gd name="T4" fmla="*/ 209 w 25"/>
                <a:gd name="T5" fmla="*/ 89 h 8"/>
                <a:gd name="T6" fmla="*/ 20 w 25"/>
                <a:gd name="T7" fmla="*/ 34 h 8"/>
                <a:gd name="T8" fmla="*/ 20 w 25"/>
                <a:gd name="T9" fmla="*/ 0 h 8"/>
                <a:gd name="T10" fmla="*/ 0 w 25"/>
                <a:gd name="T11" fmla="*/ 55 h 8"/>
                <a:gd name="T12" fmla="*/ 0 w 25"/>
                <a:gd name="T13" fmla="*/ 55 h 8"/>
                <a:gd name="T14" fmla="*/ 209 w 25"/>
                <a:gd name="T15" fmla="*/ 144 h 8"/>
                <a:gd name="T16" fmla="*/ 401 w 25"/>
                <a:gd name="T17" fmla="*/ 55 h 8"/>
                <a:gd name="T18" fmla="*/ 401 w 25"/>
                <a:gd name="T19" fmla="*/ 55 h 8"/>
                <a:gd name="T20" fmla="*/ 381 w 2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8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2" y="4"/>
                    <a:pt x="17" y="5"/>
                    <a:pt x="13" y="5"/>
                  </a:cubicBezTo>
                  <a:cubicBezTo>
                    <a:pt x="8" y="5"/>
                    <a:pt x="3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6" y="8"/>
                    <a:pt x="13" y="8"/>
                  </a:cubicBezTo>
                  <a:cubicBezTo>
                    <a:pt x="19" y="8"/>
                    <a:pt x="25" y="6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1"/>
                    <a:pt x="24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44">
              <a:extLst>
                <a:ext uri="{FF2B5EF4-FFF2-40B4-BE49-F238E27FC236}">
                  <a16:creationId xmlns:a16="http://schemas.microsoft.com/office/drawing/2014/main" id="{C1D4A969-C842-4A0F-AFF3-C416DA01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627"/>
              <a:ext cx="35" cy="53"/>
            </a:xfrm>
            <a:custGeom>
              <a:avLst/>
              <a:gdLst>
                <a:gd name="T0" fmla="*/ 208 w 14"/>
                <a:gd name="T1" fmla="*/ 34 h 20"/>
                <a:gd name="T2" fmla="*/ 175 w 14"/>
                <a:gd name="T3" fmla="*/ 371 h 20"/>
                <a:gd name="T4" fmla="*/ 83 w 14"/>
                <a:gd name="T5" fmla="*/ 371 h 20"/>
                <a:gd name="T6" fmla="*/ 0 w 14"/>
                <a:gd name="T7" fmla="*/ 315 h 20"/>
                <a:gd name="T8" fmla="*/ 20 w 14"/>
                <a:gd name="T9" fmla="*/ 21 h 20"/>
                <a:gd name="T10" fmla="*/ 63 w 14"/>
                <a:gd name="T11" fmla="*/ 0 h 20"/>
                <a:gd name="T12" fmla="*/ 145 w 14"/>
                <a:gd name="T13" fmla="*/ 21 h 20"/>
                <a:gd name="T14" fmla="*/ 208 w 14"/>
                <a:gd name="T15" fmla="*/ 3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0">
                  <a:moveTo>
                    <a:pt x="13" y="2"/>
                  </a:moveTo>
                  <a:cubicBezTo>
                    <a:pt x="13" y="5"/>
                    <a:pt x="14" y="19"/>
                    <a:pt x="11" y="20"/>
                  </a:cubicBezTo>
                  <a:cubicBezTo>
                    <a:pt x="9" y="20"/>
                    <a:pt x="7" y="20"/>
                    <a:pt x="5" y="20"/>
                  </a:cubicBezTo>
                  <a:cubicBezTo>
                    <a:pt x="3" y="20"/>
                    <a:pt x="1" y="19"/>
                    <a:pt x="0" y="17"/>
                  </a:cubicBezTo>
                  <a:cubicBezTo>
                    <a:pt x="0" y="16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45">
              <a:extLst>
                <a:ext uri="{FF2B5EF4-FFF2-40B4-BE49-F238E27FC236}">
                  <a16:creationId xmlns:a16="http://schemas.microsoft.com/office/drawing/2014/main" id="{C940C408-F2AF-4B47-8AC3-07CE0A8C2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29"/>
              <a:ext cx="18" cy="14"/>
            </a:xfrm>
            <a:custGeom>
              <a:avLst/>
              <a:gdLst>
                <a:gd name="T0" fmla="*/ 54 w 7"/>
                <a:gd name="T1" fmla="*/ 22 h 5"/>
                <a:gd name="T2" fmla="*/ 21 w 7"/>
                <a:gd name="T3" fmla="*/ 109 h 5"/>
                <a:gd name="T4" fmla="*/ 118 w 7"/>
                <a:gd name="T5" fmla="*/ 22 h 5"/>
                <a:gd name="T6" fmla="*/ 85 w 7"/>
                <a:gd name="T7" fmla="*/ 2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0"/>
                    <a:pt x="1" y="4"/>
                    <a:pt x="1" y="5"/>
                  </a:cubicBezTo>
                  <a:cubicBezTo>
                    <a:pt x="1" y="0"/>
                    <a:pt x="5" y="3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46">
              <a:extLst>
                <a:ext uri="{FF2B5EF4-FFF2-40B4-BE49-F238E27FC236}">
                  <a16:creationId xmlns:a16="http://schemas.microsoft.com/office/drawing/2014/main" id="{6EB9C241-73CD-4716-AE50-B6D78F654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2632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27 w 1"/>
                <a:gd name="T5" fmla="*/ 27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247">
              <a:extLst>
                <a:ext uri="{FF2B5EF4-FFF2-40B4-BE49-F238E27FC236}">
                  <a16:creationId xmlns:a16="http://schemas.microsoft.com/office/drawing/2014/main" id="{7424BD17-0E30-4804-8092-799C8833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621"/>
              <a:ext cx="15" cy="64"/>
            </a:xfrm>
            <a:custGeom>
              <a:avLst/>
              <a:gdLst>
                <a:gd name="T0" fmla="*/ 33 w 6"/>
                <a:gd name="T1" fmla="*/ 21 h 24"/>
                <a:gd name="T2" fmla="*/ 83 w 6"/>
                <a:gd name="T3" fmla="*/ 0 h 24"/>
                <a:gd name="T4" fmla="*/ 83 w 6"/>
                <a:gd name="T5" fmla="*/ 56 h 24"/>
                <a:gd name="T6" fmla="*/ 95 w 6"/>
                <a:gd name="T7" fmla="*/ 376 h 24"/>
                <a:gd name="T8" fmla="*/ 0 w 6"/>
                <a:gd name="T9" fmla="*/ 456 h 24"/>
                <a:gd name="T10" fmla="*/ 50 w 6"/>
                <a:gd name="T11" fmla="*/ 397 h 24"/>
                <a:gd name="T12" fmla="*/ 63 w 6"/>
                <a:gd name="T13" fmla="*/ 56 h 24"/>
                <a:gd name="T14" fmla="*/ 33 w 6"/>
                <a:gd name="T15" fmla="*/ 2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6" y="4"/>
                    <a:pt x="6" y="19"/>
                    <a:pt x="6" y="20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1" y="23"/>
                    <a:pt x="3" y="22"/>
                    <a:pt x="3" y="21"/>
                  </a:cubicBezTo>
                  <a:cubicBezTo>
                    <a:pt x="5" y="19"/>
                    <a:pt x="4" y="5"/>
                    <a:pt x="4" y="3"/>
                  </a:cubicBezTo>
                  <a:cubicBezTo>
                    <a:pt x="4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248">
              <a:extLst>
                <a:ext uri="{FF2B5EF4-FFF2-40B4-BE49-F238E27FC236}">
                  <a16:creationId xmlns:a16="http://schemas.microsoft.com/office/drawing/2014/main" id="{61E3B426-AAD5-4B39-B87A-1CCF5FE8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2621"/>
              <a:ext cx="8" cy="62"/>
            </a:xfrm>
            <a:custGeom>
              <a:avLst/>
              <a:gdLst>
                <a:gd name="T0" fmla="*/ 0 w 3"/>
                <a:gd name="T1" fmla="*/ 0 h 23"/>
                <a:gd name="T2" fmla="*/ 0 w 3"/>
                <a:gd name="T3" fmla="*/ 394 h 23"/>
                <a:gd name="T4" fmla="*/ 56 w 3"/>
                <a:gd name="T5" fmla="*/ 450 h 23"/>
                <a:gd name="T6" fmla="*/ 21 w 3"/>
                <a:gd name="T7" fmla="*/ 81 h 23"/>
                <a:gd name="T8" fmla="*/ 56 w 3"/>
                <a:gd name="T9" fmla="*/ 2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3">
                  <a:moveTo>
                    <a:pt x="0" y="0"/>
                  </a:moveTo>
                  <a:cubicBezTo>
                    <a:pt x="0" y="5"/>
                    <a:pt x="0" y="19"/>
                    <a:pt x="0" y="20"/>
                  </a:cubicBezTo>
                  <a:cubicBezTo>
                    <a:pt x="0" y="21"/>
                    <a:pt x="1" y="22"/>
                    <a:pt x="3" y="23"/>
                  </a:cubicBezTo>
                  <a:cubicBezTo>
                    <a:pt x="1" y="21"/>
                    <a:pt x="1" y="6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249">
              <a:extLst>
                <a:ext uri="{FF2B5EF4-FFF2-40B4-BE49-F238E27FC236}">
                  <a16:creationId xmlns:a16="http://schemas.microsoft.com/office/drawing/2014/main" id="{CA21D775-5392-419E-A10F-48711EFF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2661"/>
              <a:ext cx="5" cy="22"/>
            </a:xfrm>
            <a:custGeom>
              <a:avLst/>
              <a:gdLst>
                <a:gd name="T0" fmla="*/ 33 w 2"/>
                <a:gd name="T1" fmla="*/ 0 h 8"/>
                <a:gd name="T2" fmla="*/ 33 w 2"/>
                <a:gd name="T3" fmla="*/ 107 h 8"/>
                <a:gd name="T4" fmla="*/ 0 w 2"/>
                <a:gd name="T5" fmla="*/ 168 h 8"/>
                <a:gd name="T6" fmla="*/ 33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2" y="0"/>
                    <a:pt x="2" y="4"/>
                    <a:pt x="2" y="5"/>
                  </a:cubicBezTo>
                  <a:cubicBezTo>
                    <a:pt x="2" y="6"/>
                    <a:pt x="2" y="7"/>
                    <a:pt x="0" y="8"/>
                  </a:cubicBezTo>
                  <a:cubicBezTo>
                    <a:pt x="2" y="6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250">
              <a:extLst>
                <a:ext uri="{FF2B5EF4-FFF2-40B4-BE49-F238E27FC236}">
                  <a16:creationId xmlns:a16="http://schemas.microsoft.com/office/drawing/2014/main" id="{3F5F7A73-A68F-43B4-A4DB-505586C8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19"/>
              <a:ext cx="20" cy="5"/>
            </a:xfrm>
            <a:custGeom>
              <a:avLst/>
              <a:gdLst>
                <a:gd name="T0" fmla="*/ 0 w 8"/>
                <a:gd name="T1" fmla="*/ 0 h 2"/>
                <a:gd name="T2" fmla="*/ 20 w 8"/>
                <a:gd name="T3" fmla="*/ 20 h 2"/>
                <a:gd name="T4" fmla="*/ 50 w 8"/>
                <a:gd name="T5" fmla="*/ 33 h 2"/>
                <a:gd name="T6" fmla="*/ 125 w 8"/>
                <a:gd name="T7" fmla="*/ 33 h 2"/>
                <a:gd name="T8" fmla="*/ 125 w 8"/>
                <a:gd name="T9" fmla="*/ 20 h 2"/>
                <a:gd name="T10" fmla="*/ 83 w 8"/>
                <a:gd name="T11" fmla="*/ 20 h 2"/>
                <a:gd name="T12" fmla="*/ 5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251">
              <a:extLst>
                <a:ext uri="{FF2B5EF4-FFF2-40B4-BE49-F238E27FC236}">
                  <a16:creationId xmlns:a16="http://schemas.microsoft.com/office/drawing/2014/main" id="{8AB14E97-4985-4D87-BBCB-B58FD7C8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621"/>
              <a:ext cx="5" cy="3"/>
            </a:xfrm>
            <a:custGeom>
              <a:avLst/>
              <a:gdLst>
                <a:gd name="T0" fmla="*/ 0 w 2"/>
                <a:gd name="T1" fmla="*/ 0 h 1"/>
                <a:gd name="T2" fmla="*/ 33 w 2"/>
                <a:gd name="T3" fmla="*/ 0 h 1"/>
                <a:gd name="T4" fmla="*/ 2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252">
              <a:extLst>
                <a:ext uri="{FF2B5EF4-FFF2-40B4-BE49-F238E27FC236}">
                  <a16:creationId xmlns:a16="http://schemas.microsoft.com/office/drawing/2014/main" id="{6EE4B0E5-8918-41D4-BC74-6F35DBA2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621"/>
              <a:ext cx="2" cy="3"/>
            </a:xfrm>
            <a:custGeom>
              <a:avLst/>
              <a:gdLst>
                <a:gd name="T0" fmla="*/ 8 w 1"/>
                <a:gd name="T1" fmla="*/ 0 h 1"/>
                <a:gd name="T2" fmla="*/ 8 w 1"/>
                <a:gd name="T3" fmla="*/ 27 h 1"/>
                <a:gd name="T4" fmla="*/ 8 w 1"/>
                <a:gd name="T5" fmla="*/ 0 h 1"/>
                <a:gd name="T6" fmla="*/ 8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253">
              <a:extLst>
                <a:ext uri="{FF2B5EF4-FFF2-40B4-BE49-F238E27FC236}">
                  <a16:creationId xmlns:a16="http://schemas.microsoft.com/office/drawing/2014/main" id="{ED18492D-B3D4-4B0A-A53E-20FB2384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13"/>
              <a:ext cx="13" cy="6"/>
            </a:xfrm>
            <a:custGeom>
              <a:avLst/>
              <a:gdLst>
                <a:gd name="T0" fmla="*/ 34 w 5"/>
                <a:gd name="T1" fmla="*/ 0 h 2"/>
                <a:gd name="T2" fmla="*/ 88 w 5"/>
                <a:gd name="T3" fmla="*/ 0 h 2"/>
                <a:gd name="T4" fmla="*/ 88 w 5"/>
                <a:gd name="T5" fmla="*/ 54 h 2"/>
                <a:gd name="T6" fmla="*/ 0 w 5"/>
                <a:gd name="T7" fmla="*/ 27 h 2"/>
                <a:gd name="T8" fmla="*/ 34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1"/>
                    <a:pt x="5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4" y="2"/>
                    <a:pt x="1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254">
              <a:extLst>
                <a:ext uri="{FF2B5EF4-FFF2-40B4-BE49-F238E27FC236}">
                  <a16:creationId xmlns:a16="http://schemas.microsoft.com/office/drawing/2014/main" id="{92A2496E-52CB-4D19-B21B-258D03F1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560"/>
              <a:ext cx="135" cy="344"/>
            </a:xfrm>
            <a:custGeom>
              <a:avLst/>
              <a:gdLst>
                <a:gd name="T0" fmla="*/ 688 w 54"/>
                <a:gd name="T1" fmla="*/ 0 h 129"/>
                <a:gd name="T2" fmla="*/ 300 w 54"/>
                <a:gd name="T3" fmla="*/ 776 h 129"/>
                <a:gd name="T4" fmla="*/ 20 w 54"/>
                <a:gd name="T5" fmla="*/ 1216 h 129"/>
                <a:gd name="T6" fmla="*/ 113 w 54"/>
                <a:gd name="T7" fmla="*/ 2125 h 129"/>
                <a:gd name="T8" fmla="*/ 158 w 54"/>
                <a:gd name="T9" fmla="*/ 1024 h 129"/>
                <a:gd name="T10" fmla="*/ 800 w 54"/>
                <a:gd name="T11" fmla="*/ 568 h 129"/>
                <a:gd name="T12" fmla="*/ 688 w 54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129">
                  <a:moveTo>
                    <a:pt x="44" y="0"/>
                  </a:moveTo>
                  <a:cubicBezTo>
                    <a:pt x="43" y="27"/>
                    <a:pt x="33" y="41"/>
                    <a:pt x="19" y="41"/>
                  </a:cubicBezTo>
                  <a:cubicBezTo>
                    <a:pt x="6" y="41"/>
                    <a:pt x="1" y="51"/>
                    <a:pt x="1" y="64"/>
                  </a:cubicBezTo>
                  <a:cubicBezTo>
                    <a:pt x="1" y="77"/>
                    <a:pt x="5" y="94"/>
                    <a:pt x="7" y="112"/>
                  </a:cubicBezTo>
                  <a:cubicBezTo>
                    <a:pt x="10" y="129"/>
                    <a:pt x="0" y="63"/>
                    <a:pt x="10" y="54"/>
                  </a:cubicBezTo>
                  <a:cubicBezTo>
                    <a:pt x="20" y="45"/>
                    <a:pt x="47" y="50"/>
                    <a:pt x="51" y="30"/>
                  </a:cubicBezTo>
                  <a:cubicBezTo>
                    <a:pt x="54" y="1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255">
              <a:extLst>
                <a:ext uri="{FF2B5EF4-FFF2-40B4-BE49-F238E27FC236}">
                  <a16:creationId xmlns:a16="http://schemas.microsoft.com/office/drawing/2014/main" id="{FC5DF9CB-2B43-448E-ADF7-12BD2DC6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451"/>
              <a:ext cx="113" cy="373"/>
            </a:xfrm>
            <a:custGeom>
              <a:avLst/>
              <a:gdLst>
                <a:gd name="T0" fmla="*/ 0 w 45"/>
                <a:gd name="T1" fmla="*/ 2648 h 140"/>
                <a:gd name="T2" fmla="*/ 251 w 45"/>
                <a:gd name="T3" fmla="*/ 1966 h 140"/>
                <a:gd name="T4" fmla="*/ 397 w 45"/>
                <a:gd name="T5" fmla="*/ 1817 h 140"/>
                <a:gd name="T6" fmla="*/ 713 w 45"/>
                <a:gd name="T7" fmla="*/ 1591 h 140"/>
                <a:gd name="T8" fmla="*/ 505 w 45"/>
                <a:gd name="T9" fmla="*/ 1377 h 140"/>
                <a:gd name="T10" fmla="*/ 442 w 45"/>
                <a:gd name="T11" fmla="*/ 1058 h 140"/>
                <a:gd name="T12" fmla="*/ 442 w 45"/>
                <a:gd name="T13" fmla="*/ 682 h 140"/>
                <a:gd name="T14" fmla="*/ 304 w 45"/>
                <a:gd name="T15" fmla="*/ 0 h 140"/>
                <a:gd name="T16" fmla="*/ 251 w 45"/>
                <a:gd name="T17" fmla="*/ 306 h 140"/>
                <a:gd name="T18" fmla="*/ 188 w 45"/>
                <a:gd name="T19" fmla="*/ 815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140">
                  <a:moveTo>
                    <a:pt x="0" y="140"/>
                  </a:moveTo>
                  <a:cubicBezTo>
                    <a:pt x="5" y="129"/>
                    <a:pt x="9" y="115"/>
                    <a:pt x="16" y="104"/>
                  </a:cubicBezTo>
                  <a:cubicBezTo>
                    <a:pt x="18" y="100"/>
                    <a:pt x="20" y="98"/>
                    <a:pt x="25" y="96"/>
                  </a:cubicBezTo>
                  <a:cubicBezTo>
                    <a:pt x="29" y="93"/>
                    <a:pt x="44" y="90"/>
                    <a:pt x="45" y="84"/>
                  </a:cubicBezTo>
                  <a:cubicBezTo>
                    <a:pt x="45" y="79"/>
                    <a:pt x="35" y="77"/>
                    <a:pt x="32" y="73"/>
                  </a:cubicBezTo>
                  <a:cubicBezTo>
                    <a:pt x="28" y="68"/>
                    <a:pt x="28" y="63"/>
                    <a:pt x="28" y="56"/>
                  </a:cubicBezTo>
                  <a:cubicBezTo>
                    <a:pt x="28" y="49"/>
                    <a:pt x="28" y="43"/>
                    <a:pt x="28" y="36"/>
                  </a:cubicBezTo>
                  <a:cubicBezTo>
                    <a:pt x="29" y="25"/>
                    <a:pt x="28" y="7"/>
                    <a:pt x="19" y="0"/>
                  </a:cubicBezTo>
                  <a:cubicBezTo>
                    <a:pt x="16" y="3"/>
                    <a:pt x="17" y="11"/>
                    <a:pt x="16" y="16"/>
                  </a:cubicBezTo>
                  <a:cubicBezTo>
                    <a:pt x="15" y="25"/>
                    <a:pt x="15" y="35"/>
                    <a:pt x="12" y="43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256">
              <a:extLst>
                <a:ext uri="{FF2B5EF4-FFF2-40B4-BE49-F238E27FC236}">
                  <a16:creationId xmlns:a16="http://schemas.microsoft.com/office/drawing/2014/main" id="{90CD6C7F-331E-4AED-A591-2096E89C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715"/>
              <a:ext cx="333" cy="368"/>
            </a:xfrm>
            <a:custGeom>
              <a:avLst/>
              <a:gdLst>
                <a:gd name="T0" fmla="*/ 658 w 133"/>
                <a:gd name="T1" fmla="*/ 1365 h 138"/>
                <a:gd name="T2" fmla="*/ 1117 w 133"/>
                <a:gd name="T3" fmla="*/ 1821 h 138"/>
                <a:gd name="T4" fmla="*/ 1630 w 133"/>
                <a:gd name="T5" fmla="*/ 2125 h 138"/>
                <a:gd name="T6" fmla="*/ 1868 w 133"/>
                <a:gd name="T7" fmla="*/ 2467 h 138"/>
                <a:gd name="T8" fmla="*/ 2088 w 133"/>
                <a:gd name="T9" fmla="*/ 2595 h 138"/>
                <a:gd name="T10" fmla="*/ 1660 w 133"/>
                <a:gd name="T11" fmla="*/ 2525 h 138"/>
                <a:gd name="T12" fmla="*/ 1242 w 133"/>
                <a:gd name="T13" fmla="*/ 2411 h 138"/>
                <a:gd name="T14" fmla="*/ 501 w 133"/>
                <a:gd name="T15" fmla="*/ 2197 h 138"/>
                <a:gd name="T16" fmla="*/ 396 w 133"/>
                <a:gd name="T17" fmla="*/ 2275 h 138"/>
                <a:gd name="T18" fmla="*/ 313 w 133"/>
                <a:gd name="T19" fmla="*/ 1992 h 138"/>
                <a:gd name="T20" fmla="*/ 363 w 133"/>
                <a:gd name="T21" fmla="*/ 1501 h 138"/>
                <a:gd name="T22" fmla="*/ 113 w 133"/>
                <a:gd name="T23" fmla="*/ 1251 h 138"/>
                <a:gd name="T24" fmla="*/ 50 w 133"/>
                <a:gd name="T25" fmla="*/ 909 h 138"/>
                <a:gd name="T26" fmla="*/ 333 w 133"/>
                <a:gd name="T27" fmla="*/ 776 h 138"/>
                <a:gd name="T28" fmla="*/ 346 w 133"/>
                <a:gd name="T29" fmla="*/ 397 h 138"/>
                <a:gd name="T30" fmla="*/ 363 w 133"/>
                <a:gd name="T31" fmla="*/ 0 h 138"/>
                <a:gd name="T32" fmla="*/ 458 w 133"/>
                <a:gd name="T33" fmla="*/ 888 h 138"/>
                <a:gd name="T34" fmla="*/ 626 w 133"/>
                <a:gd name="T35" fmla="*/ 1309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3" h="138">
                  <a:moveTo>
                    <a:pt x="42" y="72"/>
                  </a:moveTo>
                  <a:cubicBezTo>
                    <a:pt x="46" y="82"/>
                    <a:pt x="63" y="90"/>
                    <a:pt x="71" y="96"/>
                  </a:cubicBezTo>
                  <a:cubicBezTo>
                    <a:pt x="81" y="103"/>
                    <a:pt x="93" y="108"/>
                    <a:pt x="104" y="112"/>
                  </a:cubicBezTo>
                  <a:cubicBezTo>
                    <a:pt x="111" y="115"/>
                    <a:pt x="113" y="126"/>
                    <a:pt x="119" y="130"/>
                  </a:cubicBezTo>
                  <a:cubicBezTo>
                    <a:pt x="124" y="133"/>
                    <a:pt x="127" y="133"/>
                    <a:pt x="133" y="137"/>
                  </a:cubicBezTo>
                  <a:cubicBezTo>
                    <a:pt x="124" y="138"/>
                    <a:pt x="115" y="133"/>
                    <a:pt x="106" y="133"/>
                  </a:cubicBezTo>
                  <a:cubicBezTo>
                    <a:pt x="96" y="133"/>
                    <a:pt x="89" y="129"/>
                    <a:pt x="79" y="127"/>
                  </a:cubicBezTo>
                  <a:cubicBezTo>
                    <a:pt x="65" y="123"/>
                    <a:pt x="46" y="112"/>
                    <a:pt x="32" y="116"/>
                  </a:cubicBezTo>
                  <a:cubicBezTo>
                    <a:pt x="30" y="117"/>
                    <a:pt x="28" y="120"/>
                    <a:pt x="25" y="120"/>
                  </a:cubicBezTo>
                  <a:cubicBezTo>
                    <a:pt x="20" y="119"/>
                    <a:pt x="19" y="109"/>
                    <a:pt x="20" y="105"/>
                  </a:cubicBezTo>
                  <a:cubicBezTo>
                    <a:pt x="21" y="94"/>
                    <a:pt x="33" y="91"/>
                    <a:pt x="23" y="79"/>
                  </a:cubicBezTo>
                  <a:cubicBezTo>
                    <a:pt x="18" y="74"/>
                    <a:pt x="11" y="71"/>
                    <a:pt x="7" y="66"/>
                  </a:cubicBezTo>
                  <a:cubicBezTo>
                    <a:pt x="4" y="63"/>
                    <a:pt x="0" y="52"/>
                    <a:pt x="3" y="48"/>
                  </a:cubicBezTo>
                  <a:cubicBezTo>
                    <a:pt x="7" y="41"/>
                    <a:pt x="17" y="52"/>
                    <a:pt x="21" y="41"/>
                  </a:cubicBezTo>
                  <a:cubicBezTo>
                    <a:pt x="23" y="35"/>
                    <a:pt x="22" y="27"/>
                    <a:pt x="22" y="21"/>
                  </a:cubicBezTo>
                  <a:cubicBezTo>
                    <a:pt x="22" y="14"/>
                    <a:pt x="23" y="7"/>
                    <a:pt x="23" y="0"/>
                  </a:cubicBezTo>
                  <a:cubicBezTo>
                    <a:pt x="23" y="15"/>
                    <a:pt x="24" y="32"/>
                    <a:pt x="29" y="47"/>
                  </a:cubicBezTo>
                  <a:cubicBezTo>
                    <a:pt x="32" y="54"/>
                    <a:pt x="28" y="69"/>
                    <a:pt x="40" y="69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257">
              <a:extLst>
                <a:ext uri="{FF2B5EF4-FFF2-40B4-BE49-F238E27FC236}">
                  <a16:creationId xmlns:a16="http://schemas.microsoft.com/office/drawing/2014/main" id="{A061D25F-D422-4279-9FB5-DE40D86B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1611"/>
              <a:ext cx="145" cy="221"/>
            </a:xfrm>
            <a:custGeom>
              <a:avLst/>
              <a:gdLst>
                <a:gd name="T0" fmla="*/ 175 w 58"/>
                <a:gd name="T1" fmla="*/ 304 h 83"/>
                <a:gd name="T2" fmla="*/ 208 w 58"/>
                <a:gd name="T3" fmla="*/ 852 h 83"/>
                <a:gd name="T4" fmla="*/ 270 w 58"/>
                <a:gd name="T5" fmla="*/ 1566 h 83"/>
                <a:gd name="T6" fmla="*/ 333 w 58"/>
                <a:gd name="T7" fmla="*/ 1398 h 83"/>
                <a:gd name="T8" fmla="*/ 333 w 58"/>
                <a:gd name="T9" fmla="*/ 1020 h 83"/>
                <a:gd name="T10" fmla="*/ 300 w 58"/>
                <a:gd name="T11" fmla="*/ 809 h 83"/>
                <a:gd name="T12" fmla="*/ 283 w 58"/>
                <a:gd name="T13" fmla="*/ 474 h 83"/>
                <a:gd name="T14" fmla="*/ 550 w 58"/>
                <a:gd name="T15" fmla="*/ 320 h 83"/>
                <a:gd name="T16" fmla="*/ 708 w 58"/>
                <a:gd name="T17" fmla="*/ 264 h 83"/>
                <a:gd name="T18" fmla="*/ 908 w 58"/>
                <a:gd name="T19" fmla="*/ 0 h 83"/>
                <a:gd name="T20" fmla="*/ 625 w 58"/>
                <a:gd name="T21" fmla="*/ 149 h 83"/>
                <a:gd name="T22" fmla="*/ 408 w 58"/>
                <a:gd name="T23" fmla="*/ 192 h 83"/>
                <a:gd name="T24" fmla="*/ 270 w 58"/>
                <a:gd name="T25" fmla="*/ 248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3">
                  <a:moveTo>
                    <a:pt x="11" y="16"/>
                  </a:moveTo>
                  <a:cubicBezTo>
                    <a:pt x="0" y="18"/>
                    <a:pt x="11" y="41"/>
                    <a:pt x="13" y="45"/>
                  </a:cubicBezTo>
                  <a:cubicBezTo>
                    <a:pt x="18" y="58"/>
                    <a:pt x="17" y="70"/>
                    <a:pt x="17" y="83"/>
                  </a:cubicBezTo>
                  <a:cubicBezTo>
                    <a:pt x="17" y="81"/>
                    <a:pt x="20" y="77"/>
                    <a:pt x="21" y="74"/>
                  </a:cubicBezTo>
                  <a:cubicBezTo>
                    <a:pt x="22" y="68"/>
                    <a:pt x="22" y="60"/>
                    <a:pt x="21" y="54"/>
                  </a:cubicBezTo>
                  <a:cubicBezTo>
                    <a:pt x="21" y="50"/>
                    <a:pt x="21" y="47"/>
                    <a:pt x="19" y="43"/>
                  </a:cubicBezTo>
                  <a:cubicBezTo>
                    <a:pt x="17" y="37"/>
                    <a:pt x="13" y="30"/>
                    <a:pt x="18" y="25"/>
                  </a:cubicBezTo>
                  <a:cubicBezTo>
                    <a:pt x="21" y="22"/>
                    <a:pt x="31" y="18"/>
                    <a:pt x="35" y="17"/>
                  </a:cubicBezTo>
                  <a:cubicBezTo>
                    <a:pt x="39" y="16"/>
                    <a:pt x="41" y="17"/>
                    <a:pt x="45" y="14"/>
                  </a:cubicBezTo>
                  <a:cubicBezTo>
                    <a:pt x="51" y="11"/>
                    <a:pt x="55" y="6"/>
                    <a:pt x="58" y="0"/>
                  </a:cubicBezTo>
                  <a:cubicBezTo>
                    <a:pt x="53" y="8"/>
                    <a:pt x="48" y="9"/>
                    <a:pt x="40" y="8"/>
                  </a:cubicBezTo>
                  <a:cubicBezTo>
                    <a:pt x="34" y="8"/>
                    <a:pt x="31" y="7"/>
                    <a:pt x="26" y="10"/>
                  </a:cubicBezTo>
                  <a:cubicBezTo>
                    <a:pt x="23" y="11"/>
                    <a:pt x="21" y="13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258">
              <a:extLst>
                <a:ext uri="{FF2B5EF4-FFF2-40B4-BE49-F238E27FC236}">
                  <a16:creationId xmlns:a16="http://schemas.microsoft.com/office/drawing/2014/main" id="{FC1F131E-B6D1-4B16-B5E6-BFE7C676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1421"/>
              <a:ext cx="223" cy="88"/>
            </a:xfrm>
            <a:custGeom>
              <a:avLst/>
              <a:gdLst>
                <a:gd name="T0" fmla="*/ 0 w 89"/>
                <a:gd name="T1" fmla="*/ 0 h 33"/>
                <a:gd name="T2" fmla="*/ 271 w 89"/>
                <a:gd name="T3" fmla="*/ 205 h 33"/>
                <a:gd name="T4" fmla="*/ 534 w 89"/>
                <a:gd name="T5" fmla="*/ 248 h 33"/>
                <a:gd name="T6" fmla="*/ 817 w 89"/>
                <a:gd name="T7" fmla="*/ 136 h 33"/>
                <a:gd name="T8" fmla="*/ 1401 w 89"/>
                <a:gd name="T9" fmla="*/ 77 h 33"/>
                <a:gd name="T10" fmla="*/ 847 w 89"/>
                <a:gd name="T11" fmla="*/ 205 h 33"/>
                <a:gd name="T12" fmla="*/ 742 w 89"/>
                <a:gd name="T13" fmla="*/ 627 h 33"/>
                <a:gd name="T14" fmla="*/ 596 w 89"/>
                <a:gd name="T15" fmla="*/ 435 h 33"/>
                <a:gd name="T16" fmla="*/ 501 w 89"/>
                <a:gd name="T17" fmla="*/ 341 h 33"/>
                <a:gd name="T18" fmla="*/ 408 w 89"/>
                <a:gd name="T19" fmla="*/ 30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33">
                  <a:moveTo>
                    <a:pt x="0" y="0"/>
                  </a:moveTo>
                  <a:cubicBezTo>
                    <a:pt x="6" y="6"/>
                    <a:pt x="8" y="9"/>
                    <a:pt x="17" y="11"/>
                  </a:cubicBezTo>
                  <a:cubicBezTo>
                    <a:pt x="23" y="12"/>
                    <a:pt x="29" y="13"/>
                    <a:pt x="34" y="13"/>
                  </a:cubicBezTo>
                  <a:cubicBezTo>
                    <a:pt x="43" y="13"/>
                    <a:pt x="45" y="11"/>
                    <a:pt x="52" y="7"/>
                  </a:cubicBezTo>
                  <a:cubicBezTo>
                    <a:pt x="62" y="1"/>
                    <a:pt x="78" y="4"/>
                    <a:pt x="89" y="4"/>
                  </a:cubicBezTo>
                  <a:cubicBezTo>
                    <a:pt x="80" y="9"/>
                    <a:pt x="60" y="2"/>
                    <a:pt x="54" y="11"/>
                  </a:cubicBezTo>
                  <a:cubicBezTo>
                    <a:pt x="50" y="17"/>
                    <a:pt x="55" y="29"/>
                    <a:pt x="47" y="33"/>
                  </a:cubicBezTo>
                  <a:cubicBezTo>
                    <a:pt x="45" y="29"/>
                    <a:pt x="41" y="27"/>
                    <a:pt x="38" y="23"/>
                  </a:cubicBezTo>
                  <a:cubicBezTo>
                    <a:pt x="36" y="20"/>
                    <a:pt x="35" y="20"/>
                    <a:pt x="32" y="18"/>
                  </a:cubicBezTo>
                  <a:cubicBezTo>
                    <a:pt x="29" y="17"/>
                    <a:pt x="28" y="19"/>
                    <a:pt x="2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259">
              <a:extLst>
                <a:ext uri="{FF2B5EF4-FFF2-40B4-BE49-F238E27FC236}">
                  <a16:creationId xmlns:a16="http://schemas.microsoft.com/office/drawing/2014/main" id="{413BFE24-2C76-4A5D-A03B-299E1E5D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419"/>
              <a:ext cx="145" cy="402"/>
            </a:xfrm>
            <a:custGeom>
              <a:avLst/>
              <a:gdLst>
                <a:gd name="T0" fmla="*/ 908 w 58"/>
                <a:gd name="T1" fmla="*/ 0 h 151"/>
                <a:gd name="T2" fmla="*/ 458 w 58"/>
                <a:gd name="T3" fmla="*/ 1190 h 151"/>
                <a:gd name="T4" fmla="*/ 0 w 58"/>
                <a:gd name="T5" fmla="*/ 751 h 151"/>
                <a:gd name="T6" fmla="*/ 220 w 58"/>
                <a:gd name="T7" fmla="*/ 1206 h 151"/>
                <a:gd name="T8" fmla="*/ 613 w 58"/>
                <a:gd name="T9" fmla="*/ 1659 h 151"/>
                <a:gd name="T10" fmla="*/ 625 w 58"/>
                <a:gd name="T11" fmla="*/ 2849 h 151"/>
                <a:gd name="T12" fmla="*/ 675 w 58"/>
                <a:gd name="T13" fmla="*/ 1624 h 151"/>
                <a:gd name="T14" fmla="*/ 625 w 58"/>
                <a:gd name="T15" fmla="*/ 1227 h 151"/>
                <a:gd name="T16" fmla="*/ 908 w 58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4" y="28"/>
                    <a:pt x="42" y="65"/>
                    <a:pt x="29" y="63"/>
                  </a:cubicBezTo>
                  <a:cubicBezTo>
                    <a:pt x="16" y="61"/>
                    <a:pt x="9" y="48"/>
                    <a:pt x="0" y="40"/>
                  </a:cubicBezTo>
                  <a:cubicBezTo>
                    <a:pt x="10" y="52"/>
                    <a:pt x="9" y="55"/>
                    <a:pt x="14" y="64"/>
                  </a:cubicBezTo>
                  <a:cubicBezTo>
                    <a:pt x="18" y="73"/>
                    <a:pt x="38" y="68"/>
                    <a:pt x="39" y="88"/>
                  </a:cubicBezTo>
                  <a:cubicBezTo>
                    <a:pt x="39" y="108"/>
                    <a:pt x="33" y="133"/>
                    <a:pt x="40" y="151"/>
                  </a:cubicBezTo>
                  <a:cubicBezTo>
                    <a:pt x="36" y="124"/>
                    <a:pt x="44" y="104"/>
                    <a:pt x="43" y="86"/>
                  </a:cubicBezTo>
                  <a:cubicBezTo>
                    <a:pt x="42" y="69"/>
                    <a:pt x="31" y="79"/>
                    <a:pt x="40" y="65"/>
                  </a:cubicBezTo>
                  <a:cubicBezTo>
                    <a:pt x="49" y="52"/>
                    <a:pt x="58" y="2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260">
              <a:extLst>
                <a:ext uri="{FF2B5EF4-FFF2-40B4-BE49-F238E27FC236}">
                  <a16:creationId xmlns:a16="http://schemas.microsoft.com/office/drawing/2014/main" id="{C4B5A762-E43A-406C-9210-CD9648E1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856"/>
              <a:ext cx="263" cy="224"/>
            </a:xfrm>
            <a:custGeom>
              <a:avLst/>
              <a:gdLst>
                <a:gd name="T0" fmla="*/ 646 w 105"/>
                <a:gd name="T1" fmla="*/ 717 h 84"/>
                <a:gd name="T2" fmla="*/ 817 w 105"/>
                <a:gd name="T3" fmla="*/ 832 h 84"/>
                <a:gd name="T4" fmla="*/ 992 w 105"/>
                <a:gd name="T5" fmla="*/ 909 h 84"/>
                <a:gd name="T6" fmla="*/ 1305 w 105"/>
                <a:gd name="T7" fmla="*/ 1288 h 84"/>
                <a:gd name="T8" fmla="*/ 1651 w 105"/>
                <a:gd name="T9" fmla="*/ 1515 h 84"/>
                <a:gd name="T10" fmla="*/ 1538 w 105"/>
                <a:gd name="T11" fmla="*/ 1331 h 84"/>
                <a:gd name="T12" fmla="*/ 1368 w 105"/>
                <a:gd name="T13" fmla="*/ 1101 h 84"/>
                <a:gd name="T14" fmla="*/ 1085 w 105"/>
                <a:gd name="T15" fmla="*/ 947 h 84"/>
                <a:gd name="T16" fmla="*/ 817 w 105"/>
                <a:gd name="T17" fmla="*/ 717 h 84"/>
                <a:gd name="T18" fmla="*/ 584 w 105"/>
                <a:gd name="T19" fmla="*/ 589 h 84"/>
                <a:gd name="T20" fmla="*/ 346 w 105"/>
                <a:gd name="T21" fmla="*/ 307 h 84"/>
                <a:gd name="T22" fmla="*/ 220 w 105"/>
                <a:gd name="T23" fmla="*/ 115 h 84"/>
                <a:gd name="T24" fmla="*/ 0 w 105"/>
                <a:gd name="T25" fmla="*/ 0 h 84"/>
                <a:gd name="T26" fmla="*/ 63 w 105"/>
                <a:gd name="T27" fmla="*/ 149 h 84"/>
                <a:gd name="T28" fmla="*/ 188 w 105"/>
                <a:gd name="T29" fmla="*/ 264 h 84"/>
                <a:gd name="T30" fmla="*/ 333 w 105"/>
                <a:gd name="T31" fmla="*/ 491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" h="84">
                  <a:moveTo>
                    <a:pt x="41" y="38"/>
                  </a:moveTo>
                  <a:cubicBezTo>
                    <a:pt x="45" y="38"/>
                    <a:pt x="49" y="42"/>
                    <a:pt x="52" y="44"/>
                  </a:cubicBezTo>
                  <a:cubicBezTo>
                    <a:pt x="55" y="46"/>
                    <a:pt x="60" y="46"/>
                    <a:pt x="63" y="48"/>
                  </a:cubicBezTo>
                  <a:cubicBezTo>
                    <a:pt x="71" y="53"/>
                    <a:pt x="81" y="60"/>
                    <a:pt x="83" y="68"/>
                  </a:cubicBezTo>
                  <a:cubicBezTo>
                    <a:pt x="91" y="71"/>
                    <a:pt x="96" y="84"/>
                    <a:pt x="105" y="80"/>
                  </a:cubicBezTo>
                  <a:cubicBezTo>
                    <a:pt x="104" y="77"/>
                    <a:pt x="99" y="73"/>
                    <a:pt x="98" y="70"/>
                  </a:cubicBezTo>
                  <a:cubicBezTo>
                    <a:pt x="95" y="66"/>
                    <a:pt x="91" y="61"/>
                    <a:pt x="87" y="58"/>
                  </a:cubicBezTo>
                  <a:cubicBezTo>
                    <a:pt x="82" y="54"/>
                    <a:pt x="75" y="54"/>
                    <a:pt x="69" y="50"/>
                  </a:cubicBezTo>
                  <a:cubicBezTo>
                    <a:pt x="63" y="46"/>
                    <a:pt x="58" y="41"/>
                    <a:pt x="52" y="38"/>
                  </a:cubicBezTo>
                  <a:cubicBezTo>
                    <a:pt x="47" y="35"/>
                    <a:pt x="42" y="34"/>
                    <a:pt x="37" y="31"/>
                  </a:cubicBezTo>
                  <a:cubicBezTo>
                    <a:pt x="31" y="29"/>
                    <a:pt x="26" y="22"/>
                    <a:pt x="22" y="16"/>
                  </a:cubicBezTo>
                  <a:cubicBezTo>
                    <a:pt x="19" y="13"/>
                    <a:pt x="18" y="9"/>
                    <a:pt x="14" y="6"/>
                  </a:cubicBezTo>
                  <a:cubicBezTo>
                    <a:pt x="11" y="4"/>
                    <a:pt x="3" y="1"/>
                    <a:pt x="0" y="0"/>
                  </a:cubicBezTo>
                  <a:cubicBezTo>
                    <a:pt x="2" y="3"/>
                    <a:pt x="3" y="6"/>
                    <a:pt x="4" y="8"/>
                  </a:cubicBezTo>
                  <a:cubicBezTo>
                    <a:pt x="6" y="10"/>
                    <a:pt x="9" y="11"/>
                    <a:pt x="12" y="14"/>
                  </a:cubicBezTo>
                  <a:cubicBezTo>
                    <a:pt x="15" y="17"/>
                    <a:pt x="15" y="26"/>
                    <a:pt x="21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261">
              <a:extLst>
                <a:ext uri="{FF2B5EF4-FFF2-40B4-BE49-F238E27FC236}">
                  <a16:creationId xmlns:a16="http://schemas.microsoft.com/office/drawing/2014/main" id="{29E960F7-1D1D-48A3-80E6-C5806B8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552"/>
              <a:ext cx="155" cy="504"/>
            </a:xfrm>
            <a:custGeom>
              <a:avLst/>
              <a:gdLst>
                <a:gd name="T0" fmla="*/ 563 w 62"/>
                <a:gd name="T1" fmla="*/ 0 h 189"/>
                <a:gd name="T2" fmla="*/ 270 w 62"/>
                <a:gd name="T3" fmla="*/ 2048 h 189"/>
                <a:gd name="T4" fmla="*/ 375 w 62"/>
                <a:gd name="T5" fmla="*/ 3037 h 189"/>
                <a:gd name="T6" fmla="*/ 970 w 62"/>
                <a:gd name="T7" fmla="*/ 3413 h 189"/>
                <a:gd name="T8" fmla="*/ 145 w 62"/>
                <a:gd name="T9" fmla="*/ 2504 h 189"/>
                <a:gd name="T10" fmla="*/ 563 w 62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89">
                  <a:moveTo>
                    <a:pt x="36" y="0"/>
                  </a:moveTo>
                  <a:cubicBezTo>
                    <a:pt x="26" y="30"/>
                    <a:pt x="18" y="74"/>
                    <a:pt x="17" y="108"/>
                  </a:cubicBezTo>
                  <a:cubicBezTo>
                    <a:pt x="16" y="121"/>
                    <a:pt x="21" y="155"/>
                    <a:pt x="24" y="160"/>
                  </a:cubicBezTo>
                  <a:cubicBezTo>
                    <a:pt x="33" y="178"/>
                    <a:pt x="44" y="180"/>
                    <a:pt x="62" y="180"/>
                  </a:cubicBezTo>
                  <a:cubicBezTo>
                    <a:pt x="45" y="180"/>
                    <a:pt x="18" y="189"/>
                    <a:pt x="9" y="132"/>
                  </a:cubicBezTo>
                  <a:cubicBezTo>
                    <a:pt x="0" y="7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9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262">
              <a:extLst>
                <a:ext uri="{FF2B5EF4-FFF2-40B4-BE49-F238E27FC236}">
                  <a16:creationId xmlns:a16="http://schemas.microsoft.com/office/drawing/2014/main" id="{AA107C39-BE67-49D9-BBBC-D69FE5A2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051"/>
              <a:ext cx="688" cy="296"/>
            </a:xfrm>
            <a:custGeom>
              <a:avLst/>
              <a:gdLst>
                <a:gd name="T0" fmla="*/ 3680 w 275"/>
                <a:gd name="T1" fmla="*/ 1160 h 111"/>
                <a:gd name="T2" fmla="*/ 3347 w 275"/>
                <a:gd name="T3" fmla="*/ 853 h 111"/>
                <a:gd name="T4" fmla="*/ 3147 w 275"/>
                <a:gd name="T5" fmla="*/ 909 h 111"/>
                <a:gd name="T6" fmla="*/ 2785 w 275"/>
                <a:gd name="T7" fmla="*/ 1045 h 111"/>
                <a:gd name="T8" fmla="*/ 1866 w 275"/>
                <a:gd name="T9" fmla="*/ 968 h 111"/>
                <a:gd name="T10" fmla="*/ 1333 w 275"/>
                <a:gd name="T11" fmla="*/ 853 h 111"/>
                <a:gd name="T12" fmla="*/ 613 w 275"/>
                <a:gd name="T13" fmla="*/ 909 h 111"/>
                <a:gd name="T14" fmla="*/ 158 w 275"/>
                <a:gd name="T15" fmla="*/ 1421 h 111"/>
                <a:gd name="T16" fmla="*/ 0 w 275"/>
                <a:gd name="T17" fmla="*/ 1672 h 111"/>
                <a:gd name="T18" fmla="*/ 896 w 275"/>
                <a:gd name="T19" fmla="*/ 1251 h 111"/>
                <a:gd name="T20" fmla="*/ 2334 w 275"/>
                <a:gd name="T21" fmla="*/ 1421 h 111"/>
                <a:gd name="T22" fmla="*/ 3367 w 275"/>
                <a:gd name="T23" fmla="*/ 1139 h 111"/>
                <a:gd name="T24" fmla="*/ 3725 w 275"/>
                <a:gd name="T25" fmla="*/ 1480 h 111"/>
                <a:gd name="T26" fmla="*/ 4100 w 275"/>
                <a:gd name="T27" fmla="*/ 2104 h 111"/>
                <a:gd name="T28" fmla="*/ 4306 w 275"/>
                <a:gd name="T29" fmla="*/ 1515 h 111"/>
                <a:gd name="T30" fmla="*/ 3963 w 275"/>
                <a:gd name="T31" fmla="*/ 0 h 111"/>
                <a:gd name="T32" fmla="*/ 4163 w 275"/>
                <a:gd name="T33" fmla="*/ 1536 h 111"/>
                <a:gd name="T34" fmla="*/ 3975 w 275"/>
                <a:gd name="T35" fmla="*/ 1501 h 111"/>
                <a:gd name="T36" fmla="*/ 3680 w 275"/>
                <a:gd name="T37" fmla="*/ 116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5" h="111">
                  <a:moveTo>
                    <a:pt x="235" y="61"/>
                  </a:moveTo>
                  <a:cubicBezTo>
                    <a:pt x="231" y="57"/>
                    <a:pt x="219" y="47"/>
                    <a:pt x="214" y="45"/>
                  </a:cubicBezTo>
                  <a:cubicBezTo>
                    <a:pt x="209" y="44"/>
                    <a:pt x="205" y="47"/>
                    <a:pt x="201" y="48"/>
                  </a:cubicBezTo>
                  <a:cubicBezTo>
                    <a:pt x="194" y="51"/>
                    <a:pt x="186" y="54"/>
                    <a:pt x="178" y="55"/>
                  </a:cubicBezTo>
                  <a:cubicBezTo>
                    <a:pt x="158" y="57"/>
                    <a:pt x="138" y="54"/>
                    <a:pt x="119" y="51"/>
                  </a:cubicBezTo>
                  <a:cubicBezTo>
                    <a:pt x="107" y="49"/>
                    <a:pt x="96" y="45"/>
                    <a:pt x="85" y="45"/>
                  </a:cubicBezTo>
                  <a:cubicBezTo>
                    <a:pt x="71" y="45"/>
                    <a:pt x="52" y="42"/>
                    <a:pt x="39" y="48"/>
                  </a:cubicBezTo>
                  <a:cubicBezTo>
                    <a:pt x="26" y="53"/>
                    <a:pt x="19" y="65"/>
                    <a:pt x="10" y="75"/>
                  </a:cubicBezTo>
                  <a:cubicBezTo>
                    <a:pt x="7" y="78"/>
                    <a:pt x="0" y="83"/>
                    <a:pt x="0" y="88"/>
                  </a:cubicBezTo>
                  <a:cubicBezTo>
                    <a:pt x="9" y="82"/>
                    <a:pt x="30" y="65"/>
                    <a:pt x="57" y="66"/>
                  </a:cubicBezTo>
                  <a:cubicBezTo>
                    <a:pt x="85" y="66"/>
                    <a:pt x="131" y="77"/>
                    <a:pt x="149" y="75"/>
                  </a:cubicBezTo>
                  <a:cubicBezTo>
                    <a:pt x="167" y="73"/>
                    <a:pt x="206" y="57"/>
                    <a:pt x="215" y="60"/>
                  </a:cubicBezTo>
                  <a:cubicBezTo>
                    <a:pt x="224" y="63"/>
                    <a:pt x="229" y="59"/>
                    <a:pt x="238" y="78"/>
                  </a:cubicBezTo>
                  <a:cubicBezTo>
                    <a:pt x="247" y="97"/>
                    <a:pt x="250" y="111"/>
                    <a:pt x="262" y="111"/>
                  </a:cubicBezTo>
                  <a:cubicBezTo>
                    <a:pt x="274" y="111"/>
                    <a:pt x="275" y="100"/>
                    <a:pt x="275" y="80"/>
                  </a:cubicBezTo>
                  <a:cubicBezTo>
                    <a:pt x="274" y="60"/>
                    <a:pt x="260" y="14"/>
                    <a:pt x="253" y="0"/>
                  </a:cubicBezTo>
                  <a:cubicBezTo>
                    <a:pt x="259" y="28"/>
                    <a:pt x="271" y="66"/>
                    <a:pt x="266" y="81"/>
                  </a:cubicBezTo>
                  <a:cubicBezTo>
                    <a:pt x="262" y="95"/>
                    <a:pt x="261" y="90"/>
                    <a:pt x="254" y="79"/>
                  </a:cubicBezTo>
                  <a:cubicBezTo>
                    <a:pt x="247" y="68"/>
                    <a:pt x="235" y="61"/>
                    <a:pt x="235" y="61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263">
              <a:extLst>
                <a:ext uri="{FF2B5EF4-FFF2-40B4-BE49-F238E27FC236}">
                  <a16:creationId xmlns:a16="http://schemas.microsoft.com/office/drawing/2014/main" id="{D70C9EE3-0995-4380-8D6D-99365F18F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125"/>
              <a:ext cx="343" cy="51"/>
            </a:xfrm>
            <a:custGeom>
              <a:avLst/>
              <a:gdLst>
                <a:gd name="T0" fmla="*/ 145 w 137"/>
                <a:gd name="T1" fmla="*/ 115 h 19"/>
                <a:gd name="T2" fmla="*/ 521 w 137"/>
                <a:gd name="T3" fmla="*/ 115 h 19"/>
                <a:gd name="T4" fmla="*/ 801 w 137"/>
                <a:gd name="T5" fmla="*/ 172 h 19"/>
                <a:gd name="T6" fmla="*/ 1084 w 137"/>
                <a:gd name="T7" fmla="*/ 231 h 19"/>
                <a:gd name="T8" fmla="*/ 1284 w 137"/>
                <a:gd name="T9" fmla="*/ 330 h 19"/>
                <a:gd name="T10" fmla="*/ 1743 w 137"/>
                <a:gd name="T11" fmla="*/ 287 h 19"/>
                <a:gd name="T12" fmla="*/ 2151 w 137"/>
                <a:gd name="T13" fmla="*/ 252 h 19"/>
                <a:gd name="T14" fmla="*/ 1880 w 137"/>
                <a:gd name="T15" fmla="*/ 231 h 19"/>
                <a:gd name="T16" fmla="*/ 1647 w 137"/>
                <a:gd name="T17" fmla="*/ 172 h 19"/>
                <a:gd name="T18" fmla="*/ 1117 w 137"/>
                <a:gd name="T19" fmla="*/ 150 h 19"/>
                <a:gd name="T20" fmla="*/ 646 w 137"/>
                <a:gd name="T21" fmla="*/ 21 h 19"/>
                <a:gd name="T22" fmla="*/ 333 w 137"/>
                <a:gd name="T23" fmla="*/ 21 h 19"/>
                <a:gd name="T24" fmla="*/ 0 w 137"/>
                <a:gd name="T25" fmla="*/ 115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19">
                  <a:moveTo>
                    <a:pt x="9" y="6"/>
                  </a:moveTo>
                  <a:cubicBezTo>
                    <a:pt x="17" y="6"/>
                    <a:pt x="25" y="7"/>
                    <a:pt x="33" y="6"/>
                  </a:cubicBezTo>
                  <a:cubicBezTo>
                    <a:pt x="39" y="6"/>
                    <a:pt x="44" y="9"/>
                    <a:pt x="51" y="9"/>
                  </a:cubicBezTo>
                  <a:cubicBezTo>
                    <a:pt x="57" y="10"/>
                    <a:pt x="63" y="10"/>
                    <a:pt x="69" y="12"/>
                  </a:cubicBezTo>
                  <a:cubicBezTo>
                    <a:pt x="74" y="13"/>
                    <a:pt x="77" y="15"/>
                    <a:pt x="82" y="17"/>
                  </a:cubicBezTo>
                  <a:cubicBezTo>
                    <a:pt x="92" y="19"/>
                    <a:pt x="102" y="17"/>
                    <a:pt x="111" y="15"/>
                  </a:cubicBezTo>
                  <a:cubicBezTo>
                    <a:pt x="116" y="15"/>
                    <a:pt x="134" y="17"/>
                    <a:pt x="137" y="13"/>
                  </a:cubicBezTo>
                  <a:cubicBezTo>
                    <a:pt x="131" y="12"/>
                    <a:pt x="126" y="13"/>
                    <a:pt x="120" y="12"/>
                  </a:cubicBezTo>
                  <a:cubicBezTo>
                    <a:pt x="114" y="12"/>
                    <a:pt x="111" y="10"/>
                    <a:pt x="105" y="9"/>
                  </a:cubicBezTo>
                  <a:cubicBezTo>
                    <a:pt x="94" y="7"/>
                    <a:pt x="82" y="9"/>
                    <a:pt x="71" y="8"/>
                  </a:cubicBezTo>
                  <a:cubicBezTo>
                    <a:pt x="61" y="7"/>
                    <a:pt x="51" y="2"/>
                    <a:pt x="41" y="1"/>
                  </a:cubicBezTo>
                  <a:cubicBezTo>
                    <a:pt x="34" y="0"/>
                    <a:pt x="28" y="1"/>
                    <a:pt x="21" y="1"/>
                  </a:cubicBezTo>
                  <a:cubicBezTo>
                    <a:pt x="13" y="2"/>
                    <a:pt x="8" y="4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264">
              <a:extLst>
                <a:ext uri="{FF2B5EF4-FFF2-40B4-BE49-F238E27FC236}">
                  <a16:creationId xmlns:a16="http://schemas.microsoft.com/office/drawing/2014/main" id="{C867EDA3-AEC4-404E-95F0-B789EE0E2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760"/>
              <a:ext cx="17" cy="51"/>
            </a:xfrm>
            <a:custGeom>
              <a:avLst/>
              <a:gdLst>
                <a:gd name="T0" fmla="*/ 12 w 7"/>
                <a:gd name="T1" fmla="*/ 0 h 19"/>
                <a:gd name="T2" fmla="*/ 12 w 7"/>
                <a:gd name="T3" fmla="*/ 231 h 19"/>
                <a:gd name="T4" fmla="*/ 100 w 7"/>
                <a:gd name="T5" fmla="*/ 368 h 19"/>
                <a:gd name="T6" fmla="*/ 58 w 7"/>
                <a:gd name="T7" fmla="*/ 2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1" y="0"/>
                  </a:moveTo>
                  <a:cubicBezTo>
                    <a:pt x="0" y="3"/>
                    <a:pt x="0" y="8"/>
                    <a:pt x="1" y="12"/>
                  </a:cubicBezTo>
                  <a:cubicBezTo>
                    <a:pt x="1" y="17"/>
                    <a:pt x="2" y="16"/>
                    <a:pt x="7" y="19"/>
                  </a:cubicBezTo>
                  <a:cubicBezTo>
                    <a:pt x="5" y="13"/>
                    <a:pt x="7" y="6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265">
              <a:extLst>
                <a:ext uri="{FF2B5EF4-FFF2-40B4-BE49-F238E27FC236}">
                  <a16:creationId xmlns:a16="http://schemas.microsoft.com/office/drawing/2014/main" id="{7D49C779-5D6C-43AE-BC6C-0C0414CE9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728"/>
              <a:ext cx="8" cy="24"/>
            </a:xfrm>
            <a:custGeom>
              <a:avLst/>
              <a:gdLst>
                <a:gd name="T0" fmla="*/ 35 w 3"/>
                <a:gd name="T1" fmla="*/ 115 h 9"/>
                <a:gd name="T2" fmla="*/ 0 w 3"/>
                <a:gd name="T3" fmla="*/ 171 h 9"/>
                <a:gd name="T4" fmla="*/ 35 w 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2" y="6"/>
                  </a:moveTo>
                  <a:cubicBezTo>
                    <a:pt x="1" y="7"/>
                    <a:pt x="0" y="7"/>
                    <a:pt x="0" y="9"/>
                  </a:cubicBezTo>
                  <a:cubicBezTo>
                    <a:pt x="3" y="8"/>
                    <a:pt x="2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266">
              <a:extLst>
                <a:ext uri="{FF2B5EF4-FFF2-40B4-BE49-F238E27FC236}">
                  <a16:creationId xmlns:a16="http://schemas.microsoft.com/office/drawing/2014/main" id="{ED190733-3243-4E12-A0D0-B83531C6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821"/>
              <a:ext cx="12" cy="19"/>
            </a:xfrm>
            <a:custGeom>
              <a:avLst/>
              <a:gdLst>
                <a:gd name="T0" fmla="*/ 41 w 5"/>
                <a:gd name="T1" fmla="*/ 0 h 7"/>
                <a:gd name="T2" fmla="*/ 41 w 5"/>
                <a:gd name="T3" fmla="*/ 141 h 7"/>
                <a:gd name="T4" fmla="*/ 70 w 5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0" y="1"/>
                    <a:pt x="0" y="6"/>
                    <a:pt x="3" y="7"/>
                  </a:cubicBezTo>
                  <a:cubicBezTo>
                    <a:pt x="4" y="6"/>
                    <a:pt x="5" y="4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267">
              <a:extLst>
                <a:ext uri="{FF2B5EF4-FFF2-40B4-BE49-F238E27FC236}">
                  <a16:creationId xmlns:a16="http://schemas.microsoft.com/office/drawing/2014/main" id="{ED90ADF0-7618-4206-9F09-80707230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381"/>
              <a:ext cx="70" cy="163"/>
            </a:xfrm>
            <a:custGeom>
              <a:avLst/>
              <a:gdLst>
                <a:gd name="T0" fmla="*/ 95 w 28"/>
                <a:gd name="T1" fmla="*/ 0 h 61"/>
                <a:gd name="T2" fmla="*/ 50 w 28"/>
                <a:gd name="T3" fmla="*/ 534 h 61"/>
                <a:gd name="T4" fmla="*/ 0 w 28"/>
                <a:gd name="T5" fmla="*/ 1165 h 61"/>
                <a:gd name="T6" fmla="*/ 208 w 28"/>
                <a:gd name="T7" fmla="*/ 957 h 61"/>
                <a:gd name="T8" fmla="*/ 425 w 28"/>
                <a:gd name="T9" fmla="*/ 1050 h 61"/>
                <a:gd name="T10" fmla="*/ 208 w 28"/>
                <a:gd name="T11" fmla="*/ 550 h 61"/>
                <a:gd name="T12" fmla="*/ 95 w 28"/>
                <a:gd name="T13" fmla="*/ 2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61">
                  <a:moveTo>
                    <a:pt x="6" y="0"/>
                  </a:moveTo>
                  <a:cubicBezTo>
                    <a:pt x="0" y="3"/>
                    <a:pt x="4" y="22"/>
                    <a:pt x="3" y="28"/>
                  </a:cubicBezTo>
                  <a:cubicBezTo>
                    <a:pt x="3" y="39"/>
                    <a:pt x="2" y="51"/>
                    <a:pt x="0" y="61"/>
                  </a:cubicBezTo>
                  <a:cubicBezTo>
                    <a:pt x="2" y="56"/>
                    <a:pt x="6" y="49"/>
                    <a:pt x="13" y="50"/>
                  </a:cubicBezTo>
                  <a:cubicBezTo>
                    <a:pt x="18" y="51"/>
                    <a:pt x="21" y="56"/>
                    <a:pt x="27" y="55"/>
                  </a:cubicBezTo>
                  <a:cubicBezTo>
                    <a:pt x="28" y="44"/>
                    <a:pt x="15" y="39"/>
                    <a:pt x="13" y="29"/>
                  </a:cubicBezTo>
                  <a:cubicBezTo>
                    <a:pt x="12" y="21"/>
                    <a:pt x="8" y="10"/>
                    <a:pt x="6" y="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268">
              <a:extLst>
                <a:ext uri="{FF2B5EF4-FFF2-40B4-BE49-F238E27FC236}">
                  <a16:creationId xmlns:a16="http://schemas.microsoft.com/office/drawing/2014/main" id="{9DD65B4A-80FE-4737-AF7E-F6ED1408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1509"/>
              <a:ext cx="88" cy="347"/>
            </a:xfrm>
            <a:custGeom>
              <a:avLst/>
              <a:gdLst>
                <a:gd name="T0" fmla="*/ 83 w 35"/>
                <a:gd name="T1" fmla="*/ 913 h 130"/>
                <a:gd name="T2" fmla="*/ 63 w 35"/>
                <a:gd name="T3" fmla="*/ 1938 h 130"/>
                <a:gd name="T4" fmla="*/ 254 w 35"/>
                <a:gd name="T5" fmla="*/ 2472 h 130"/>
                <a:gd name="T6" fmla="*/ 176 w 35"/>
                <a:gd name="T7" fmla="*/ 2053 h 130"/>
                <a:gd name="T8" fmla="*/ 254 w 35"/>
                <a:gd name="T9" fmla="*/ 1810 h 130"/>
                <a:gd name="T10" fmla="*/ 272 w 35"/>
                <a:gd name="T11" fmla="*/ 1391 h 130"/>
                <a:gd name="T12" fmla="*/ 284 w 35"/>
                <a:gd name="T13" fmla="*/ 948 h 130"/>
                <a:gd name="T14" fmla="*/ 556 w 35"/>
                <a:gd name="T15" fmla="*/ 683 h 130"/>
                <a:gd name="T16" fmla="*/ 317 w 35"/>
                <a:gd name="T17" fmla="*/ 627 h 130"/>
                <a:gd name="T18" fmla="*/ 63 w 35"/>
                <a:gd name="T19" fmla="*/ 0 h 130"/>
                <a:gd name="T20" fmla="*/ 33 w 35"/>
                <a:gd name="T21" fmla="*/ 456 h 130"/>
                <a:gd name="T22" fmla="*/ 83 w 35"/>
                <a:gd name="T23" fmla="*/ 798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30">
                  <a:moveTo>
                    <a:pt x="5" y="48"/>
                  </a:moveTo>
                  <a:cubicBezTo>
                    <a:pt x="5" y="66"/>
                    <a:pt x="5" y="84"/>
                    <a:pt x="4" y="102"/>
                  </a:cubicBezTo>
                  <a:cubicBezTo>
                    <a:pt x="4" y="115"/>
                    <a:pt x="0" y="128"/>
                    <a:pt x="16" y="130"/>
                  </a:cubicBezTo>
                  <a:cubicBezTo>
                    <a:pt x="18" y="124"/>
                    <a:pt x="10" y="116"/>
                    <a:pt x="11" y="108"/>
                  </a:cubicBezTo>
                  <a:cubicBezTo>
                    <a:pt x="12" y="103"/>
                    <a:pt x="15" y="99"/>
                    <a:pt x="16" y="95"/>
                  </a:cubicBezTo>
                  <a:cubicBezTo>
                    <a:pt x="18" y="87"/>
                    <a:pt x="17" y="80"/>
                    <a:pt x="17" y="73"/>
                  </a:cubicBezTo>
                  <a:cubicBezTo>
                    <a:pt x="17" y="66"/>
                    <a:pt x="15" y="57"/>
                    <a:pt x="18" y="50"/>
                  </a:cubicBezTo>
                  <a:cubicBezTo>
                    <a:pt x="21" y="43"/>
                    <a:pt x="33" y="42"/>
                    <a:pt x="35" y="36"/>
                  </a:cubicBezTo>
                  <a:cubicBezTo>
                    <a:pt x="30" y="35"/>
                    <a:pt x="25" y="33"/>
                    <a:pt x="20" y="33"/>
                  </a:cubicBezTo>
                  <a:cubicBezTo>
                    <a:pt x="14" y="20"/>
                    <a:pt x="5" y="15"/>
                    <a:pt x="4" y="0"/>
                  </a:cubicBezTo>
                  <a:cubicBezTo>
                    <a:pt x="2" y="6"/>
                    <a:pt x="3" y="16"/>
                    <a:pt x="2" y="24"/>
                  </a:cubicBezTo>
                  <a:cubicBezTo>
                    <a:pt x="2" y="30"/>
                    <a:pt x="6" y="37"/>
                    <a:pt x="5" y="4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269">
              <a:extLst>
                <a:ext uri="{FF2B5EF4-FFF2-40B4-BE49-F238E27FC236}">
                  <a16:creationId xmlns:a16="http://schemas.microsoft.com/office/drawing/2014/main" id="{949DD538-51DB-4FE2-9F4E-22E689D8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504"/>
              <a:ext cx="165" cy="107"/>
            </a:xfrm>
            <a:custGeom>
              <a:avLst/>
              <a:gdLst>
                <a:gd name="T0" fmla="*/ 208 w 66"/>
                <a:gd name="T1" fmla="*/ 730 h 40"/>
                <a:gd name="T2" fmla="*/ 500 w 66"/>
                <a:gd name="T3" fmla="*/ 765 h 40"/>
                <a:gd name="T4" fmla="*/ 688 w 66"/>
                <a:gd name="T5" fmla="*/ 687 h 40"/>
                <a:gd name="T6" fmla="*/ 708 w 66"/>
                <a:gd name="T7" fmla="*/ 650 h 40"/>
                <a:gd name="T8" fmla="*/ 783 w 66"/>
                <a:gd name="T9" fmla="*/ 650 h 40"/>
                <a:gd name="T10" fmla="*/ 533 w 66"/>
                <a:gd name="T11" fmla="*/ 0 h 40"/>
                <a:gd name="T12" fmla="*/ 645 w 66"/>
                <a:gd name="T13" fmla="*/ 385 h 40"/>
                <a:gd name="T14" fmla="*/ 550 w 66"/>
                <a:gd name="T15" fmla="*/ 629 h 40"/>
                <a:gd name="T16" fmla="*/ 313 w 66"/>
                <a:gd name="T17" fmla="*/ 629 h 40"/>
                <a:gd name="T18" fmla="*/ 0 w 66"/>
                <a:gd name="T19" fmla="*/ 68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0">
                  <a:moveTo>
                    <a:pt x="13" y="38"/>
                  </a:moveTo>
                  <a:cubicBezTo>
                    <a:pt x="20" y="38"/>
                    <a:pt x="25" y="40"/>
                    <a:pt x="32" y="40"/>
                  </a:cubicBezTo>
                  <a:cubicBezTo>
                    <a:pt x="36" y="40"/>
                    <a:pt x="40" y="38"/>
                    <a:pt x="44" y="36"/>
                  </a:cubicBezTo>
                  <a:cubicBezTo>
                    <a:pt x="45" y="36"/>
                    <a:pt x="44" y="35"/>
                    <a:pt x="45" y="34"/>
                  </a:cubicBezTo>
                  <a:cubicBezTo>
                    <a:pt x="46" y="34"/>
                    <a:pt x="48" y="34"/>
                    <a:pt x="50" y="34"/>
                  </a:cubicBezTo>
                  <a:cubicBezTo>
                    <a:pt x="66" y="27"/>
                    <a:pt x="38" y="7"/>
                    <a:pt x="34" y="0"/>
                  </a:cubicBezTo>
                  <a:cubicBezTo>
                    <a:pt x="35" y="7"/>
                    <a:pt x="41" y="13"/>
                    <a:pt x="41" y="20"/>
                  </a:cubicBezTo>
                  <a:cubicBezTo>
                    <a:pt x="41" y="22"/>
                    <a:pt x="37" y="32"/>
                    <a:pt x="35" y="33"/>
                  </a:cubicBezTo>
                  <a:cubicBezTo>
                    <a:pt x="33" y="34"/>
                    <a:pt x="24" y="32"/>
                    <a:pt x="20" y="33"/>
                  </a:cubicBezTo>
                  <a:cubicBezTo>
                    <a:pt x="15" y="34"/>
                    <a:pt x="4" y="32"/>
                    <a:pt x="0" y="3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270">
              <a:extLst>
                <a:ext uri="{FF2B5EF4-FFF2-40B4-BE49-F238E27FC236}">
                  <a16:creationId xmlns:a16="http://schemas.microsoft.com/office/drawing/2014/main" id="{105E8467-5B95-4078-A1CA-168E38D9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1576"/>
              <a:ext cx="75" cy="195"/>
            </a:xfrm>
            <a:custGeom>
              <a:avLst/>
              <a:gdLst>
                <a:gd name="T0" fmla="*/ 125 w 30"/>
                <a:gd name="T1" fmla="*/ 0 h 73"/>
                <a:gd name="T2" fmla="*/ 63 w 30"/>
                <a:gd name="T3" fmla="*/ 572 h 73"/>
                <a:gd name="T4" fmla="*/ 0 w 30"/>
                <a:gd name="T5" fmla="*/ 1392 h 73"/>
                <a:gd name="T6" fmla="*/ 175 w 30"/>
                <a:gd name="T7" fmla="*/ 935 h 73"/>
                <a:gd name="T8" fmla="*/ 283 w 30"/>
                <a:gd name="T9" fmla="*/ 820 h 73"/>
                <a:gd name="T10" fmla="*/ 470 w 30"/>
                <a:gd name="T11" fmla="*/ 705 h 73"/>
                <a:gd name="T12" fmla="*/ 250 w 30"/>
                <a:gd name="T13" fmla="*/ 705 h 73"/>
                <a:gd name="T14" fmla="*/ 145 w 30"/>
                <a:gd name="T15" fmla="*/ 435 h 73"/>
                <a:gd name="T16" fmla="*/ 145 w 30"/>
                <a:gd name="T17" fmla="*/ 13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73">
                  <a:moveTo>
                    <a:pt x="8" y="0"/>
                  </a:moveTo>
                  <a:cubicBezTo>
                    <a:pt x="8" y="11"/>
                    <a:pt x="7" y="20"/>
                    <a:pt x="4" y="30"/>
                  </a:cubicBezTo>
                  <a:cubicBezTo>
                    <a:pt x="0" y="44"/>
                    <a:pt x="0" y="59"/>
                    <a:pt x="0" y="73"/>
                  </a:cubicBezTo>
                  <a:cubicBezTo>
                    <a:pt x="1" y="64"/>
                    <a:pt x="4" y="55"/>
                    <a:pt x="11" y="49"/>
                  </a:cubicBezTo>
                  <a:cubicBezTo>
                    <a:pt x="13" y="47"/>
                    <a:pt x="15" y="45"/>
                    <a:pt x="18" y="43"/>
                  </a:cubicBezTo>
                  <a:cubicBezTo>
                    <a:pt x="23" y="41"/>
                    <a:pt x="27" y="42"/>
                    <a:pt x="30" y="37"/>
                  </a:cubicBezTo>
                  <a:cubicBezTo>
                    <a:pt x="26" y="36"/>
                    <a:pt x="20" y="39"/>
                    <a:pt x="16" y="37"/>
                  </a:cubicBezTo>
                  <a:cubicBezTo>
                    <a:pt x="11" y="35"/>
                    <a:pt x="8" y="28"/>
                    <a:pt x="9" y="23"/>
                  </a:cubicBezTo>
                  <a:cubicBezTo>
                    <a:pt x="9" y="18"/>
                    <a:pt x="13" y="12"/>
                    <a:pt x="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271">
              <a:extLst>
                <a:ext uri="{FF2B5EF4-FFF2-40B4-BE49-F238E27FC236}">
                  <a16:creationId xmlns:a16="http://schemas.microsoft.com/office/drawing/2014/main" id="{D1413738-E96D-4652-8F99-E05693A6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491"/>
              <a:ext cx="70" cy="64"/>
            </a:xfrm>
            <a:custGeom>
              <a:avLst/>
              <a:gdLst>
                <a:gd name="T0" fmla="*/ 0 w 28"/>
                <a:gd name="T1" fmla="*/ 307 h 24"/>
                <a:gd name="T2" fmla="*/ 63 w 28"/>
                <a:gd name="T3" fmla="*/ 435 h 24"/>
                <a:gd name="T4" fmla="*/ 270 w 28"/>
                <a:gd name="T5" fmla="*/ 435 h 24"/>
                <a:gd name="T6" fmla="*/ 283 w 28"/>
                <a:gd name="T7" fmla="*/ 205 h 24"/>
                <a:gd name="T8" fmla="*/ 408 w 28"/>
                <a:gd name="T9" fmla="*/ 0 h 24"/>
                <a:gd name="T10" fmla="*/ 270 w 28"/>
                <a:gd name="T11" fmla="*/ 171 h 24"/>
                <a:gd name="T12" fmla="*/ 158 w 28"/>
                <a:gd name="T13" fmla="*/ 307 h 24"/>
                <a:gd name="T14" fmla="*/ 20 w 28"/>
                <a:gd name="T15" fmla="*/ 22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4">
                  <a:moveTo>
                    <a:pt x="0" y="16"/>
                  </a:moveTo>
                  <a:cubicBezTo>
                    <a:pt x="1" y="18"/>
                    <a:pt x="3" y="21"/>
                    <a:pt x="4" y="23"/>
                  </a:cubicBezTo>
                  <a:cubicBezTo>
                    <a:pt x="8" y="24"/>
                    <a:pt x="13" y="24"/>
                    <a:pt x="17" y="23"/>
                  </a:cubicBezTo>
                  <a:cubicBezTo>
                    <a:pt x="17" y="19"/>
                    <a:pt x="16" y="14"/>
                    <a:pt x="18" y="11"/>
                  </a:cubicBezTo>
                  <a:cubicBezTo>
                    <a:pt x="21" y="7"/>
                    <a:pt x="28" y="5"/>
                    <a:pt x="26" y="0"/>
                  </a:cubicBezTo>
                  <a:cubicBezTo>
                    <a:pt x="23" y="2"/>
                    <a:pt x="21" y="7"/>
                    <a:pt x="17" y="9"/>
                  </a:cubicBezTo>
                  <a:cubicBezTo>
                    <a:pt x="13" y="12"/>
                    <a:pt x="11" y="11"/>
                    <a:pt x="10" y="16"/>
                  </a:cubicBezTo>
                  <a:cubicBezTo>
                    <a:pt x="7" y="15"/>
                    <a:pt x="3" y="14"/>
                    <a:pt x="1" y="1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272">
              <a:extLst>
                <a:ext uri="{FF2B5EF4-FFF2-40B4-BE49-F238E27FC236}">
                  <a16:creationId xmlns:a16="http://schemas.microsoft.com/office/drawing/2014/main" id="{A4109FEE-4EDB-44B1-BCA1-D4358F586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2179"/>
              <a:ext cx="267" cy="72"/>
            </a:xfrm>
            <a:custGeom>
              <a:avLst/>
              <a:gdLst>
                <a:gd name="T0" fmla="*/ 0 w 107"/>
                <a:gd name="T1" fmla="*/ 149 h 27"/>
                <a:gd name="T2" fmla="*/ 374 w 107"/>
                <a:gd name="T3" fmla="*/ 93 h 27"/>
                <a:gd name="T4" fmla="*/ 561 w 107"/>
                <a:gd name="T5" fmla="*/ 56 h 27"/>
                <a:gd name="T6" fmla="*/ 808 w 107"/>
                <a:gd name="T7" fmla="*/ 77 h 27"/>
                <a:gd name="T8" fmla="*/ 1228 w 107"/>
                <a:gd name="T9" fmla="*/ 227 h 27"/>
                <a:gd name="T10" fmla="*/ 1662 w 107"/>
                <a:gd name="T11" fmla="*/ 285 h 27"/>
                <a:gd name="T12" fmla="*/ 1090 w 107"/>
                <a:gd name="T13" fmla="*/ 264 h 27"/>
                <a:gd name="T14" fmla="*/ 696 w 107"/>
                <a:gd name="T15" fmla="*/ 205 h 27"/>
                <a:gd name="T16" fmla="*/ 624 w 107"/>
                <a:gd name="T17" fmla="*/ 136 h 27"/>
                <a:gd name="T18" fmla="*/ 449 w 107"/>
                <a:gd name="T19" fmla="*/ 13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27">
                  <a:moveTo>
                    <a:pt x="0" y="8"/>
                  </a:moveTo>
                  <a:cubicBezTo>
                    <a:pt x="8" y="0"/>
                    <a:pt x="15" y="5"/>
                    <a:pt x="24" y="5"/>
                  </a:cubicBezTo>
                  <a:cubicBezTo>
                    <a:pt x="29" y="5"/>
                    <a:pt x="31" y="3"/>
                    <a:pt x="36" y="3"/>
                  </a:cubicBezTo>
                  <a:cubicBezTo>
                    <a:pt x="41" y="2"/>
                    <a:pt x="47" y="3"/>
                    <a:pt x="52" y="4"/>
                  </a:cubicBezTo>
                  <a:cubicBezTo>
                    <a:pt x="63" y="5"/>
                    <a:pt x="70" y="7"/>
                    <a:pt x="79" y="12"/>
                  </a:cubicBezTo>
                  <a:cubicBezTo>
                    <a:pt x="88" y="17"/>
                    <a:pt x="97" y="15"/>
                    <a:pt x="107" y="15"/>
                  </a:cubicBezTo>
                  <a:cubicBezTo>
                    <a:pt x="93" y="27"/>
                    <a:pt x="84" y="20"/>
                    <a:pt x="70" y="14"/>
                  </a:cubicBezTo>
                  <a:cubicBezTo>
                    <a:pt x="61" y="11"/>
                    <a:pt x="53" y="14"/>
                    <a:pt x="45" y="11"/>
                  </a:cubicBezTo>
                  <a:cubicBezTo>
                    <a:pt x="43" y="10"/>
                    <a:pt x="42" y="8"/>
                    <a:pt x="40" y="7"/>
                  </a:cubicBezTo>
                  <a:cubicBezTo>
                    <a:pt x="37" y="6"/>
                    <a:pt x="32" y="7"/>
                    <a:pt x="2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273">
              <a:extLst>
                <a:ext uri="{FF2B5EF4-FFF2-40B4-BE49-F238E27FC236}">
                  <a16:creationId xmlns:a16="http://schemas.microsoft.com/office/drawing/2014/main" id="{EE445811-5AA8-49F4-AD73-1AC57B56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45"/>
              <a:ext cx="78" cy="152"/>
            </a:xfrm>
            <a:custGeom>
              <a:avLst/>
              <a:gdLst>
                <a:gd name="T0" fmla="*/ 176 w 31"/>
                <a:gd name="T1" fmla="*/ 21 h 57"/>
                <a:gd name="T2" fmla="*/ 33 w 31"/>
                <a:gd name="T3" fmla="*/ 21 h 57"/>
                <a:gd name="T4" fmla="*/ 50 w 31"/>
                <a:gd name="T5" fmla="*/ 320 h 57"/>
                <a:gd name="T6" fmla="*/ 347 w 31"/>
                <a:gd name="T7" fmla="*/ 627 h 57"/>
                <a:gd name="T8" fmla="*/ 304 w 31"/>
                <a:gd name="T9" fmla="*/ 1080 h 57"/>
                <a:gd name="T10" fmla="*/ 476 w 31"/>
                <a:gd name="T11" fmla="*/ 739 h 57"/>
                <a:gd name="T12" fmla="*/ 493 w 31"/>
                <a:gd name="T13" fmla="*/ 661 h 57"/>
                <a:gd name="T14" fmla="*/ 413 w 31"/>
                <a:gd name="T15" fmla="*/ 568 h 57"/>
                <a:gd name="T16" fmla="*/ 146 w 31"/>
                <a:gd name="T17" fmla="*/ 264 h 57"/>
                <a:gd name="T18" fmla="*/ 113 w 31"/>
                <a:gd name="T19" fmla="*/ 2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57">
                  <a:moveTo>
                    <a:pt x="11" y="1"/>
                  </a:moveTo>
                  <a:cubicBezTo>
                    <a:pt x="8" y="1"/>
                    <a:pt x="5" y="0"/>
                    <a:pt x="2" y="1"/>
                  </a:cubicBezTo>
                  <a:cubicBezTo>
                    <a:pt x="1" y="6"/>
                    <a:pt x="0" y="13"/>
                    <a:pt x="3" y="17"/>
                  </a:cubicBezTo>
                  <a:cubicBezTo>
                    <a:pt x="10" y="17"/>
                    <a:pt x="20" y="26"/>
                    <a:pt x="22" y="33"/>
                  </a:cubicBezTo>
                  <a:cubicBezTo>
                    <a:pt x="25" y="40"/>
                    <a:pt x="19" y="49"/>
                    <a:pt x="19" y="57"/>
                  </a:cubicBezTo>
                  <a:cubicBezTo>
                    <a:pt x="24" y="54"/>
                    <a:pt x="28" y="44"/>
                    <a:pt x="30" y="39"/>
                  </a:cubicBezTo>
                  <a:cubicBezTo>
                    <a:pt x="31" y="36"/>
                    <a:pt x="31" y="39"/>
                    <a:pt x="31" y="35"/>
                  </a:cubicBezTo>
                  <a:cubicBezTo>
                    <a:pt x="30" y="34"/>
                    <a:pt x="28" y="31"/>
                    <a:pt x="26" y="30"/>
                  </a:cubicBezTo>
                  <a:cubicBezTo>
                    <a:pt x="21" y="24"/>
                    <a:pt x="14" y="20"/>
                    <a:pt x="9" y="14"/>
                  </a:cubicBezTo>
                  <a:cubicBezTo>
                    <a:pt x="5" y="10"/>
                    <a:pt x="8" y="7"/>
                    <a:pt x="7" y="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274">
              <a:extLst>
                <a:ext uri="{FF2B5EF4-FFF2-40B4-BE49-F238E27FC236}">
                  <a16:creationId xmlns:a16="http://schemas.microsoft.com/office/drawing/2014/main" id="{69629D3A-C457-439D-967D-7302417D0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339"/>
              <a:ext cx="33" cy="42"/>
            </a:xfrm>
            <a:custGeom>
              <a:avLst/>
              <a:gdLst>
                <a:gd name="T0" fmla="*/ 20 w 13"/>
                <a:gd name="T1" fmla="*/ 89 h 16"/>
                <a:gd name="T2" fmla="*/ 193 w 13"/>
                <a:gd name="T3" fmla="*/ 200 h 16"/>
                <a:gd name="T4" fmla="*/ 160 w 13"/>
                <a:gd name="T5" fmla="*/ 0 h 16"/>
                <a:gd name="T6" fmla="*/ 147 w 13"/>
                <a:gd name="T7" fmla="*/ 12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1" y="5"/>
                  </a:moveTo>
                  <a:cubicBezTo>
                    <a:pt x="0" y="11"/>
                    <a:pt x="9" y="16"/>
                    <a:pt x="12" y="11"/>
                  </a:cubicBezTo>
                  <a:cubicBezTo>
                    <a:pt x="13" y="8"/>
                    <a:pt x="11" y="2"/>
                    <a:pt x="10" y="0"/>
                  </a:cubicBezTo>
                  <a:cubicBezTo>
                    <a:pt x="10" y="3"/>
                    <a:pt x="10" y="6"/>
                    <a:pt x="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275">
              <a:extLst>
                <a:ext uri="{FF2B5EF4-FFF2-40B4-BE49-F238E27FC236}">
                  <a16:creationId xmlns:a16="http://schemas.microsoft.com/office/drawing/2014/main" id="{1F5E864D-A125-41A9-B909-63EE1268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085"/>
              <a:ext cx="218" cy="224"/>
            </a:xfrm>
            <a:custGeom>
              <a:avLst/>
              <a:gdLst>
                <a:gd name="T0" fmla="*/ 50 w 87"/>
                <a:gd name="T1" fmla="*/ 1592 h 84"/>
                <a:gd name="T2" fmla="*/ 188 w 87"/>
                <a:gd name="T3" fmla="*/ 248 h 84"/>
                <a:gd name="T4" fmla="*/ 521 w 87"/>
                <a:gd name="T5" fmla="*/ 56 h 84"/>
                <a:gd name="T6" fmla="*/ 1368 w 87"/>
                <a:gd name="T7" fmla="*/ 77 h 84"/>
                <a:gd name="T8" fmla="*/ 238 w 87"/>
                <a:gd name="T9" fmla="*/ 533 h 84"/>
                <a:gd name="T10" fmla="*/ 50 w 87"/>
                <a:gd name="T11" fmla="*/ 1592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84">
                  <a:moveTo>
                    <a:pt x="3" y="84"/>
                  </a:moveTo>
                  <a:cubicBezTo>
                    <a:pt x="0" y="50"/>
                    <a:pt x="2" y="23"/>
                    <a:pt x="12" y="13"/>
                  </a:cubicBezTo>
                  <a:cubicBezTo>
                    <a:pt x="15" y="10"/>
                    <a:pt x="23" y="4"/>
                    <a:pt x="33" y="3"/>
                  </a:cubicBezTo>
                  <a:cubicBezTo>
                    <a:pt x="56" y="0"/>
                    <a:pt x="87" y="4"/>
                    <a:pt x="87" y="4"/>
                  </a:cubicBezTo>
                  <a:cubicBezTo>
                    <a:pt x="48" y="5"/>
                    <a:pt x="22" y="7"/>
                    <a:pt x="15" y="28"/>
                  </a:cubicBezTo>
                  <a:cubicBezTo>
                    <a:pt x="8" y="48"/>
                    <a:pt x="3" y="84"/>
                    <a:pt x="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276">
              <a:extLst>
                <a:ext uri="{FF2B5EF4-FFF2-40B4-BE49-F238E27FC236}">
                  <a16:creationId xmlns:a16="http://schemas.microsoft.com/office/drawing/2014/main" id="{52328CAD-E097-48C3-9BFE-0A44D8E4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1144"/>
              <a:ext cx="97" cy="107"/>
            </a:xfrm>
            <a:custGeom>
              <a:avLst/>
              <a:gdLst>
                <a:gd name="T0" fmla="*/ 383 w 39"/>
                <a:gd name="T1" fmla="*/ 0 h 40"/>
                <a:gd name="T2" fmla="*/ 0 w 39"/>
                <a:gd name="T3" fmla="*/ 765 h 40"/>
                <a:gd name="T4" fmla="*/ 383 w 39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25" y="0"/>
                  </a:moveTo>
                  <a:cubicBezTo>
                    <a:pt x="33" y="13"/>
                    <a:pt x="23" y="40"/>
                    <a:pt x="0" y="40"/>
                  </a:cubicBezTo>
                  <a:cubicBezTo>
                    <a:pt x="30" y="37"/>
                    <a:pt x="39" y="17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277">
              <a:extLst>
                <a:ext uri="{FF2B5EF4-FFF2-40B4-BE49-F238E27FC236}">
                  <a16:creationId xmlns:a16="http://schemas.microsoft.com/office/drawing/2014/main" id="{C54D062A-69BA-43C0-81C4-4D07A1EA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1093"/>
              <a:ext cx="145" cy="176"/>
            </a:xfrm>
            <a:custGeom>
              <a:avLst/>
              <a:gdLst>
                <a:gd name="T0" fmla="*/ 0 w 58"/>
                <a:gd name="T1" fmla="*/ 0 h 66"/>
                <a:gd name="T2" fmla="*/ 750 w 58"/>
                <a:gd name="T3" fmla="*/ 192 h 66"/>
                <a:gd name="T4" fmla="*/ 895 w 58"/>
                <a:gd name="T5" fmla="*/ 1251 h 66"/>
                <a:gd name="T6" fmla="*/ 0 w 5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6">
                  <a:moveTo>
                    <a:pt x="0" y="0"/>
                  </a:moveTo>
                  <a:cubicBezTo>
                    <a:pt x="28" y="0"/>
                    <a:pt x="41" y="2"/>
                    <a:pt x="48" y="10"/>
                  </a:cubicBezTo>
                  <a:cubicBezTo>
                    <a:pt x="55" y="19"/>
                    <a:pt x="58" y="24"/>
                    <a:pt x="57" y="66"/>
                  </a:cubicBezTo>
                  <a:cubicBezTo>
                    <a:pt x="56" y="49"/>
                    <a:pt x="56" y="6"/>
                    <a:pt x="0" y="0"/>
                  </a:cubicBezTo>
                  <a:close/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278">
              <a:extLst>
                <a:ext uri="{FF2B5EF4-FFF2-40B4-BE49-F238E27FC236}">
                  <a16:creationId xmlns:a16="http://schemas.microsoft.com/office/drawing/2014/main" id="{07153319-1130-439F-958D-397A5535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123"/>
              <a:ext cx="68" cy="112"/>
            </a:xfrm>
            <a:custGeom>
              <a:avLst/>
              <a:gdLst>
                <a:gd name="T0" fmla="*/ 431 w 27"/>
                <a:gd name="T1" fmla="*/ 797 h 42"/>
                <a:gd name="T2" fmla="*/ 350 w 27"/>
                <a:gd name="T3" fmla="*/ 0 h 42"/>
                <a:gd name="T4" fmla="*/ 431 w 27"/>
                <a:gd name="T5" fmla="*/ 797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2">
                  <a:moveTo>
                    <a:pt x="27" y="42"/>
                  </a:moveTo>
                  <a:cubicBezTo>
                    <a:pt x="8" y="31"/>
                    <a:pt x="14" y="4"/>
                    <a:pt x="22" y="0"/>
                  </a:cubicBezTo>
                  <a:cubicBezTo>
                    <a:pt x="8" y="5"/>
                    <a:pt x="0" y="29"/>
                    <a:pt x="27" y="42"/>
                  </a:cubicBezTo>
                  <a:close/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279">
              <a:extLst>
                <a:ext uri="{FF2B5EF4-FFF2-40B4-BE49-F238E27FC236}">
                  <a16:creationId xmlns:a16="http://schemas.microsoft.com/office/drawing/2014/main" id="{ED85DC55-D080-4809-BEC7-8CCBC3C36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421"/>
              <a:ext cx="638" cy="46"/>
            </a:xfrm>
            <a:custGeom>
              <a:avLst/>
              <a:gdLst>
                <a:gd name="T0" fmla="*/ 238 w 255"/>
                <a:gd name="T1" fmla="*/ 176 h 17"/>
                <a:gd name="T2" fmla="*/ 1271 w 255"/>
                <a:gd name="T3" fmla="*/ 103 h 17"/>
                <a:gd name="T4" fmla="*/ 2317 w 255"/>
                <a:gd name="T5" fmla="*/ 81 h 17"/>
                <a:gd name="T6" fmla="*/ 2755 w 255"/>
                <a:gd name="T7" fmla="*/ 116 h 17"/>
                <a:gd name="T8" fmla="*/ 3463 w 255"/>
                <a:gd name="T9" fmla="*/ 116 h 17"/>
                <a:gd name="T10" fmla="*/ 3931 w 255"/>
                <a:gd name="T11" fmla="*/ 116 h 17"/>
                <a:gd name="T12" fmla="*/ 3788 w 255"/>
                <a:gd name="T13" fmla="*/ 279 h 17"/>
                <a:gd name="T14" fmla="*/ 3005 w 255"/>
                <a:gd name="T15" fmla="*/ 336 h 17"/>
                <a:gd name="T16" fmla="*/ 2472 w 255"/>
                <a:gd name="T17" fmla="*/ 235 h 17"/>
                <a:gd name="T18" fmla="*/ 1534 w 255"/>
                <a:gd name="T19" fmla="*/ 300 h 17"/>
                <a:gd name="T20" fmla="*/ 583 w 255"/>
                <a:gd name="T21" fmla="*/ 314 h 17"/>
                <a:gd name="T22" fmla="*/ 113 w 255"/>
                <a:gd name="T23" fmla="*/ 300 h 17"/>
                <a:gd name="T24" fmla="*/ 238 w 255"/>
                <a:gd name="T25" fmla="*/ 17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17">
                  <a:moveTo>
                    <a:pt x="15" y="9"/>
                  </a:moveTo>
                  <a:cubicBezTo>
                    <a:pt x="30" y="9"/>
                    <a:pt x="49" y="11"/>
                    <a:pt x="81" y="5"/>
                  </a:cubicBezTo>
                  <a:cubicBezTo>
                    <a:pt x="113" y="0"/>
                    <a:pt x="133" y="6"/>
                    <a:pt x="148" y="4"/>
                  </a:cubicBezTo>
                  <a:cubicBezTo>
                    <a:pt x="163" y="3"/>
                    <a:pt x="163" y="0"/>
                    <a:pt x="176" y="6"/>
                  </a:cubicBezTo>
                  <a:cubicBezTo>
                    <a:pt x="190" y="12"/>
                    <a:pt x="201" y="7"/>
                    <a:pt x="221" y="6"/>
                  </a:cubicBezTo>
                  <a:cubicBezTo>
                    <a:pt x="240" y="6"/>
                    <a:pt x="249" y="2"/>
                    <a:pt x="251" y="6"/>
                  </a:cubicBezTo>
                  <a:cubicBezTo>
                    <a:pt x="252" y="9"/>
                    <a:pt x="255" y="14"/>
                    <a:pt x="242" y="14"/>
                  </a:cubicBezTo>
                  <a:cubicBezTo>
                    <a:pt x="228" y="15"/>
                    <a:pt x="205" y="16"/>
                    <a:pt x="192" y="17"/>
                  </a:cubicBezTo>
                  <a:cubicBezTo>
                    <a:pt x="178" y="17"/>
                    <a:pt x="167" y="12"/>
                    <a:pt x="158" y="12"/>
                  </a:cubicBezTo>
                  <a:cubicBezTo>
                    <a:pt x="150" y="12"/>
                    <a:pt x="114" y="15"/>
                    <a:pt x="98" y="15"/>
                  </a:cubicBezTo>
                  <a:cubicBezTo>
                    <a:pt x="82" y="15"/>
                    <a:pt x="47" y="16"/>
                    <a:pt x="3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0" y="9"/>
                    <a:pt x="15" y="9"/>
                  </a:cubicBezTo>
                  <a:close/>
                </a:path>
              </a:pathLst>
            </a:custGeom>
            <a:solidFill>
              <a:srgbClr val="ED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280">
              <a:extLst>
                <a:ext uri="{FF2B5EF4-FFF2-40B4-BE49-F238E27FC236}">
                  <a16:creationId xmlns:a16="http://schemas.microsoft.com/office/drawing/2014/main" id="{1279CD1B-677C-4223-9533-A8032C66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288"/>
              <a:ext cx="708" cy="123"/>
            </a:xfrm>
            <a:custGeom>
              <a:avLst/>
              <a:gdLst>
                <a:gd name="T0" fmla="*/ 0 w 283"/>
                <a:gd name="T1" fmla="*/ 193 h 46"/>
                <a:gd name="T2" fmla="*/ 283 w 283"/>
                <a:gd name="T3" fmla="*/ 765 h 46"/>
                <a:gd name="T4" fmla="*/ 813 w 283"/>
                <a:gd name="T5" fmla="*/ 824 h 46"/>
                <a:gd name="T6" fmla="*/ 1376 w 283"/>
                <a:gd name="T7" fmla="*/ 709 h 46"/>
                <a:gd name="T8" fmla="*/ 1614 w 283"/>
                <a:gd name="T9" fmla="*/ 559 h 46"/>
                <a:gd name="T10" fmla="*/ 1784 w 283"/>
                <a:gd name="T11" fmla="*/ 650 h 46"/>
                <a:gd name="T12" fmla="*/ 2034 w 283"/>
                <a:gd name="T13" fmla="*/ 671 h 46"/>
                <a:gd name="T14" fmla="*/ 2722 w 283"/>
                <a:gd name="T15" fmla="*/ 671 h 46"/>
                <a:gd name="T16" fmla="*/ 2960 w 283"/>
                <a:gd name="T17" fmla="*/ 628 h 46"/>
                <a:gd name="T18" fmla="*/ 3117 w 283"/>
                <a:gd name="T19" fmla="*/ 537 h 46"/>
                <a:gd name="T20" fmla="*/ 3535 w 283"/>
                <a:gd name="T21" fmla="*/ 730 h 46"/>
                <a:gd name="T22" fmla="*/ 3850 w 283"/>
                <a:gd name="T23" fmla="*/ 730 h 46"/>
                <a:gd name="T24" fmla="*/ 4413 w 283"/>
                <a:gd name="T25" fmla="*/ 628 h 46"/>
                <a:gd name="T26" fmla="*/ 4431 w 283"/>
                <a:gd name="T27" fmla="*/ 150 h 46"/>
                <a:gd name="T28" fmla="*/ 4243 w 283"/>
                <a:gd name="T29" fmla="*/ 136 h 46"/>
                <a:gd name="T30" fmla="*/ 4150 w 283"/>
                <a:gd name="T31" fmla="*/ 78 h 46"/>
                <a:gd name="T32" fmla="*/ 3868 w 283"/>
                <a:gd name="T33" fmla="*/ 401 h 46"/>
                <a:gd name="T34" fmla="*/ 3305 w 283"/>
                <a:gd name="T35" fmla="*/ 401 h 46"/>
                <a:gd name="T36" fmla="*/ 2992 w 283"/>
                <a:gd name="T37" fmla="*/ 265 h 46"/>
                <a:gd name="T38" fmla="*/ 2679 w 283"/>
                <a:gd name="T39" fmla="*/ 251 h 46"/>
                <a:gd name="T40" fmla="*/ 2254 w 283"/>
                <a:gd name="T41" fmla="*/ 308 h 46"/>
                <a:gd name="T42" fmla="*/ 2159 w 283"/>
                <a:gd name="T43" fmla="*/ 380 h 46"/>
                <a:gd name="T44" fmla="*/ 1846 w 283"/>
                <a:gd name="T45" fmla="*/ 364 h 46"/>
                <a:gd name="T46" fmla="*/ 1001 w 283"/>
                <a:gd name="T47" fmla="*/ 286 h 46"/>
                <a:gd name="T48" fmla="*/ 675 w 283"/>
                <a:gd name="T49" fmla="*/ 286 h 46"/>
                <a:gd name="T50" fmla="*/ 533 w 283"/>
                <a:gd name="T51" fmla="*/ 342 h 46"/>
                <a:gd name="T52" fmla="*/ 333 w 283"/>
                <a:gd name="T53" fmla="*/ 321 h 46"/>
                <a:gd name="T54" fmla="*/ 95 w 283"/>
                <a:gd name="T55" fmla="*/ 251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3" h="46">
                  <a:moveTo>
                    <a:pt x="0" y="10"/>
                  </a:moveTo>
                  <a:cubicBezTo>
                    <a:pt x="0" y="23"/>
                    <a:pt x="3" y="36"/>
                    <a:pt x="18" y="40"/>
                  </a:cubicBezTo>
                  <a:cubicBezTo>
                    <a:pt x="29" y="42"/>
                    <a:pt x="41" y="42"/>
                    <a:pt x="52" y="43"/>
                  </a:cubicBezTo>
                  <a:cubicBezTo>
                    <a:pt x="66" y="43"/>
                    <a:pt x="76" y="46"/>
                    <a:pt x="88" y="37"/>
                  </a:cubicBezTo>
                  <a:cubicBezTo>
                    <a:pt x="92" y="34"/>
                    <a:pt x="96" y="28"/>
                    <a:pt x="103" y="29"/>
                  </a:cubicBezTo>
                  <a:cubicBezTo>
                    <a:pt x="106" y="29"/>
                    <a:pt x="111" y="33"/>
                    <a:pt x="114" y="34"/>
                  </a:cubicBezTo>
                  <a:cubicBezTo>
                    <a:pt x="119" y="36"/>
                    <a:pt x="125" y="35"/>
                    <a:pt x="130" y="35"/>
                  </a:cubicBezTo>
                  <a:cubicBezTo>
                    <a:pt x="145" y="35"/>
                    <a:pt x="160" y="36"/>
                    <a:pt x="174" y="35"/>
                  </a:cubicBezTo>
                  <a:cubicBezTo>
                    <a:pt x="179" y="35"/>
                    <a:pt x="184" y="36"/>
                    <a:pt x="189" y="33"/>
                  </a:cubicBezTo>
                  <a:cubicBezTo>
                    <a:pt x="191" y="32"/>
                    <a:pt x="192" y="29"/>
                    <a:pt x="199" y="28"/>
                  </a:cubicBezTo>
                  <a:cubicBezTo>
                    <a:pt x="207" y="27"/>
                    <a:pt x="218" y="38"/>
                    <a:pt x="226" y="38"/>
                  </a:cubicBezTo>
                  <a:cubicBezTo>
                    <a:pt x="236" y="38"/>
                    <a:pt x="236" y="38"/>
                    <a:pt x="246" y="38"/>
                  </a:cubicBezTo>
                  <a:cubicBezTo>
                    <a:pt x="258" y="38"/>
                    <a:pt x="271" y="34"/>
                    <a:pt x="282" y="33"/>
                  </a:cubicBezTo>
                  <a:cubicBezTo>
                    <a:pt x="282" y="25"/>
                    <a:pt x="282" y="16"/>
                    <a:pt x="283" y="8"/>
                  </a:cubicBezTo>
                  <a:cubicBezTo>
                    <a:pt x="277" y="7"/>
                    <a:pt x="277" y="9"/>
                    <a:pt x="271" y="7"/>
                  </a:cubicBezTo>
                  <a:cubicBezTo>
                    <a:pt x="266" y="5"/>
                    <a:pt x="271" y="0"/>
                    <a:pt x="265" y="4"/>
                  </a:cubicBezTo>
                  <a:cubicBezTo>
                    <a:pt x="260" y="7"/>
                    <a:pt x="253" y="20"/>
                    <a:pt x="247" y="21"/>
                  </a:cubicBezTo>
                  <a:cubicBezTo>
                    <a:pt x="237" y="24"/>
                    <a:pt x="221" y="23"/>
                    <a:pt x="211" y="21"/>
                  </a:cubicBezTo>
                  <a:cubicBezTo>
                    <a:pt x="204" y="19"/>
                    <a:pt x="198" y="16"/>
                    <a:pt x="191" y="14"/>
                  </a:cubicBezTo>
                  <a:cubicBezTo>
                    <a:pt x="184" y="13"/>
                    <a:pt x="178" y="13"/>
                    <a:pt x="171" y="13"/>
                  </a:cubicBezTo>
                  <a:cubicBezTo>
                    <a:pt x="162" y="13"/>
                    <a:pt x="151" y="11"/>
                    <a:pt x="144" y="16"/>
                  </a:cubicBezTo>
                  <a:cubicBezTo>
                    <a:pt x="142" y="18"/>
                    <a:pt x="142" y="19"/>
                    <a:pt x="138" y="20"/>
                  </a:cubicBezTo>
                  <a:cubicBezTo>
                    <a:pt x="133" y="22"/>
                    <a:pt x="124" y="20"/>
                    <a:pt x="118" y="19"/>
                  </a:cubicBezTo>
                  <a:cubicBezTo>
                    <a:pt x="100" y="18"/>
                    <a:pt x="82" y="16"/>
                    <a:pt x="64" y="15"/>
                  </a:cubicBezTo>
                  <a:cubicBezTo>
                    <a:pt x="58" y="15"/>
                    <a:pt x="50" y="13"/>
                    <a:pt x="43" y="15"/>
                  </a:cubicBezTo>
                  <a:cubicBezTo>
                    <a:pt x="40" y="16"/>
                    <a:pt x="37" y="17"/>
                    <a:pt x="34" y="18"/>
                  </a:cubicBezTo>
                  <a:cubicBezTo>
                    <a:pt x="28" y="20"/>
                    <a:pt x="26" y="19"/>
                    <a:pt x="21" y="17"/>
                  </a:cubicBezTo>
                  <a:cubicBezTo>
                    <a:pt x="18" y="16"/>
                    <a:pt x="7" y="15"/>
                    <a:pt x="6" y="13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281">
              <a:extLst>
                <a:ext uri="{FF2B5EF4-FFF2-40B4-BE49-F238E27FC236}">
                  <a16:creationId xmlns:a16="http://schemas.microsoft.com/office/drawing/2014/main" id="{783FD726-D13B-4783-8C74-5FC68E0F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355"/>
              <a:ext cx="210" cy="50"/>
            </a:xfrm>
            <a:custGeom>
              <a:avLst/>
              <a:gdLst>
                <a:gd name="T0" fmla="*/ 33 w 84"/>
                <a:gd name="T1" fmla="*/ 221 h 19"/>
                <a:gd name="T2" fmla="*/ 250 w 84"/>
                <a:gd name="T3" fmla="*/ 255 h 19"/>
                <a:gd name="T4" fmla="*/ 533 w 84"/>
                <a:gd name="T5" fmla="*/ 292 h 19"/>
                <a:gd name="T6" fmla="*/ 1020 w 84"/>
                <a:gd name="T7" fmla="*/ 292 h 19"/>
                <a:gd name="T8" fmla="*/ 1313 w 84"/>
                <a:gd name="T9" fmla="*/ 21 h 19"/>
                <a:gd name="T10" fmla="*/ 1113 w 84"/>
                <a:gd name="T11" fmla="*/ 34 h 19"/>
                <a:gd name="T12" fmla="*/ 958 w 84"/>
                <a:gd name="T13" fmla="*/ 166 h 19"/>
                <a:gd name="T14" fmla="*/ 595 w 84"/>
                <a:gd name="T15" fmla="*/ 179 h 19"/>
                <a:gd name="T16" fmla="*/ 300 w 84"/>
                <a:gd name="T17" fmla="*/ 145 h 19"/>
                <a:gd name="T18" fmla="*/ 0 w 84"/>
                <a:gd name="T19" fmla="*/ 145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19">
                  <a:moveTo>
                    <a:pt x="2" y="12"/>
                  </a:moveTo>
                  <a:cubicBezTo>
                    <a:pt x="3" y="15"/>
                    <a:pt x="13" y="14"/>
                    <a:pt x="16" y="14"/>
                  </a:cubicBezTo>
                  <a:cubicBezTo>
                    <a:pt x="22" y="14"/>
                    <a:pt x="28" y="15"/>
                    <a:pt x="34" y="16"/>
                  </a:cubicBezTo>
                  <a:cubicBezTo>
                    <a:pt x="43" y="19"/>
                    <a:pt x="55" y="18"/>
                    <a:pt x="65" y="16"/>
                  </a:cubicBezTo>
                  <a:cubicBezTo>
                    <a:pt x="69" y="12"/>
                    <a:pt x="76" y="0"/>
                    <a:pt x="84" y="1"/>
                  </a:cubicBezTo>
                  <a:cubicBezTo>
                    <a:pt x="80" y="1"/>
                    <a:pt x="75" y="0"/>
                    <a:pt x="71" y="2"/>
                  </a:cubicBezTo>
                  <a:cubicBezTo>
                    <a:pt x="68" y="4"/>
                    <a:pt x="65" y="7"/>
                    <a:pt x="61" y="9"/>
                  </a:cubicBezTo>
                  <a:cubicBezTo>
                    <a:pt x="55" y="12"/>
                    <a:pt x="45" y="10"/>
                    <a:pt x="38" y="10"/>
                  </a:cubicBezTo>
                  <a:cubicBezTo>
                    <a:pt x="32" y="10"/>
                    <a:pt x="25" y="8"/>
                    <a:pt x="19" y="8"/>
                  </a:cubicBezTo>
                  <a:cubicBezTo>
                    <a:pt x="14" y="9"/>
                    <a:pt x="4" y="11"/>
                    <a:pt x="0" y="8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282">
              <a:extLst>
                <a:ext uri="{FF2B5EF4-FFF2-40B4-BE49-F238E27FC236}">
                  <a16:creationId xmlns:a16="http://schemas.microsoft.com/office/drawing/2014/main" id="{21795DE9-8689-4B56-B142-6E84CE3D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347"/>
              <a:ext cx="197" cy="34"/>
            </a:xfrm>
            <a:custGeom>
              <a:avLst/>
              <a:gdLst>
                <a:gd name="T0" fmla="*/ 199 w 79"/>
                <a:gd name="T1" fmla="*/ 233 h 13"/>
                <a:gd name="T2" fmla="*/ 436 w 79"/>
                <a:gd name="T3" fmla="*/ 233 h 13"/>
                <a:gd name="T4" fmla="*/ 728 w 79"/>
                <a:gd name="T5" fmla="*/ 233 h 13"/>
                <a:gd name="T6" fmla="*/ 840 w 79"/>
                <a:gd name="T7" fmla="*/ 233 h 13"/>
                <a:gd name="T8" fmla="*/ 903 w 79"/>
                <a:gd name="T9" fmla="*/ 123 h 13"/>
                <a:gd name="T10" fmla="*/ 1100 w 79"/>
                <a:gd name="T11" fmla="*/ 89 h 13"/>
                <a:gd name="T12" fmla="*/ 1224 w 79"/>
                <a:gd name="T13" fmla="*/ 123 h 13"/>
                <a:gd name="T14" fmla="*/ 933 w 79"/>
                <a:gd name="T15" fmla="*/ 21 h 13"/>
                <a:gd name="T16" fmla="*/ 808 w 79"/>
                <a:gd name="T17" fmla="*/ 21 h 13"/>
                <a:gd name="T18" fmla="*/ 728 w 79"/>
                <a:gd name="T19" fmla="*/ 68 h 13"/>
                <a:gd name="T20" fmla="*/ 387 w 79"/>
                <a:gd name="T21" fmla="*/ 144 h 13"/>
                <a:gd name="T22" fmla="*/ 0 w 79"/>
                <a:gd name="T23" fmla="*/ 199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13">
                  <a:moveTo>
                    <a:pt x="13" y="13"/>
                  </a:moveTo>
                  <a:cubicBezTo>
                    <a:pt x="17" y="12"/>
                    <a:pt x="23" y="13"/>
                    <a:pt x="28" y="13"/>
                  </a:cubicBezTo>
                  <a:cubicBezTo>
                    <a:pt x="34" y="13"/>
                    <a:pt x="41" y="13"/>
                    <a:pt x="47" y="13"/>
                  </a:cubicBezTo>
                  <a:cubicBezTo>
                    <a:pt x="49" y="13"/>
                    <a:pt x="52" y="13"/>
                    <a:pt x="54" y="13"/>
                  </a:cubicBezTo>
                  <a:cubicBezTo>
                    <a:pt x="56" y="11"/>
                    <a:pt x="56" y="9"/>
                    <a:pt x="58" y="7"/>
                  </a:cubicBezTo>
                  <a:cubicBezTo>
                    <a:pt x="61" y="6"/>
                    <a:pt x="68" y="5"/>
                    <a:pt x="71" y="5"/>
                  </a:cubicBezTo>
                  <a:cubicBezTo>
                    <a:pt x="74" y="5"/>
                    <a:pt x="76" y="6"/>
                    <a:pt x="79" y="7"/>
                  </a:cubicBezTo>
                  <a:cubicBezTo>
                    <a:pt x="73" y="4"/>
                    <a:pt x="67" y="2"/>
                    <a:pt x="60" y="1"/>
                  </a:cubicBezTo>
                  <a:cubicBezTo>
                    <a:pt x="58" y="0"/>
                    <a:pt x="54" y="0"/>
                    <a:pt x="52" y="1"/>
                  </a:cubicBezTo>
                  <a:cubicBezTo>
                    <a:pt x="50" y="1"/>
                    <a:pt x="49" y="2"/>
                    <a:pt x="47" y="4"/>
                  </a:cubicBezTo>
                  <a:cubicBezTo>
                    <a:pt x="40" y="8"/>
                    <a:pt x="33" y="7"/>
                    <a:pt x="25" y="8"/>
                  </a:cubicBezTo>
                  <a:cubicBezTo>
                    <a:pt x="16" y="8"/>
                    <a:pt x="8" y="12"/>
                    <a:pt x="0" y="1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283">
              <a:extLst>
                <a:ext uri="{FF2B5EF4-FFF2-40B4-BE49-F238E27FC236}">
                  <a16:creationId xmlns:a16="http://schemas.microsoft.com/office/drawing/2014/main" id="{E747B171-FD54-4AF8-8200-19A6884D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571"/>
              <a:ext cx="57" cy="149"/>
            </a:xfrm>
            <a:custGeom>
              <a:avLst/>
              <a:gdLst>
                <a:gd name="T0" fmla="*/ 0 w 23"/>
                <a:gd name="T1" fmla="*/ 0 h 56"/>
                <a:gd name="T2" fmla="*/ 62 w 23"/>
                <a:gd name="T3" fmla="*/ 303 h 56"/>
                <a:gd name="T4" fmla="*/ 62 w 23"/>
                <a:gd name="T5" fmla="*/ 567 h 56"/>
                <a:gd name="T6" fmla="*/ 62 w 23"/>
                <a:gd name="T7" fmla="*/ 1054 h 56"/>
                <a:gd name="T8" fmla="*/ 92 w 23"/>
                <a:gd name="T9" fmla="*/ 545 h 56"/>
                <a:gd name="T10" fmla="*/ 349 w 23"/>
                <a:gd name="T11" fmla="*/ 282 h 56"/>
                <a:gd name="T12" fmla="*/ 30 w 2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6">
                  <a:moveTo>
                    <a:pt x="0" y="0"/>
                  </a:moveTo>
                  <a:cubicBezTo>
                    <a:pt x="0" y="5"/>
                    <a:pt x="3" y="11"/>
                    <a:pt x="4" y="16"/>
                  </a:cubicBezTo>
                  <a:cubicBezTo>
                    <a:pt x="4" y="21"/>
                    <a:pt x="4" y="25"/>
                    <a:pt x="4" y="30"/>
                  </a:cubicBezTo>
                  <a:cubicBezTo>
                    <a:pt x="4" y="39"/>
                    <a:pt x="4" y="47"/>
                    <a:pt x="4" y="56"/>
                  </a:cubicBezTo>
                  <a:cubicBezTo>
                    <a:pt x="4" y="47"/>
                    <a:pt x="5" y="38"/>
                    <a:pt x="6" y="29"/>
                  </a:cubicBezTo>
                  <a:cubicBezTo>
                    <a:pt x="7" y="18"/>
                    <a:pt x="13" y="17"/>
                    <a:pt x="23" y="15"/>
                  </a:cubicBezTo>
                  <a:cubicBezTo>
                    <a:pt x="14" y="15"/>
                    <a:pt x="7" y="9"/>
                    <a:pt x="2" y="1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284">
              <a:extLst>
                <a:ext uri="{FF2B5EF4-FFF2-40B4-BE49-F238E27FC236}">
                  <a16:creationId xmlns:a16="http://schemas.microsoft.com/office/drawing/2014/main" id="{3733EE0E-6505-4121-8D01-AE672439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661"/>
              <a:ext cx="12" cy="35"/>
            </a:xfrm>
            <a:custGeom>
              <a:avLst/>
              <a:gdLst>
                <a:gd name="T0" fmla="*/ 29 w 5"/>
                <a:gd name="T1" fmla="*/ 0 h 13"/>
                <a:gd name="T2" fmla="*/ 12 w 5"/>
                <a:gd name="T3" fmla="*/ 253 h 13"/>
                <a:gd name="T4" fmla="*/ 70 w 5"/>
                <a:gd name="T5" fmla="*/ 175 h 13"/>
                <a:gd name="T6" fmla="*/ 41 w 5"/>
                <a:gd name="T7" fmla="*/ 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0" y="3"/>
                    <a:pt x="1" y="10"/>
                    <a:pt x="1" y="13"/>
                  </a:cubicBezTo>
                  <a:cubicBezTo>
                    <a:pt x="1" y="12"/>
                    <a:pt x="5" y="10"/>
                    <a:pt x="5" y="9"/>
                  </a:cubicBezTo>
                  <a:cubicBezTo>
                    <a:pt x="5" y="7"/>
                    <a:pt x="3" y="6"/>
                    <a:pt x="3" y="4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285">
              <a:extLst>
                <a:ext uri="{FF2B5EF4-FFF2-40B4-BE49-F238E27FC236}">
                  <a16:creationId xmlns:a16="http://schemas.microsoft.com/office/drawing/2014/main" id="{BEB7FC0B-8025-4992-A3AF-1DD03433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848"/>
              <a:ext cx="10" cy="29"/>
            </a:xfrm>
            <a:custGeom>
              <a:avLst/>
              <a:gdLst>
                <a:gd name="T0" fmla="*/ 0 w 4"/>
                <a:gd name="T1" fmla="*/ 111 h 11"/>
                <a:gd name="T2" fmla="*/ 33 w 4"/>
                <a:gd name="T3" fmla="*/ 200 h 11"/>
                <a:gd name="T4" fmla="*/ 50 w 4"/>
                <a:gd name="T5" fmla="*/ 200 h 11"/>
                <a:gd name="T6" fmla="*/ 50 w 4"/>
                <a:gd name="T7" fmla="*/ 111 h 11"/>
                <a:gd name="T8" fmla="*/ 0 w 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1" y="7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3" y="8"/>
                    <a:pt x="3" y="6"/>
                  </a:cubicBezTo>
                  <a:cubicBezTo>
                    <a:pt x="3" y="3"/>
                    <a:pt x="4" y="1"/>
                    <a:pt x="0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286">
              <a:extLst>
                <a:ext uri="{FF2B5EF4-FFF2-40B4-BE49-F238E27FC236}">
                  <a16:creationId xmlns:a16="http://schemas.microsoft.com/office/drawing/2014/main" id="{3EC84834-6C39-4930-9E82-B7EC717F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528"/>
              <a:ext cx="30" cy="32"/>
            </a:xfrm>
            <a:custGeom>
              <a:avLst/>
              <a:gdLst>
                <a:gd name="T0" fmla="*/ 83 w 12"/>
                <a:gd name="T1" fmla="*/ 21 h 12"/>
                <a:gd name="T2" fmla="*/ 0 w 12"/>
                <a:gd name="T3" fmla="*/ 77 h 12"/>
                <a:gd name="T4" fmla="*/ 145 w 12"/>
                <a:gd name="T5" fmla="*/ 171 h 12"/>
                <a:gd name="T6" fmla="*/ 145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4" y="3"/>
                    <a:pt x="3" y="5"/>
                    <a:pt x="0" y="4"/>
                  </a:cubicBezTo>
                  <a:cubicBezTo>
                    <a:pt x="2" y="7"/>
                    <a:pt x="5" y="12"/>
                    <a:pt x="9" y="9"/>
                  </a:cubicBezTo>
                  <a:cubicBezTo>
                    <a:pt x="12" y="7"/>
                    <a:pt x="11" y="3"/>
                    <a:pt x="9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287">
              <a:extLst>
                <a:ext uri="{FF2B5EF4-FFF2-40B4-BE49-F238E27FC236}">
                  <a16:creationId xmlns:a16="http://schemas.microsoft.com/office/drawing/2014/main" id="{7BC4252C-AA25-4D22-B1D3-2D9B2925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379"/>
              <a:ext cx="62" cy="21"/>
            </a:xfrm>
            <a:custGeom>
              <a:avLst/>
              <a:gdLst>
                <a:gd name="T0" fmla="*/ 0 w 25"/>
                <a:gd name="T1" fmla="*/ 55 h 8"/>
                <a:gd name="T2" fmla="*/ 370 w 25"/>
                <a:gd name="T3" fmla="*/ 0 h 8"/>
                <a:gd name="T4" fmla="*/ 184 w 25"/>
                <a:gd name="T5" fmla="*/ 3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8">
                  <a:moveTo>
                    <a:pt x="0" y="3"/>
                  </a:moveTo>
                  <a:cubicBezTo>
                    <a:pt x="4" y="7"/>
                    <a:pt x="25" y="8"/>
                    <a:pt x="24" y="0"/>
                  </a:cubicBezTo>
                  <a:cubicBezTo>
                    <a:pt x="21" y="3"/>
                    <a:pt x="16" y="2"/>
                    <a:pt x="12" y="2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288">
              <a:extLst>
                <a:ext uri="{FF2B5EF4-FFF2-40B4-BE49-F238E27FC236}">
                  <a16:creationId xmlns:a16="http://schemas.microsoft.com/office/drawing/2014/main" id="{C365B54F-C33F-4415-AF40-532F619A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360"/>
              <a:ext cx="55" cy="21"/>
            </a:xfrm>
            <a:custGeom>
              <a:avLst/>
              <a:gdLst>
                <a:gd name="T0" fmla="*/ 0 w 22"/>
                <a:gd name="T1" fmla="*/ 123 h 8"/>
                <a:gd name="T2" fmla="*/ 345 w 22"/>
                <a:gd name="T3" fmla="*/ 21 h 8"/>
                <a:gd name="T4" fmla="*/ 238 w 22"/>
                <a:gd name="T5" fmla="*/ 76 h 8"/>
                <a:gd name="T6" fmla="*/ 63 w 22"/>
                <a:gd name="T7" fmla="*/ 11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8">
                  <a:moveTo>
                    <a:pt x="0" y="7"/>
                  </a:moveTo>
                  <a:cubicBezTo>
                    <a:pt x="7" y="7"/>
                    <a:pt x="20" y="8"/>
                    <a:pt x="22" y="1"/>
                  </a:cubicBezTo>
                  <a:cubicBezTo>
                    <a:pt x="18" y="0"/>
                    <a:pt x="18" y="3"/>
                    <a:pt x="15" y="4"/>
                  </a:cubicBezTo>
                  <a:cubicBezTo>
                    <a:pt x="11" y="6"/>
                    <a:pt x="9" y="6"/>
                    <a:pt x="4" y="6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289">
              <a:extLst>
                <a:ext uri="{FF2B5EF4-FFF2-40B4-BE49-F238E27FC236}">
                  <a16:creationId xmlns:a16="http://schemas.microsoft.com/office/drawing/2014/main" id="{501A85B1-AEFF-483A-99DD-0A18D522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088"/>
              <a:ext cx="30" cy="19"/>
            </a:xfrm>
            <a:custGeom>
              <a:avLst/>
              <a:gdLst>
                <a:gd name="T0" fmla="*/ 0 w 12"/>
                <a:gd name="T1" fmla="*/ 22 h 7"/>
                <a:gd name="T2" fmla="*/ 33 w 12"/>
                <a:gd name="T3" fmla="*/ 141 h 7"/>
                <a:gd name="T4" fmla="*/ 188 w 12"/>
                <a:gd name="T5" fmla="*/ 117 h 7"/>
                <a:gd name="T6" fmla="*/ 83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2" y="3"/>
                    <a:pt x="2" y="5"/>
                    <a:pt x="2" y="7"/>
                  </a:cubicBezTo>
                  <a:cubicBezTo>
                    <a:pt x="5" y="6"/>
                    <a:pt x="8" y="6"/>
                    <a:pt x="12" y="6"/>
                  </a:cubicBezTo>
                  <a:cubicBezTo>
                    <a:pt x="10" y="3"/>
                    <a:pt x="7" y="2"/>
                    <a:pt x="5" y="0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290">
              <a:extLst>
                <a:ext uri="{FF2B5EF4-FFF2-40B4-BE49-F238E27FC236}">
                  <a16:creationId xmlns:a16="http://schemas.microsoft.com/office/drawing/2014/main" id="{5363A4A8-8DCE-4B45-B79C-6626C8FE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061"/>
              <a:ext cx="942" cy="1371"/>
            </a:xfrm>
            <a:custGeom>
              <a:avLst/>
              <a:gdLst>
                <a:gd name="T0" fmla="*/ 1042 w 377"/>
                <a:gd name="T1" fmla="*/ 9698 h 514"/>
                <a:gd name="T2" fmla="*/ 312 w 377"/>
                <a:gd name="T3" fmla="*/ 8821 h 514"/>
                <a:gd name="T4" fmla="*/ 530 w 377"/>
                <a:gd name="T5" fmla="*/ 6170 h 514"/>
                <a:gd name="T6" fmla="*/ 450 w 377"/>
                <a:gd name="T7" fmla="*/ 5313 h 514"/>
                <a:gd name="T8" fmla="*/ 542 w 377"/>
                <a:gd name="T9" fmla="*/ 4993 h 514"/>
                <a:gd name="T10" fmla="*/ 262 w 377"/>
                <a:gd name="T11" fmla="*/ 4326 h 514"/>
                <a:gd name="T12" fmla="*/ 42 w 377"/>
                <a:gd name="T13" fmla="*/ 1344 h 514"/>
                <a:gd name="T14" fmla="*/ 605 w 377"/>
                <a:gd name="T15" fmla="*/ 149 h 514"/>
                <a:gd name="T16" fmla="*/ 1812 w 377"/>
                <a:gd name="T17" fmla="*/ 149 h 514"/>
                <a:gd name="T18" fmla="*/ 2791 w 377"/>
                <a:gd name="T19" fmla="*/ 0 h 514"/>
                <a:gd name="T20" fmla="*/ 3591 w 377"/>
                <a:gd name="T21" fmla="*/ 136 h 514"/>
                <a:gd name="T22" fmla="*/ 4807 w 377"/>
                <a:gd name="T23" fmla="*/ 136 h 514"/>
                <a:gd name="T24" fmla="*/ 5525 w 377"/>
                <a:gd name="T25" fmla="*/ 1003 h 514"/>
                <a:gd name="T26" fmla="*/ 5350 w 377"/>
                <a:gd name="T27" fmla="*/ 3777 h 514"/>
                <a:gd name="T28" fmla="*/ 5212 w 377"/>
                <a:gd name="T29" fmla="*/ 4668 h 514"/>
                <a:gd name="T30" fmla="*/ 4900 w 377"/>
                <a:gd name="T31" fmla="*/ 4817 h 514"/>
                <a:gd name="T32" fmla="*/ 5245 w 377"/>
                <a:gd name="T33" fmla="*/ 5052 h 514"/>
                <a:gd name="T34" fmla="*/ 5225 w 377"/>
                <a:gd name="T35" fmla="*/ 6362 h 514"/>
                <a:gd name="T36" fmla="*/ 5694 w 377"/>
                <a:gd name="T37" fmla="*/ 8069 h 514"/>
                <a:gd name="T38" fmla="*/ 5432 w 377"/>
                <a:gd name="T39" fmla="*/ 9469 h 514"/>
                <a:gd name="T40" fmla="*/ 4445 w 377"/>
                <a:gd name="T41" fmla="*/ 9562 h 514"/>
                <a:gd name="T42" fmla="*/ 2853 w 377"/>
                <a:gd name="T43" fmla="*/ 9584 h 514"/>
                <a:gd name="T44" fmla="*/ 1042 w 377"/>
                <a:gd name="T45" fmla="*/ 9698 h 5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7" h="514">
                  <a:moveTo>
                    <a:pt x="67" y="511"/>
                  </a:moveTo>
                  <a:cubicBezTo>
                    <a:pt x="48" y="508"/>
                    <a:pt x="19" y="497"/>
                    <a:pt x="20" y="465"/>
                  </a:cubicBezTo>
                  <a:cubicBezTo>
                    <a:pt x="21" y="434"/>
                    <a:pt x="33" y="361"/>
                    <a:pt x="34" y="325"/>
                  </a:cubicBezTo>
                  <a:cubicBezTo>
                    <a:pt x="36" y="289"/>
                    <a:pt x="23" y="286"/>
                    <a:pt x="29" y="280"/>
                  </a:cubicBezTo>
                  <a:cubicBezTo>
                    <a:pt x="36" y="274"/>
                    <a:pt x="54" y="272"/>
                    <a:pt x="35" y="263"/>
                  </a:cubicBezTo>
                  <a:cubicBezTo>
                    <a:pt x="16" y="253"/>
                    <a:pt x="17" y="252"/>
                    <a:pt x="17" y="228"/>
                  </a:cubicBezTo>
                  <a:cubicBezTo>
                    <a:pt x="17" y="205"/>
                    <a:pt x="7" y="120"/>
                    <a:pt x="3" y="71"/>
                  </a:cubicBezTo>
                  <a:cubicBezTo>
                    <a:pt x="0" y="23"/>
                    <a:pt x="14" y="8"/>
                    <a:pt x="39" y="8"/>
                  </a:cubicBezTo>
                  <a:cubicBezTo>
                    <a:pt x="64" y="8"/>
                    <a:pt x="83" y="8"/>
                    <a:pt x="116" y="8"/>
                  </a:cubicBezTo>
                  <a:cubicBezTo>
                    <a:pt x="149" y="8"/>
                    <a:pt x="157" y="0"/>
                    <a:pt x="179" y="0"/>
                  </a:cubicBezTo>
                  <a:cubicBezTo>
                    <a:pt x="197" y="0"/>
                    <a:pt x="208" y="7"/>
                    <a:pt x="230" y="7"/>
                  </a:cubicBezTo>
                  <a:cubicBezTo>
                    <a:pt x="251" y="7"/>
                    <a:pt x="283" y="7"/>
                    <a:pt x="308" y="7"/>
                  </a:cubicBezTo>
                  <a:cubicBezTo>
                    <a:pt x="334" y="7"/>
                    <a:pt x="354" y="19"/>
                    <a:pt x="354" y="53"/>
                  </a:cubicBezTo>
                  <a:cubicBezTo>
                    <a:pt x="354" y="87"/>
                    <a:pt x="343" y="178"/>
                    <a:pt x="343" y="199"/>
                  </a:cubicBezTo>
                  <a:cubicBezTo>
                    <a:pt x="343" y="219"/>
                    <a:pt x="343" y="245"/>
                    <a:pt x="334" y="246"/>
                  </a:cubicBezTo>
                  <a:cubicBezTo>
                    <a:pt x="326" y="247"/>
                    <a:pt x="314" y="250"/>
                    <a:pt x="314" y="254"/>
                  </a:cubicBezTo>
                  <a:cubicBezTo>
                    <a:pt x="314" y="258"/>
                    <a:pt x="336" y="257"/>
                    <a:pt x="336" y="266"/>
                  </a:cubicBezTo>
                  <a:cubicBezTo>
                    <a:pt x="336" y="275"/>
                    <a:pt x="333" y="306"/>
                    <a:pt x="335" y="335"/>
                  </a:cubicBezTo>
                  <a:cubicBezTo>
                    <a:pt x="338" y="364"/>
                    <a:pt x="362" y="408"/>
                    <a:pt x="365" y="425"/>
                  </a:cubicBezTo>
                  <a:cubicBezTo>
                    <a:pt x="367" y="443"/>
                    <a:pt x="377" y="497"/>
                    <a:pt x="348" y="499"/>
                  </a:cubicBezTo>
                  <a:cubicBezTo>
                    <a:pt x="318" y="502"/>
                    <a:pt x="307" y="504"/>
                    <a:pt x="285" y="504"/>
                  </a:cubicBezTo>
                  <a:cubicBezTo>
                    <a:pt x="246" y="506"/>
                    <a:pt x="209" y="501"/>
                    <a:pt x="183" y="505"/>
                  </a:cubicBezTo>
                  <a:cubicBezTo>
                    <a:pt x="163" y="508"/>
                    <a:pt x="80" y="514"/>
                    <a:pt x="67" y="51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291">
              <a:extLst>
                <a:ext uri="{FF2B5EF4-FFF2-40B4-BE49-F238E27FC236}">
                  <a16:creationId xmlns:a16="http://schemas.microsoft.com/office/drawing/2014/main" id="{7DCB9BB9-E2E3-4A6C-BA96-D328F2E3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397"/>
              <a:ext cx="683" cy="91"/>
            </a:xfrm>
            <a:custGeom>
              <a:avLst/>
              <a:gdLst>
                <a:gd name="T0" fmla="*/ 4276 w 273"/>
                <a:gd name="T1" fmla="*/ 0 h 34"/>
                <a:gd name="T2" fmla="*/ 3568 w 273"/>
                <a:gd name="T3" fmla="*/ 56 h 34"/>
                <a:gd name="T4" fmla="*/ 1971 w 273"/>
                <a:gd name="T5" fmla="*/ 78 h 34"/>
                <a:gd name="T6" fmla="*/ 158 w 273"/>
                <a:gd name="T7" fmla="*/ 193 h 34"/>
                <a:gd name="T8" fmla="*/ 0 w 273"/>
                <a:gd name="T9" fmla="*/ 150 h 34"/>
                <a:gd name="T10" fmla="*/ 113 w 273"/>
                <a:gd name="T11" fmla="*/ 559 h 34"/>
                <a:gd name="T12" fmla="*/ 2597 w 273"/>
                <a:gd name="T13" fmla="*/ 559 h 34"/>
                <a:gd name="T14" fmla="*/ 4163 w 273"/>
                <a:gd name="T15" fmla="*/ 538 h 34"/>
                <a:gd name="T16" fmla="*/ 4276 w 27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34">
                  <a:moveTo>
                    <a:pt x="273" y="0"/>
                  </a:moveTo>
                  <a:cubicBezTo>
                    <a:pt x="255" y="2"/>
                    <a:pt x="245" y="3"/>
                    <a:pt x="228" y="3"/>
                  </a:cubicBezTo>
                  <a:cubicBezTo>
                    <a:pt x="189" y="5"/>
                    <a:pt x="152" y="0"/>
                    <a:pt x="126" y="4"/>
                  </a:cubicBezTo>
                  <a:cubicBezTo>
                    <a:pt x="106" y="7"/>
                    <a:pt x="23" y="13"/>
                    <a:pt x="10" y="10"/>
                  </a:cubicBezTo>
                  <a:cubicBezTo>
                    <a:pt x="7" y="9"/>
                    <a:pt x="4" y="9"/>
                    <a:pt x="0" y="8"/>
                  </a:cubicBezTo>
                  <a:cubicBezTo>
                    <a:pt x="0" y="17"/>
                    <a:pt x="2" y="27"/>
                    <a:pt x="7" y="29"/>
                  </a:cubicBezTo>
                  <a:cubicBezTo>
                    <a:pt x="18" y="34"/>
                    <a:pt x="108" y="26"/>
                    <a:pt x="166" y="29"/>
                  </a:cubicBezTo>
                  <a:cubicBezTo>
                    <a:pt x="224" y="32"/>
                    <a:pt x="266" y="28"/>
                    <a:pt x="266" y="28"/>
                  </a:cubicBezTo>
                  <a:cubicBezTo>
                    <a:pt x="266" y="22"/>
                    <a:pt x="265" y="11"/>
                    <a:pt x="27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292">
              <a:extLst>
                <a:ext uri="{FF2B5EF4-FFF2-40B4-BE49-F238E27FC236}">
                  <a16:creationId xmlns:a16="http://schemas.microsoft.com/office/drawing/2014/main" id="{FB7B01F3-37E8-498D-BC1A-E695979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43"/>
              <a:ext cx="230" cy="562"/>
            </a:xfrm>
            <a:custGeom>
              <a:avLst/>
              <a:gdLst>
                <a:gd name="T0" fmla="*/ 188 w 92"/>
                <a:gd name="T1" fmla="*/ 0 h 211"/>
                <a:gd name="T2" fmla="*/ 20 w 92"/>
                <a:gd name="T3" fmla="*/ 1851 h 211"/>
                <a:gd name="T4" fmla="*/ 50 w 92"/>
                <a:gd name="T5" fmla="*/ 2725 h 211"/>
                <a:gd name="T6" fmla="*/ 375 w 92"/>
                <a:gd name="T7" fmla="*/ 3249 h 211"/>
                <a:gd name="T8" fmla="*/ 1438 w 92"/>
                <a:gd name="T9" fmla="*/ 398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211">
                  <a:moveTo>
                    <a:pt x="12" y="0"/>
                  </a:moveTo>
                  <a:cubicBezTo>
                    <a:pt x="12" y="34"/>
                    <a:pt x="1" y="64"/>
                    <a:pt x="1" y="98"/>
                  </a:cubicBezTo>
                  <a:cubicBezTo>
                    <a:pt x="1" y="113"/>
                    <a:pt x="0" y="130"/>
                    <a:pt x="3" y="144"/>
                  </a:cubicBezTo>
                  <a:cubicBezTo>
                    <a:pt x="5" y="157"/>
                    <a:pt x="13" y="164"/>
                    <a:pt x="24" y="172"/>
                  </a:cubicBezTo>
                  <a:cubicBezTo>
                    <a:pt x="44" y="186"/>
                    <a:pt x="68" y="205"/>
                    <a:pt x="92" y="211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293">
              <a:extLst>
                <a:ext uri="{FF2B5EF4-FFF2-40B4-BE49-F238E27FC236}">
                  <a16:creationId xmlns:a16="http://schemas.microsoft.com/office/drawing/2014/main" id="{73E6AE37-4C62-435F-ADB3-A7125E89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096"/>
              <a:ext cx="360" cy="144"/>
            </a:xfrm>
            <a:custGeom>
              <a:avLst/>
              <a:gdLst>
                <a:gd name="T0" fmla="*/ 0 w 144"/>
                <a:gd name="T1" fmla="*/ 568 h 54"/>
                <a:gd name="T2" fmla="*/ 375 w 144"/>
                <a:gd name="T3" fmla="*/ 115 h 54"/>
                <a:gd name="T4" fmla="*/ 1145 w 144"/>
                <a:gd name="T5" fmla="*/ 0 h 54"/>
                <a:gd name="T6" fmla="*/ 1875 w 144"/>
                <a:gd name="T7" fmla="*/ 115 h 54"/>
                <a:gd name="T8" fmla="*/ 2250 w 144"/>
                <a:gd name="T9" fmla="*/ 568 h 54"/>
                <a:gd name="T10" fmla="*/ 2250 w 144"/>
                <a:gd name="T11" fmla="*/ 568 h 54"/>
                <a:gd name="T12" fmla="*/ 1875 w 144"/>
                <a:gd name="T13" fmla="*/ 1024 h 54"/>
                <a:gd name="T14" fmla="*/ 375 w 144"/>
                <a:gd name="T15" fmla="*/ 1024 h 54"/>
                <a:gd name="T16" fmla="*/ 0 w 144"/>
                <a:gd name="T17" fmla="*/ 568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4">
                  <a:moveTo>
                    <a:pt x="0" y="30"/>
                  </a:moveTo>
                  <a:cubicBezTo>
                    <a:pt x="0" y="17"/>
                    <a:pt x="5" y="6"/>
                    <a:pt x="24" y="6"/>
                  </a:cubicBezTo>
                  <a:cubicBezTo>
                    <a:pt x="42" y="6"/>
                    <a:pt x="54" y="0"/>
                    <a:pt x="73" y="0"/>
                  </a:cubicBezTo>
                  <a:cubicBezTo>
                    <a:pt x="93" y="0"/>
                    <a:pt x="99" y="6"/>
                    <a:pt x="120" y="6"/>
                  </a:cubicBezTo>
                  <a:cubicBezTo>
                    <a:pt x="134" y="6"/>
                    <a:pt x="144" y="17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43"/>
                    <a:pt x="133" y="54"/>
                    <a:pt x="12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0" y="54"/>
                    <a:pt x="0" y="43"/>
                    <a:pt x="0" y="3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294">
              <a:extLst>
                <a:ext uri="{FF2B5EF4-FFF2-40B4-BE49-F238E27FC236}">
                  <a16:creationId xmlns:a16="http://schemas.microsoft.com/office/drawing/2014/main" id="{75FD9A42-71DB-40B7-8E11-1FF7C85D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267"/>
              <a:ext cx="812" cy="64"/>
            </a:xfrm>
            <a:custGeom>
              <a:avLst/>
              <a:gdLst>
                <a:gd name="T0" fmla="*/ 0 w 325"/>
                <a:gd name="T1" fmla="*/ 456 h 24"/>
                <a:gd name="T2" fmla="*/ 355 w 325"/>
                <a:gd name="T3" fmla="*/ 0 h 24"/>
                <a:gd name="T4" fmla="*/ 4695 w 325"/>
                <a:gd name="T5" fmla="*/ 0 h 24"/>
                <a:gd name="T6" fmla="*/ 5069 w 325"/>
                <a:gd name="T7" fmla="*/ 45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5" h="24">
                  <a:moveTo>
                    <a:pt x="0" y="24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14" y="0"/>
                    <a:pt x="325" y="10"/>
                    <a:pt x="325" y="2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295">
              <a:extLst>
                <a:ext uri="{FF2B5EF4-FFF2-40B4-BE49-F238E27FC236}">
                  <a16:creationId xmlns:a16="http://schemas.microsoft.com/office/drawing/2014/main" id="{3AF4D39E-2915-4402-B059-9253E399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7"/>
              <a:ext cx="840" cy="1122"/>
            </a:xfrm>
            <a:custGeom>
              <a:avLst/>
              <a:gdLst>
                <a:gd name="T0" fmla="*/ 5000 w 336"/>
                <a:gd name="T1" fmla="*/ 7969 h 421"/>
                <a:gd name="T2" fmla="*/ 5250 w 336"/>
                <a:gd name="T3" fmla="*/ 7209 h 421"/>
                <a:gd name="T4" fmla="*/ 4863 w 336"/>
                <a:gd name="T5" fmla="*/ 5375 h 421"/>
                <a:gd name="T6" fmla="*/ 4783 w 336"/>
                <a:gd name="T7" fmla="*/ 3878 h 421"/>
                <a:gd name="T8" fmla="*/ 4645 w 336"/>
                <a:gd name="T9" fmla="*/ 3579 h 421"/>
                <a:gd name="T10" fmla="*/ 4583 w 336"/>
                <a:gd name="T11" fmla="*/ 3238 h 421"/>
                <a:gd name="T12" fmla="*/ 4863 w 336"/>
                <a:gd name="T13" fmla="*/ 2798 h 421"/>
                <a:gd name="T14" fmla="*/ 4970 w 336"/>
                <a:gd name="T15" fmla="*/ 1818 h 421"/>
                <a:gd name="T16" fmla="*/ 5125 w 336"/>
                <a:gd name="T17" fmla="*/ 456 h 421"/>
                <a:gd name="T18" fmla="*/ 4750 w 336"/>
                <a:gd name="T19" fmla="*/ 0 h 421"/>
                <a:gd name="T20" fmla="*/ 408 w 336"/>
                <a:gd name="T21" fmla="*/ 0 h 421"/>
                <a:gd name="T22" fmla="*/ 50 w 336"/>
                <a:gd name="T23" fmla="*/ 456 h 421"/>
                <a:gd name="T24" fmla="*/ 63 w 336"/>
                <a:gd name="T25" fmla="*/ 1647 h 421"/>
                <a:gd name="T26" fmla="*/ 188 w 336"/>
                <a:gd name="T27" fmla="*/ 3217 h 421"/>
                <a:gd name="T28" fmla="*/ 488 w 336"/>
                <a:gd name="T29" fmla="*/ 3651 h 421"/>
                <a:gd name="T30" fmla="*/ 363 w 336"/>
                <a:gd name="T31" fmla="*/ 4048 h 421"/>
                <a:gd name="T32" fmla="*/ 408 w 336"/>
                <a:gd name="T33" fmla="*/ 5264 h 421"/>
                <a:gd name="T34" fmla="*/ 333 w 336"/>
                <a:gd name="T35" fmla="*/ 7308 h 421"/>
                <a:gd name="T36" fmla="*/ 438 w 336"/>
                <a:gd name="T37" fmla="*/ 7969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6" h="421">
                  <a:moveTo>
                    <a:pt x="320" y="421"/>
                  </a:moveTo>
                  <a:cubicBezTo>
                    <a:pt x="330" y="413"/>
                    <a:pt x="335" y="397"/>
                    <a:pt x="336" y="381"/>
                  </a:cubicBezTo>
                  <a:cubicBezTo>
                    <a:pt x="336" y="361"/>
                    <a:pt x="329" y="327"/>
                    <a:pt x="311" y="284"/>
                  </a:cubicBezTo>
                  <a:cubicBezTo>
                    <a:pt x="294" y="240"/>
                    <a:pt x="306" y="226"/>
                    <a:pt x="306" y="205"/>
                  </a:cubicBezTo>
                  <a:cubicBezTo>
                    <a:pt x="306" y="184"/>
                    <a:pt x="303" y="190"/>
                    <a:pt x="297" y="189"/>
                  </a:cubicBezTo>
                  <a:cubicBezTo>
                    <a:pt x="291" y="187"/>
                    <a:pt x="285" y="177"/>
                    <a:pt x="293" y="171"/>
                  </a:cubicBezTo>
                  <a:cubicBezTo>
                    <a:pt x="302" y="166"/>
                    <a:pt x="312" y="157"/>
                    <a:pt x="311" y="148"/>
                  </a:cubicBezTo>
                  <a:cubicBezTo>
                    <a:pt x="309" y="138"/>
                    <a:pt x="311" y="118"/>
                    <a:pt x="318" y="96"/>
                  </a:cubicBezTo>
                  <a:cubicBezTo>
                    <a:pt x="325" y="75"/>
                    <a:pt x="327" y="49"/>
                    <a:pt x="328" y="24"/>
                  </a:cubicBezTo>
                  <a:cubicBezTo>
                    <a:pt x="328" y="10"/>
                    <a:pt x="317" y="0"/>
                    <a:pt x="30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3" y="10"/>
                    <a:pt x="3" y="24"/>
                  </a:cubicBezTo>
                  <a:cubicBezTo>
                    <a:pt x="3" y="24"/>
                    <a:pt x="0" y="42"/>
                    <a:pt x="4" y="87"/>
                  </a:cubicBezTo>
                  <a:cubicBezTo>
                    <a:pt x="8" y="132"/>
                    <a:pt x="7" y="159"/>
                    <a:pt x="12" y="170"/>
                  </a:cubicBezTo>
                  <a:cubicBezTo>
                    <a:pt x="18" y="180"/>
                    <a:pt x="29" y="177"/>
                    <a:pt x="31" y="193"/>
                  </a:cubicBezTo>
                  <a:cubicBezTo>
                    <a:pt x="34" y="209"/>
                    <a:pt x="20" y="202"/>
                    <a:pt x="23" y="214"/>
                  </a:cubicBezTo>
                  <a:cubicBezTo>
                    <a:pt x="26" y="225"/>
                    <a:pt x="31" y="251"/>
                    <a:pt x="26" y="278"/>
                  </a:cubicBezTo>
                  <a:cubicBezTo>
                    <a:pt x="20" y="306"/>
                    <a:pt x="23" y="354"/>
                    <a:pt x="21" y="386"/>
                  </a:cubicBezTo>
                  <a:cubicBezTo>
                    <a:pt x="20" y="402"/>
                    <a:pt x="24" y="414"/>
                    <a:pt x="28" y="42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296">
              <a:extLst>
                <a:ext uri="{FF2B5EF4-FFF2-40B4-BE49-F238E27FC236}">
                  <a16:creationId xmlns:a16="http://schemas.microsoft.com/office/drawing/2014/main" id="{A6211FB8-B524-4511-A13A-AE373609C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395"/>
              <a:ext cx="97" cy="610"/>
            </a:xfrm>
            <a:custGeom>
              <a:avLst/>
              <a:gdLst>
                <a:gd name="T0" fmla="*/ 599 w 39"/>
                <a:gd name="T1" fmla="*/ 0 h 229"/>
                <a:gd name="T2" fmla="*/ 0 w 39"/>
                <a:gd name="T3" fmla="*/ 3343 h 229"/>
                <a:gd name="T4" fmla="*/ 321 w 39"/>
                <a:gd name="T5" fmla="*/ 4329 h 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29">
                  <a:moveTo>
                    <a:pt x="39" y="0"/>
                  </a:moveTo>
                  <a:cubicBezTo>
                    <a:pt x="10" y="89"/>
                    <a:pt x="0" y="153"/>
                    <a:pt x="0" y="177"/>
                  </a:cubicBezTo>
                  <a:cubicBezTo>
                    <a:pt x="0" y="196"/>
                    <a:pt x="2" y="228"/>
                    <a:pt x="21" y="229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297">
              <a:extLst>
                <a:ext uri="{FF2B5EF4-FFF2-40B4-BE49-F238E27FC236}">
                  <a16:creationId xmlns:a16="http://schemas.microsoft.com/office/drawing/2014/main" id="{B3FF0827-AB30-41F9-9A73-58C4F004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304"/>
              <a:ext cx="170" cy="277"/>
            </a:xfrm>
            <a:custGeom>
              <a:avLst/>
              <a:gdLst>
                <a:gd name="T0" fmla="*/ 0 w 68"/>
                <a:gd name="T1" fmla="*/ 1249 h 104"/>
                <a:gd name="T2" fmla="*/ 595 w 68"/>
                <a:gd name="T3" fmla="*/ 1851 h 104"/>
                <a:gd name="T4" fmla="*/ 958 w 68"/>
                <a:gd name="T5" fmla="*/ 192 h 104"/>
                <a:gd name="T6" fmla="*/ 750 w 68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04">
                  <a:moveTo>
                    <a:pt x="0" y="66"/>
                  </a:moveTo>
                  <a:cubicBezTo>
                    <a:pt x="21" y="94"/>
                    <a:pt x="25" y="104"/>
                    <a:pt x="38" y="98"/>
                  </a:cubicBezTo>
                  <a:cubicBezTo>
                    <a:pt x="52" y="93"/>
                    <a:pt x="68" y="18"/>
                    <a:pt x="61" y="10"/>
                  </a:cubicBezTo>
                  <a:cubicBezTo>
                    <a:pt x="53" y="1"/>
                    <a:pt x="48" y="0"/>
                    <a:pt x="48" y="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298">
              <a:extLst>
                <a:ext uri="{FF2B5EF4-FFF2-40B4-BE49-F238E27FC236}">
                  <a16:creationId xmlns:a16="http://schemas.microsoft.com/office/drawing/2014/main" id="{47D22BF2-CE73-4AF1-AA15-750F6FF46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299"/>
              <a:ext cx="85" cy="96"/>
            </a:xfrm>
            <a:custGeom>
              <a:avLst/>
              <a:gdLst>
                <a:gd name="T0" fmla="*/ 0 w 34"/>
                <a:gd name="T1" fmla="*/ 0 h 36"/>
                <a:gd name="T2" fmla="*/ 313 w 34"/>
                <a:gd name="T3" fmla="*/ 627 h 36"/>
                <a:gd name="T4" fmla="*/ 363 w 34"/>
                <a:gd name="T5" fmla="*/ 1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cubicBezTo>
                    <a:pt x="0" y="10"/>
                    <a:pt x="7" y="31"/>
                    <a:pt x="20" y="33"/>
                  </a:cubicBezTo>
                  <a:cubicBezTo>
                    <a:pt x="34" y="36"/>
                    <a:pt x="23" y="7"/>
                    <a:pt x="23" y="7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299">
              <a:extLst>
                <a:ext uri="{FF2B5EF4-FFF2-40B4-BE49-F238E27FC236}">
                  <a16:creationId xmlns:a16="http://schemas.microsoft.com/office/drawing/2014/main" id="{63DF82CC-BA62-456B-8AA3-5D45DDD8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328"/>
              <a:ext cx="115" cy="117"/>
            </a:xfrm>
            <a:custGeom>
              <a:avLst/>
              <a:gdLst>
                <a:gd name="T0" fmla="*/ 0 w 46"/>
                <a:gd name="T1" fmla="*/ 0 h 44"/>
                <a:gd name="T2" fmla="*/ 720 w 46"/>
                <a:gd name="T3" fmla="*/ 827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44">
                  <a:moveTo>
                    <a:pt x="0" y="0"/>
                  </a:moveTo>
                  <a:cubicBezTo>
                    <a:pt x="18" y="28"/>
                    <a:pt x="27" y="44"/>
                    <a:pt x="46" y="44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300">
              <a:extLst>
                <a:ext uri="{FF2B5EF4-FFF2-40B4-BE49-F238E27FC236}">
                  <a16:creationId xmlns:a16="http://schemas.microsoft.com/office/drawing/2014/main" id="{80EA98A7-4E50-411F-A702-00005DBD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163"/>
              <a:ext cx="588" cy="122"/>
            </a:xfrm>
            <a:custGeom>
              <a:avLst/>
              <a:gdLst>
                <a:gd name="T0" fmla="*/ 0 w 235"/>
                <a:gd name="T1" fmla="*/ 859 h 46"/>
                <a:gd name="T2" fmla="*/ 158 w 235"/>
                <a:gd name="T3" fmla="*/ 618 h 46"/>
                <a:gd name="T4" fmla="*/ 613 w 235"/>
                <a:gd name="T5" fmla="*/ 111 h 46"/>
                <a:gd name="T6" fmla="*/ 1334 w 235"/>
                <a:gd name="T7" fmla="*/ 56 h 46"/>
                <a:gd name="T8" fmla="*/ 1867 w 235"/>
                <a:gd name="T9" fmla="*/ 170 h 46"/>
                <a:gd name="T10" fmla="*/ 2785 w 235"/>
                <a:gd name="T11" fmla="*/ 239 h 46"/>
                <a:gd name="T12" fmla="*/ 3150 w 235"/>
                <a:gd name="T13" fmla="*/ 111 h 46"/>
                <a:gd name="T14" fmla="*/ 3350 w 235"/>
                <a:gd name="T15" fmla="*/ 56 h 46"/>
                <a:gd name="T16" fmla="*/ 3681 w 235"/>
                <a:gd name="T17" fmla="*/ 35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46">
                  <a:moveTo>
                    <a:pt x="0" y="46"/>
                  </a:moveTo>
                  <a:cubicBezTo>
                    <a:pt x="0" y="41"/>
                    <a:pt x="7" y="36"/>
                    <a:pt x="10" y="33"/>
                  </a:cubicBezTo>
                  <a:cubicBezTo>
                    <a:pt x="19" y="23"/>
                    <a:pt x="26" y="11"/>
                    <a:pt x="39" y="6"/>
                  </a:cubicBezTo>
                  <a:cubicBezTo>
                    <a:pt x="52" y="0"/>
                    <a:pt x="71" y="3"/>
                    <a:pt x="85" y="3"/>
                  </a:cubicBezTo>
                  <a:cubicBezTo>
                    <a:pt x="96" y="3"/>
                    <a:pt x="107" y="7"/>
                    <a:pt x="119" y="9"/>
                  </a:cubicBezTo>
                  <a:cubicBezTo>
                    <a:pt x="138" y="12"/>
                    <a:pt x="158" y="15"/>
                    <a:pt x="178" y="13"/>
                  </a:cubicBezTo>
                  <a:cubicBezTo>
                    <a:pt x="186" y="12"/>
                    <a:pt x="194" y="9"/>
                    <a:pt x="201" y="6"/>
                  </a:cubicBezTo>
                  <a:cubicBezTo>
                    <a:pt x="205" y="5"/>
                    <a:pt x="209" y="2"/>
                    <a:pt x="214" y="3"/>
                  </a:cubicBezTo>
                  <a:cubicBezTo>
                    <a:pt x="219" y="5"/>
                    <a:pt x="231" y="15"/>
                    <a:pt x="235" y="19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301">
              <a:extLst>
                <a:ext uri="{FF2B5EF4-FFF2-40B4-BE49-F238E27FC236}">
                  <a16:creationId xmlns:a16="http://schemas.microsoft.com/office/drawing/2014/main" id="{1B7ED9CF-CD93-4A5F-AE67-4D358ED1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096"/>
              <a:ext cx="117" cy="16"/>
            </a:xfrm>
            <a:custGeom>
              <a:avLst/>
              <a:gdLst>
                <a:gd name="T0" fmla="*/ 0 w 47"/>
                <a:gd name="T1" fmla="*/ 0 h 6"/>
                <a:gd name="T2" fmla="*/ 724 w 47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cubicBezTo>
                    <a:pt x="20" y="0"/>
                    <a:pt x="26" y="6"/>
                    <a:pt x="47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302">
              <a:extLst>
                <a:ext uri="{FF2B5EF4-FFF2-40B4-BE49-F238E27FC236}">
                  <a16:creationId xmlns:a16="http://schemas.microsoft.com/office/drawing/2014/main" id="{5EB004CA-B954-4931-9F97-EEC87FF5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84"/>
              <a:ext cx="85" cy="325"/>
            </a:xfrm>
            <a:custGeom>
              <a:avLst/>
              <a:gdLst>
                <a:gd name="T0" fmla="*/ 270 w 34"/>
                <a:gd name="T1" fmla="*/ 0 h 122"/>
                <a:gd name="T2" fmla="*/ 0 w 34"/>
                <a:gd name="T3" fmla="*/ 264 h 122"/>
                <a:gd name="T4" fmla="*/ 0 w 34"/>
                <a:gd name="T5" fmla="*/ 2248 h 122"/>
                <a:gd name="T6" fmla="*/ 270 w 34"/>
                <a:gd name="T7" fmla="*/ 2307 h 122"/>
                <a:gd name="T8" fmla="*/ 533 w 34"/>
                <a:gd name="T9" fmla="*/ 2248 h 122"/>
                <a:gd name="T10" fmla="*/ 533 w 34"/>
                <a:gd name="T11" fmla="*/ 192 h 122"/>
                <a:gd name="T12" fmla="*/ 270 w 3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2">
                  <a:moveTo>
                    <a:pt x="17" y="0"/>
                  </a:moveTo>
                  <a:cubicBezTo>
                    <a:pt x="11" y="0"/>
                    <a:pt x="5" y="8"/>
                    <a:pt x="0" y="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21"/>
                    <a:pt x="10" y="122"/>
                    <a:pt x="17" y="122"/>
                  </a:cubicBezTo>
                  <a:cubicBezTo>
                    <a:pt x="24" y="122"/>
                    <a:pt x="31" y="121"/>
                    <a:pt x="34" y="11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6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303">
              <a:extLst>
                <a:ext uri="{FF2B5EF4-FFF2-40B4-BE49-F238E27FC236}">
                  <a16:creationId xmlns:a16="http://schemas.microsoft.com/office/drawing/2014/main" id="{4BF3DA59-8CEE-46EE-BEDF-831F466E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392"/>
              <a:ext cx="52" cy="299"/>
            </a:xfrm>
            <a:custGeom>
              <a:avLst/>
              <a:gdLst>
                <a:gd name="T0" fmla="*/ 319 w 21"/>
                <a:gd name="T1" fmla="*/ 2130 h 112"/>
                <a:gd name="T2" fmla="*/ 319 w 21"/>
                <a:gd name="T3" fmla="*/ 136 h 112"/>
                <a:gd name="T4" fmla="*/ 124 w 21"/>
                <a:gd name="T5" fmla="*/ 0 h 112"/>
                <a:gd name="T6" fmla="*/ 0 w 21"/>
                <a:gd name="T7" fmla="*/ 93 h 112"/>
                <a:gd name="T8" fmla="*/ 196 w 21"/>
                <a:gd name="T9" fmla="*/ 227 h 112"/>
                <a:gd name="T10" fmla="*/ 319 w 21"/>
                <a:gd name="T11" fmla="*/ 213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12">
                  <a:moveTo>
                    <a:pt x="21" y="112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13" y="0"/>
                    <a:pt x="8" y="0"/>
                  </a:cubicBezTo>
                  <a:cubicBezTo>
                    <a:pt x="5" y="0"/>
                    <a:pt x="3" y="5"/>
                    <a:pt x="0" y="5"/>
                  </a:cubicBezTo>
                  <a:cubicBezTo>
                    <a:pt x="4" y="3"/>
                    <a:pt x="13" y="6"/>
                    <a:pt x="13" y="12"/>
                  </a:cubicBezTo>
                  <a:lnTo>
                    <a:pt x="21" y="112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304">
              <a:extLst>
                <a:ext uri="{FF2B5EF4-FFF2-40B4-BE49-F238E27FC236}">
                  <a16:creationId xmlns:a16="http://schemas.microsoft.com/office/drawing/2014/main" id="{93D93723-8EEE-483C-BDF4-9482D96A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408"/>
              <a:ext cx="30" cy="277"/>
            </a:xfrm>
            <a:custGeom>
              <a:avLst/>
              <a:gdLst>
                <a:gd name="T0" fmla="*/ 188 w 12"/>
                <a:gd name="T1" fmla="*/ 1113 h 104"/>
                <a:gd name="T2" fmla="*/ 125 w 12"/>
                <a:gd name="T3" fmla="*/ 56 h 104"/>
                <a:gd name="T4" fmla="*/ 95 w 12"/>
                <a:gd name="T5" fmla="*/ 0 h 104"/>
                <a:gd name="T6" fmla="*/ 50 w 12"/>
                <a:gd name="T7" fmla="*/ 56 h 104"/>
                <a:gd name="T8" fmla="*/ 0 w 12"/>
                <a:gd name="T9" fmla="*/ 1057 h 104"/>
                <a:gd name="T10" fmla="*/ 83 w 12"/>
                <a:gd name="T11" fmla="*/ 1944 h 104"/>
                <a:gd name="T12" fmla="*/ 83 w 12"/>
                <a:gd name="T13" fmla="*/ 1944 h 104"/>
                <a:gd name="T14" fmla="*/ 95 w 12"/>
                <a:gd name="T15" fmla="*/ 1966 h 104"/>
                <a:gd name="T16" fmla="*/ 188 w 12"/>
                <a:gd name="T17" fmla="*/ 111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4">
                  <a:moveTo>
                    <a:pt x="12" y="59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4" y="104"/>
                    <a:pt x="6" y="104"/>
                  </a:cubicBezTo>
                  <a:cubicBezTo>
                    <a:pt x="8" y="104"/>
                    <a:pt x="12" y="59"/>
                    <a:pt x="12" y="59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305">
              <a:extLst>
                <a:ext uri="{FF2B5EF4-FFF2-40B4-BE49-F238E27FC236}">
                  <a16:creationId xmlns:a16="http://schemas.microsoft.com/office/drawing/2014/main" id="{81D621FA-737C-4D18-97B3-D97FA137C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419"/>
              <a:ext cx="15" cy="258"/>
            </a:xfrm>
            <a:custGeom>
              <a:avLst/>
              <a:gdLst>
                <a:gd name="T0" fmla="*/ 95 w 6"/>
                <a:gd name="T1" fmla="*/ 1075 h 97"/>
                <a:gd name="T2" fmla="*/ 50 w 6"/>
                <a:gd name="T3" fmla="*/ 0 h 97"/>
                <a:gd name="T4" fmla="*/ 0 w 6"/>
                <a:gd name="T5" fmla="*/ 1075 h 97"/>
                <a:gd name="T6" fmla="*/ 33 w 6"/>
                <a:gd name="T7" fmla="*/ 1825 h 97"/>
                <a:gd name="T8" fmla="*/ 95 w 6"/>
                <a:gd name="T9" fmla="*/ 107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97">
                  <a:moveTo>
                    <a:pt x="6" y="5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" y="97"/>
                    <a:pt x="2" y="97"/>
                  </a:cubicBezTo>
                  <a:cubicBezTo>
                    <a:pt x="3" y="97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306">
              <a:extLst>
                <a:ext uri="{FF2B5EF4-FFF2-40B4-BE49-F238E27FC236}">
                  <a16:creationId xmlns:a16="http://schemas.microsoft.com/office/drawing/2014/main" id="{036BA61F-5389-40A9-A99E-1DE68266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379"/>
              <a:ext cx="57" cy="234"/>
            </a:xfrm>
            <a:custGeom>
              <a:avLst/>
              <a:gdLst>
                <a:gd name="T0" fmla="*/ 183 w 23"/>
                <a:gd name="T1" fmla="*/ 0 h 88"/>
                <a:gd name="T2" fmla="*/ 0 w 23"/>
                <a:gd name="T3" fmla="*/ 170 h 88"/>
                <a:gd name="T4" fmla="*/ 0 w 23"/>
                <a:gd name="T5" fmla="*/ 1598 h 88"/>
                <a:gd name="T6" fmla="*/ 183 w 23"/>
                <a:gd name="T7" fmla="*/ 1654 h 88"/>
                <a:gd name="T8" fmla="*/ 349 w 23"/>
                <a:gd name="T9" fmla="*/ 1598 h 88"/>
                <a:gd name="T10" fmla="*/ 349 w 23"/>
                <a:gd name="T11" fmla="*/ 136 h 88"/>
                <a:gd name="T12" fmla="*/ 183 w 23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2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7"/>
                    <a:pt x="7" y="88"/>
                    <a:pt x="12" y="88"/>
                  </a:cubicBezTo>
                  <a:cubicBezTo>
                    <a:pt x="16" y="88"/>
                    <a:pt x="21" y="87"/>
                    <a:pt x="23" y="8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4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307">
              <a:extLst>
                <a:ext uri="{FF2B5EF4-FFF2-40B4-BE49-F238E27FC236}">
                  <a16:creationId xmlns:a16="http://schemas.microsoft.com/office/drawing/2014/main" id="{79975EA1-F069-4AEB-AFA6-CF85B80F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424"/>
              <a:ext cx="35" cy="280"/>
            </a:xfrm>
            <a:custGeom>
              <a:avLst/>
              <a:gdLst>
                <a:gd name="T0" fmla="*/ 0 w 14"/>
                <a:gd name="T1" fmla="*/ 0 h 105"/>
                <a:gd name="T2" fmla="*/ 0 w 14"/>
                <a:gd name="T3" fmla="*/ 1912 h 105"/>
                <a:gd name="T4" fmla="*/ 220 w 14"/>
                <a:gd name="T5" fmla="*/ 1971 h 105"/>
                <a:gd name="T6" fmla="*/ 50 w 14"/>
                <a:gd name="T7" fmla="*/ 1557 h 105"/>
                <a:gd name="T8" fmla="*/ 0 w 1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5">
                  <a:moveTo>
                    <a:pt x="0" y="0"/>
                  </a:moveTo>
                  <a:cubicBezTo>
                    <a:pt x="0" y="16"/>
                    <a:pt x="0" y="97"/>
                    <a:pt x="0" y="101"/>
                  </a:cubicBezTo>
                  <a:cubicBezTo>
                    <a:pt x="0" y="105"/>
                    <a:pt x="14" y="104"/>
                    <a:pt x="14" y="104"/>
                  </a:cubicBezTo>
                  <a:cubicBezTo>
                    <a:pt x="6" y="101"/>
                    <a:pt x="3" y="96"/>
                    <a:pt x="3" y="82"/>
                  </a:cubicBezTo>
                  <a:cubicBezTo>
                    <a:pt x="3" y="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308">
              <a:extLst>
                <a:ext uri="{FF2B5EF4-FFF2-40B4-BE49-F238E27FC236}">
                  <a16:creationId xmlns:a16="http://schemas.microsoft.com/office/drawing/2014/main" id="{609A4572-A19F-4A2E-8F62-992882D3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387"/>
              <a:ext cx="33" cy="208"/>
            </a:xfrm>
            <a:custGeom>
              <a:avLst/>
              <a:gdLst>
                <a:gd name="T0" fmla="*/ 213 w 13"/>
                <a:gd name="T1" fmla="*/ 1480 h 78"/>
                <a:gd name="T2" fmla="*/ 213 w 13"/>
                <a:gd name="T3" fmla="*/ 93 h 78"/>
                <a:gd name="T4" fmla="*/ 84 w 13"/>
                <a:gd name="T5" fmla="*/ 0 h 78"/>
                <a:gd name="T6" fmla="*/ 0 w 13"/>
                <a:gd name="T7" fmla="*/ 77 h 78"/>
                <a:gd name="T8" fmla="*/ 129 w 13"/>
                <a:gd name="T9" fmla="*/ 171 h 78"/>
                <a:gd name="T10" fmla="*/ 213 w 13"/>
                <a:gd name="T11" fmla="*/ 148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78">
                  <a:moveTo>
                    <a:pt x="13" y="78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8" y="0"/>
                    <a:pt x="5" y="0"/>
                  </a:cubicBezTo>
                  <a:cubicBezTo>
                    <a:pt x="3" y="0"/>
                    <a:pt x="2" y="4"/>
                    <a:pt x="0" y="4"/>
                  </a:cubicBezTo>
                  <a:cubicBezTo>
                    <a:pt x="3" y="2"/>
                    <a:pt x="8" y="4"/>
                    <a:pt x="8" y="9"/>
                  </a:cubicBezTo>
                  <a:lnTo>
                    <a:pt x="13" y="78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309">
              <a:extLst>
                <a:ext uri="{FF2B5EF4-FFF2-40B4-BE49-F238E27FC236}">
                  <a16:creationId xmlns:a16="http://schemas.microsoft.com/office/drawing/2014/main" id="{932A28CA-59A2-4841-AB7F-1784ECAE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397"/>
              <a:ext cx="18" cy="195"/>
            </a:xfrm>
            <a:custGeom>
              <a:avLst/>
              <a:gdLst>
                <a:gd name="T0" fmla="*/ 118 w 7"/>
                <a:gd name="T1" fmla="*/ 785 h 73"/>
                <a:gd name="T2" fmla="*/ 67 w 7"/>
                <a:gd name="T3" fmla="*/ 35 h 73"/>
                <a:gd name="T4" fmla="*/ 54 w 7"/>
                <a:gd name="T5" fmla="*/ 0 h 73"/>
                <a:gd name="T6" fmla="*/ 21 w 7"/>
                <a:gd name="T7" fmla="*/ 35 h 73"/>
                <a:gd name="T8" fmla="*/ 0 w 7"/>
                <a:gd name="T9" fmla="*/ 743 h 73"/>
                <a:gd name="T10" fmla="*/ 33 w 7"/>
                <a:gd name="T11" fmla="*/ 1357 h 73"/>
                <a:gd name="T12" fmla="*/ 33 w 7"/>
                <a:gd name="T13" fmla="*/ 1370 h 73"/>
                <a:gd name="T14" fmla="*/ 54 w 7"/>
                <a:gd name="T15" fmla="*/ 1392 h 73"/>
                <a:gd name="T16" fmla="*/ 118 w 7"/>
                <a:gd name="T17" fmla="*/ 78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3">
                  <a:moveTo>
                    <a:pt x="7" y="4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2"/>
                  </a:cubicBezTo>
                  <a:cubicBezTo>
                    <a:pt x="2" y="72"/>
                    <a:pt x="2" y="73"/>
                    <a:pt x="3" y="73"/>
                  </a:cubicBezTo>
                  <a:cubicBezTo>
                    <a:pt x="4" y="73"/>
                    <a:pt x="7" y="41"/>
                    <a:pt x="7" y="41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310">
              <a:extLst>
                <a:ext uri="{FF2B5EF4-FFF2-40B4-BE49-F238E27FC236}">
                  <a16:creationId xmlns:a16="http://schemas.microsoft.com/office/drawing/2014/main" id="{AD98A7C7-A353-464B-8155-C12A9C71F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405"/>
              <a:ext cx="10" cy="179"/>
            </a:xfrm>
            <a:custGeom>
              <a:avLst/>
              <a:gdLst>
                <a:gd name="T0" fmla="*/ 63 w 4"/>
                <a:gd name="T1" fmla="*/ 743 h 67"/>
                <a:gd name="T2" fmla="*/ 33 w 4"/>
                <a:gd name="T3" fmla="*/ 0 h 67"/>
                <a:gd name="T4" fmla="*/ 0 w 4"/>
                <a:gd name="T5" fmla="*/ 743 h 67"/>
                <a:gd name="T6" fmla="*/ 33 w 4"/>
                <a:gd name="T7" fmla="*/ 1277 h 67"/>
                <a:gd name="T8" fmla="*/ 63 w 4"/>
                <a:gd name="T9" fmla="*/ 74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3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67"/>
                    <a:pt x="2" y="67"/>
                  </a:cubicBezTo>
                  <a:cubicBezTo>
                    <a:pt x="2" y="67"/>
                    <a:pt x="4" y="39"/>
                    <a:pt x="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311">
              <a:extLst>
                <a:ext uri="{FF2B5EF4-FFF2-40B4-BE49-F238E27FC236}">
                  <a16:creationId xmlns:a16="http://schemas.microsoft.com/office/drawing/2014/main" id="{A7BEEBD6-3E2B-4275-8871-22500EA4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411"/>
              <a:ext cx="23" cy="192"/>
            </a:xfrm>
            <a:custGeom>
              <a:avLst/>
              <a:gdLst>
                <a:gd name="T0" fmla="*/ 0 w 9"/>
                <a:gd name="T1" fmla="*/ 0 h 72"/>
                <a:gd name="T2" fmla="*/ 0 w 9"/>
                <a:gd name="T3" fmla="*/ 1309 h 72"/>
                <a:gd name="T4" fmla="*/ 151 w 9"/>
                <a:gd name="T5" fmla="*/ 1344 h 72"/>
                <a:gd name="T6" fmla="*/ 33 w 9"/>
                <a:gd name="T7" fmla="*/ 1059 h 72"/>
                <a:gd name="T8" fmla="*/ 0 w 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2">
                  <a:moveTo>
                    <a:pt x="0" y="0"/>
                  </a:moveTo>
                  <a:cubicBezTo>
                    <a:pt x="0" y="11"/>
                    <a:pt x="0" y="66"/>
                    <a:pt x="0" y="69"/>
                  </a:cubicBezTo>
                  <a:cubicBezTo>
                    <a:pt x="0" y="72"/>
                    <a:pt x="9" y="71"/>
                    <a:pt x="9" y="71"/>
                  </a:cubicBezTo>
                  <a:cubicBezTo>
                    <a:pt x="4" y="69"/>
                    <a:pt x="2" y="66"/>
                    <a:pt x="2" y="56"/>
                  </a:cubicBezTo>
                  <a:cubicBezTo>
                    <a:pt x="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Oval 312">
              <a:extLst>
                <a:ext uri="{FF2B5EF4-FFF2-40B4-BE49-F238E27FC236}">
                  <a16:creationId xmlns:a16="http://schemas.microsoft.com/office/drawing/2014/main" id="{AA0D4ACA-79D6-45F6-A379-662C356A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3059"/>
              <a:ext cx="173" cy="5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69" name="Freeform 313">
              <a:extLst>
                <a:ext uri="{FF2B5EF4-FFF2-40B4-BE49-F238E27FC236}">
                  <a16:creationId xmlns:a16="http://schemas.microsoft.com/office/drawing/2014/main" id="{370FD9FB-07EC-4BA5-938A-DBAB5D36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3091"/>
              <a:ext cx="167" cy="538"/>
            </a:xfrm>
            <a:custGeom>
              <a:avLst/>
              <a:gdLst>
                <a:gd name="T0" fmla="*/ 1037 w 67"/>
                <a:gd name="T1" fmla="*/ 3817 h 202"/>
                <a:gd name="T2" fmla="*/ 1037 w 67"/>
                <a:gd name="T3" fmla="*/ 0 h 202"/>
                <a:gd name="T4" fmla="*/ 528 w 67"/>
                <a:gd name="T5" fmla="*/ 192 h 202"/>
                <a:gd name="T6" fmla="*/ 0 w 67"/>
                <a:gd name="T7" fmla="*/ 0 h 202"/>
                <a:gd name="T8" fmla="*/ 0 w 67"/>
                <a:gd name="T9" fmla="*/ 3817 h 202"/>
                <a:gd name="T10" fmla="*/ 1037 w 67"/>
                <a:gd name="T11" fmla="*/ 3817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202">
                  <a:moveTo>
                    <a:pt x="67" y="202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6"/>
                    <a:pt x="51" y="10"/>
                    <a:pt x="34" y="10"/>
                  </a:cubicBezTo>
                  <a:cubicBezTo>
                    <a:pt x="16" y="10"/>
                    <a:pt x="2" y="6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lnTo>
                    <a:pt x="67" y="202"/>
                  </a:ln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314">
              <a:extLst>
                <a:ext uri="{FF2B5EF4-FFF2-40B4-BE49-F238E27FC236}">
                  <a16:creationId xmlns:a16="http://schemas.microsoft.com/office/drawing/2014/main" id="{BD9F222D-2164-4D1B-A4F8-5BCD269C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3189"/>
              <a:ext cx="38" cy="440"/>
            </a:xfrm>
            <a:custGeom>
              <a:avLst/>
              <a:gdLst>
                <a:gd name="T0" fmla="*/ 243 w 15"/>
                <a:gd name="T1" fmla="*/ 3128 h 165"/>
                <a:gd name="T2" fmla="*/ 225 w 15"/>
                <a:gd name="T3" fmla="*/ 491 h 165"/>
                <a:gd name="T4" fmla="*/ 20 w 15"/>
                <a:gd name="T5" fmla="*/ 491 h 165"/>
                <a:gd name="T6" fmla="*/ 0 w 15"/>
                <a:gd name="T7" fmla="*/ 3128 h 165"/>
                <a:gd name="T8" fmla="*/ 243 w 15"/>
                <a:gd name="T9" fmla="*/ 3128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5">
                  <a:moveTo>
                    <a:pt x="15" y="165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0"/>
                    <a:pt x="1" y="6"/>
                    <a:pt x="1" y="26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15" y="165"/>
                  </a:ln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315">
              <a:extLst>
                <a:ext uri="{FF2B5EF4-FFF2-40B4-BE49-F238E27FC236}">
                  <a16:creationId xmlns:a16="http://schemas.microsoft.com/office/drawing/2014/main" id="{D71831E4-2E4D-4617-A4D8-9DB3D1B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99"/>
              <a:ext cx="5" cy="330"/>
            </a:xfrm>
            <a:custGeom>
              <a:avLst/>
              <a:gdLst>
                <a:gd name="T0" fmla="*/ 5 w 5"/>
                <a:gd name="T1" fmla="*/ 330 h 330"/>
                <a:gd name="T2" fmla="*/ 2 w 5"/>
                <a:gd name="T3" fmla="*/ 0 h 330"/>
                <a:gd name="T4" fmla="*/ 0 w 5"/>
                <a:gd name="T5" fmla="*/ 330 h 330"/>
                <a:gd name="T6" fmla="*/ 5 w 5"/>
                <a:gd name="T7" fmla="*/ 33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0">
                  <a:moveTo>
                    <a:pt x="5" y="330"/>
                  </a:moveTo>
                  <a:lnTo>
                    <a:pt x="2" y="0"/>
                  </a:lnTo>
                  <a:lnTo>
                    <a:pt x="0" y="330"/>
                  </a:lnTo>
                  <a:lnTo>
                    <a:pt x="5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316">
              <a:extLst>
                <a:ext uri="{FF2B5EF4-FFF2-40B4-BE49-F238E27FC236}">
                  <a16:creationId xmlns:a16="http://schemas.microsoft.com/office/drawing/2014/main" id="{44F62907-9838-4CCE-AF14-446BD16D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123"/>
              <a:ext cx="2" cy="506"/>
            </a:xfrm>
            <a:custGeom>
              <a:avLst/>
              <a:gdLst>
                <a:gd name="T0" fmla="*/ 2 w 2"/>
                <a:gd name="T1" fmla="*/ 506 h 506"/>
                <a:gd name="T2" fmla="*/ 2 w 2"/>
                <a:gd name="T3" fmla="*/ 0 h 506"/>
                <a:gd name="T4" fmla="*/ 0 w 2"/>
                <a:gd name="T5" fmla="*/ 506 h 506"/>
                <a:gd name="T6" fmla="*/ 2 w 2"/>
                <a:gd name="T7" fmla="*/ 506 h 5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06">
                  <a:moveTo>
                    <a:pt x="2" y="506"/>
                  </a:moveTo>
                  <a:lnTo>
                    <a:pt x="2" y="0"/>
                  </a:lnTo>
                  <a:lnTo>
                    <a:pt x="0" y="506"/>
                  </a:lnTo>
                  <a:lnTo>
                    <a:pt x="2" y="506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317">
              <a:extLst>
                <a:ext uri="{FF2B5EF4-FFF2-40B4-BE49-F238E27FC236}">
                  <a16:creationId xmlns:a16="http://schemas.microsoft.com/office/drawing/2014/main" id="{F7E75A15-DC5F-417F-A42F-AD4FAB83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101"/>
              <a:ext cx="93" cy="528"/>
            </a:xfrm>
            <a:custGeom>
              <a:avLst/>
              <a:gdLst>
                <a:gd name="T0" fmla="*/ 430 w 37"/>
                <a:gd name="T1" fmla="*/ 1117 h 198"/>
                <a:gd name="T2" fmla="*/ 442 w 37"/>
                <a:gd name="T3" fmla="*/ 3755 h 198"/>
                <a:gd name="T4" fmla="*/ 588 w 37"/>
                <a:gd name="T5" fmla="*/ 3755 h 198"/>
                <a:gd name="T6" fmla="*/ 588 w 37"/>
                <a:gd name="T7" fmla="*/ 264 h 198"/>
                <a:gd name="T8" fmla="*/ 0 w 37"/>
                <a:gd name="T9" fmla="*/ 192 h 198"/>
                <a:gd name="T10" fmla="*/ 430 w 37"/>
                <a:gd name="T11" fmla="*/ 1117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98">
                  <a:moveTo>
                    <a:pt x="27" y="59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16" y="12"/>
                    <a:pt x="0" y="10"/>
                  </a:cubicBezTo>
                  <a:cubicBezTo>
                    <a:pt x="13" y="11"/>
                    <a:pt x="27" y="11"/>
                    <a:pt x="27" y="59"/>
                  </a:cubicBez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318">
              <a:extLst>
                <a:ext uri="{FF2B5EF4-FFF2-40B4-BE49-F238E27FC236}">
                  <a16:creationId xmlns:a16="http://schemas.microsoft.com/office/drawing/2014/main" id="{FA6903BB-26AD-46FD-B287-3C838B6A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893"/>
              <a:ext cx="67" cy="2192"/>
            </a:xfrm>
            <a:custGeom>
              <a:avLst/>
              <a:gdLst>
                <a:gd name="T0" fmla="*/ 412 w 27"/>
                <a:gd name="T1" fmla="*/ 15496 h 822"/>
                <a:gd name="T2" fmla="*/ 412 w 27"/>
                <a:gd name="T3" fmla="*/ 0 h 822"/>
                <a:gd name="T4" fmla="*/ 216 w 27"/>
                <a:gd name="T5" fmla="*/ 77 h 822"/>
                <a:gd name="T6" fmla="*/ 12 w 27"/>
                <a:gd name="T7" fmla="*/ 0 h 822"/>
                <a:gd name="T8" fmla="*/ 12 w 27"/>
                <a:gd name="T9" fmla="*/ 15496 h 822"/>
                <a:gd name="T10" fmla="*/ 0 w 27"/>
                <a:gd name="T11" fmla="*/ 15509 h 822"/>
                <a:gd name="T12" fmla="*/ 216 w 27"/>
                <a:gd name="T13" fmla="*/ 15587 h 822"/>
                <a:gd name="T14" fmla="*/ 412 w 27"/>
                <a:gd name="T15" fmla="*/ 15509 h 822"/>
                <a:gd name="T16" fmla="*/ 412 w 27"/>
                <a:gd name="T17" fmla="*/ 15496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22">
                  <a:moveTo>
                    <a:pt x="27" y="8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20" y="4"/>
                    <a:pt x="14" y="4"/>
                  </a:cubicBezTo>
                  <a:cubicBezTo>
                    <a:pt x="7" y="4"/>
                    <a:pt x="1" y="2"/>
                    <a:pt x="1" y="0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1" y="817"/>
                    <a:pt x="0" y="817"/>
                    <a:pt x="0" y="818"/>
                  </a:cubicBezTo>
                  <a:cubicBezTo>
                    <a:pt x="0" y="820"/>
                    <a:pt x="6" y="822"/>
                    <a:pt x="14" y="822"/>
                  </a:cubicBezTo>
                  <a:cubicBezTo>
                    <a:pt x="21" y="822"/>
                    <a:pt x="27" y="820"/>
                    <a:pt x="27" y="818"/>
                  </a:cubicBezTo>
                  <a:cubicBezTo>
                    <a:pt x="27" y="817"/>
                    <a:pt x="27" y="817"/>
                    <a:pt x="27" y="817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319">
              <a:extLst>
                <a:ext uri="{FF2B5EF4-FFF2-40B4-BE49-F238E27FC236}">
                  <a16:creationId xmlns:a16="http://schemas.microsoft.com/office/drawing/2014/main" id="{DDA3AB8E-611D-47CC-9BDA-176648F1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171"/>
              <a:ext cx="58" cy="117"/>
            </a:xfrm>
            <a:custGeom>
              <a:avLst/>
              <a:gdLst>
                <a:gd name="T0" fmla="*/ 33 w 23"/>
                <a:gd name="T1" fmla="*/ 170 h 44"/>
                <a:gd name="T2" fmla="*/ 318 w 23"/>
                <a:gd name="T3" fmla="*/ 580 h 44"/>
                <a:gd name="T4" fmla="*/ 368 w 23"/>
                <a:gd name="T5" fmla="*/ 21 h 44"/>
                <a:gd name="T6" fmla="*/ 0 w 23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4">
                  <a:moveTo>
                    <a:pt x="2" y="9"/>
                  </a:moveTo>
                  <a:cubicBezTo>
                    <a:pt x="11" y="14"/>
                    <a:pt x="19" y="18"/>
                    <a:pt x="20" y="31"/>
                  </a:cubicBezTo>
                  <a:cubicBezTo>
                    <a:pt x="22" y="44"/>
                    <a:pt x="23" y="1"/>
                    <a:pt x="2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320">
              <a:extLst>
                <a:ext uri="{FF2B5EF4-FFF2-40B4-BE49-F238E27FC236}">
                  <a16:creationId xmlns:a16="http://schemas.microsoft.com/office/drawing/2014/main" id="{254B7F5B-081C-4997-B61D-A6463C1A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211"/>
              <a:ext cx="33" cy="1848"/>
            </a:xfrm>
            <a:custGeom>
              <a:avLst/>
              <a:gdLst>
                <a:gd name="T0" fmla="*/ 180 w 13"/>
                <a:gd name="T1" fmla="*/ 12949 h 693"/>
                <a:gd name="T2" fmla="*/ 213 w 13"/>
                <a:gd name="T3" fmla="*/ 12595 h 693"/>
                <a:gd name="T4" fmla="*/ 129 w 13"/>
                <a:gd name="T5" fmla="*/ 171 h 693"/>
                <a:gd name="T6" fmla="*/ 51 w 13"/>
                <a:gd name="T7" fmla="*/ 192 h 693"/>
                <a:gd name="T8" fmla="*/ 0 w 13"/>
                <a:gd name="T9" fmla="*/ 12003 h 693"/>
                <a:gd name="T10" fmla="*/ 0 w 13"/>
                <a:gd name="T11" fmla="*/ 13048 h 693"/>
                <a:gd name="T12" fmla="*/ 0 w 13"/>
                <a:gd name="T13" fmla="*/ 13064 h 693"/>
                <a:gd name="T14" fmla="*/ 117 w 13"/>
                <a:gd name="T15" fmla="*/ 13141 h 693"/>
                <a:gd name="T16" fmla="*/ 180 w 13"/>
                <a:gd name="T17" fmla="*/ 12949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93">
                  <a:moveTo>
                    <a:pt x="11" y="683"/>
                  </a:moveTo>
                  <a:cubicBezTo>
                    <a:pt x="13" y="664"/>
                    <a:pt x="13" y="664"/>
                    <a:pt x="13" y="66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3" y="2"/>
                    <a:pt x="3" y="1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688"/>
                    <a:pt x="0" y="689"/>
                    <a:pt x="0" y="689"/>
                  </a:cubicBezTo>
                  <a:cubicBezTo>
                    <a:pt x="0" y="691"/>
                    <a:pt x="3" y="693"/>
                    <a:pt x="7" y="693"/>
                  </a:cubicBezTo>
                  <a:cubicBezTo>
                    <a:pt x="11" y="693"/>
                    <a:pt x="11" y="683"/>
                    <a:pt x="11" y="6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321">
              <a:extLst>
                <a:ext uri="{FF2B5EF4-FFF2-40B4-BE49-F238E27FC236}">
                  <a16:creationId xmlns:a16="http://schemas.microsoft.com/office/drawing/2014/main" id="{449383A6-70CF-4E3C-99ED-2C0AE526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243"/>
              <a:ext cx="12" cy="1794"/>
            </a:xfrm>
            <a:custGeom>
              <a:avLst/>
              <a:gdLst>
                <a:gd name="T0" fmla="*/ 12 w 12"/>
                <a:gd name="T1" fmla="*/ 1328 h 1794"/>
                <a:gd name="T2" fmla="*/ 7 w 12"/>
                <a:gd name="T3" fmla="*/ 0 h 1794"/>
                <a:gd name="T4" fmla="*/ 0 w 12"/>
                <a:gd name="T5" fmla="*/ 1794 h 1794"/>
                <a:gd name="T6" fmla="*/ 12 w 12"/>
                <a:gd name="T7" fmla="*/ 1328 h 17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94">
                  <a:moveTo>
                    <a:pt x="12" y="1328"/>
                  </a:moveTo>
                  <a:lnTo>
                    <a:pt x="7" y="0"/>
                  </a:lnTo>
                  <a:lnTo>
                    <a:pt x="0" y="1794"/>
                  </a:lnTo>
                  <a:lnTo>
                    <a:pt x="12" y="1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322">
              <a:extLst>
                <a:ext uri="{FF2B5EF4-FFF2-40B4-BE49-F238E27FC236}">
                  <a16:creationId xmlns:a16="http://schemas.microsoft.com/office/drawing/2014/main" id="{F78061A4-4D1B-4137-BD82-301B51D10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907"/>
              <a:ext cx="35" cy="2170"/>
            </a:xfrm>
            <a:custGeom>
              <a:avLst/>
              <a:gdLst>
                <a:gd name="T0" fmla="*/ 220 w 14"/>
                <a:gd name="T1" fmla="*/ 0 h 814"/>
                <a:gd name="T2" fmla="*/ 220 w 14"/>
                <a:gd name="T3" fmla="*/ 15329 h 814"/>
                <a:gd name="T4" fmla="*/ 0 w 14"/>
                <a:gd name="T5" fmla="*/ 15387 h 814"/>
                <a:gd name="T6" fmla="*/ 158 w 14"/>
                <a:gd name="T7" fmla="*/ 14987 h 814"/>
                <a:gd name="T8" fmla="*/ 220 w 14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14">
                  <a:moveTo>
                    <a:pt x="14" y="0"/>
                  </a:moveTo>
                  <a:cubicBezTo>
                    <a:pt x="14" y="809"/>
                    <a:pt x="14" y="809"/>
                    <a:pt x="14" y="809"/>
                  </a:cubicBezTo>
                  <a:cubicBezTo>
                    <a:pt x="14" y="814"/>
                    <a:pt x="3" y="814"/>
                    <a:pt x="0" y="812"/>
                  </a:cubicBezTo>
                  <a:cubicBezTo>
                    <a:pt x="5" y="811"/>
                    <a:pt x="10" y="806"/>
                    <a:pt x="10" y="79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323">
              <a:extLst>
                <a:ext uri="{FF2B5EF4-FFF2-40B4-BE49-F238E27FC236}">
                  <a16:creationId xmlns:a16="http://schemas.microsoft.com/office/drawing/2014/main" id="{6255D63F-0706-4B4B-8174-CEB34DEA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899"/>
              <a:ext cx="58" cy="2170"/>
            </a:xfrm>
            <a:custGeom>
              <a:avLst/>
              <a:gdLst>
                <a:gd name="T0" fmla="*/ 368 w 23"/>
                <a:gd name="T1" fmla="*/ 15422 h 814"/>
                <a:gd name="T2" fmla="*/ 368 w 23"/>
                <a:gd name="T3" fmla="*/ 93 h 814"/>
                <a:gd name="T4" fmla="*/ 0 w 23"/>
                <a:gd name="T5" fmla="*/ 56 h 814"/>
                <a:gd name="T6" fmla="*/ 272 w 23"/>
                <a:gd name="T7" fmla="*/ 341 h 814"/>
                <a:gd name="T8" fmla="*/ 318 w 23"/>
                <a:gd name="T9" fmla="*/ 776 h 814"/>
                <a:gd name="T10" fmla="*/ 368 w 23"/>
                <a:gd name="T11" fmla="*/ 15422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14">
                  <a:moveTo>
                    <a:pt x="23" y="814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6" y="4"/>
                    <a:pt x="0" y="3"/>
                  </a:cubicBezTo>
                  <a:cubicBezTo>
                    <a:pt x="3" y="4"/>
                    <a:pt x="12" y="8"/>
                    <a:pt x="17" y="18"/>
                  </a:cubicBezTo>
                  <a:cubicBezTo>
                    <a:pt x="20" y="24"/>
                    <a:pt x="20" y="34"/>
                    <a:pt x="20" y="41"/>
                  </a:cubicBezTo>
                  <a:lnTo>
                    <a:pt x="23" y="814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Oval 324">
              <a:extLst>
                <a:ext uri="{FF2B5EF4-FFF2-40B4-BE49-F238E27FC236}">
                  <a16:creationId xmlns:a16="http://schemas.microsoft.com/office/drawing/2014/main" id="{6C74D66E-961A-4336-9629-B3839460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923"/>
              <a:ext cx="127" cy="42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1" name="Freeform 325">
              <a:extLst>
                <a:ext uri="{FF2B5EF4-FFF2-40B4-BE49-F238E27FC236}">
                  <a16:creationId xmlns:a16="http://schemas.microsoft.com/office/drawing/2014/main" id="{E7DC9347-4020-4C19-8044-6537A9FB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947"/>
              <a:ext cx="123" cy="253"/>
            </a:xfrm>
            <a:custGeom>
              <a:avLst/>
              <a:gdLst>
                <a:gd name="T0" fmla="*/ 776 w 49"/>
                <a:gd name="T1" fmla="*/ 1475 h 95"/>
                <a:gd name="T2" fmla="*/ 776 w 49"/>
                <a:gd name="T3" fmla="*/ 0 h 95"/>
                <a:gd name="T4" fmla="*/ 397 w 49"/>
                <a:gd name="T5" fmla="*/ 136 h 95"/>
                <a:gd name="T6" fmla="*/ 0 w 49"/>
                <a:gd name="T7" fmla="*/ 0 h 95"/>
                <a:gd name="T8" fmla="*/ 0 w 49"/>
                <a:gd name="T9" fmla="*/ 1510 h 95"/>
                <a:gd name="T10" fmla="*/ 0 w 49"/>
                <a:gd name="T11" fmla="*/ 1531 h 95"/>
                <a:gd name="T12" fmla="*/ 397 w 49"/>
                <a:gd name="T13" fmla="*/ 1795 h 95"/>
                <a:gd name="T14" fmla="*/ 776 w 49"/>
                <a:gd name="T15" fmla="*/ 1531 h 95"/>
                <a:gd name="T16" fmla="*/ 776 w 49"/>
                <a:gd name="T17" fmla="*/ 147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95">
                  <a:moveTo>
                    <a:pt x="49" y="78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4"/>
                    <a:pt x="37" y="7"/>
                    <a:pt x="25" y="7"/>
                  </a:cubicBezTo>
                  <a:cubicBezTo>
                    <a:pt x="12" y="7"/>
                    <a:pt x="1" y="4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6"/>
                    <a:pt x="11" y="95"/>
                    <a:pt x="25" y="95"/>
                  </a:cubicBezTo>
                  <a:cubicBezTo>
                    <a:pt x="39" y="95"/>
                    <a:pt x="49" y="86"/>
                    <a:pt x="49" y="81"/>
                  </a:cubicBezTo>
                  <a:cubicBezTo>
                    <a:pt x="49" y="81"/>
                    <a:pt x="49" y="78"/>
                    <a:pt x="49" y="78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326">
              <a:extLst>
                <a:ext uri="{FF2B5EF4-FFF2-40B4-BE49-F238E27FC236}">
                  <a16:creationId xmlns:a16="http://schemas.microsoft.com/office/drawing/2014/main" id="{318AD6A8-E2B8-4B91-A6BC-CF37B79E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869"/>
              <a:ext cx="1637" cy="291"/>
            </a:xfrm>
            <a:custGeom>
              <a:avLst/>
              <a:gdLst>
                <a:gd name="T0" fmla="*/ 10212 w 655"/>
                <a:gd name="T1" fmla="*/ 1276 h 109"/>
                <a:gd name="T2" fmla="*/ 9994 w 655"/>
                <a:gd name="T3" fmla="*/ 820 h 109"/>
                <a:gd name="T4" fmla="*/ 9570 w 655"/>
                <a:gd name="T5" fmla="*/ 422 h 109"/>
                <a:gd name="T6" fmla="*/ 9382 w 655"/>
                <a:gd name="T7" fmla="*/ 435 h 109"/>
                <a:gd name="T8" fmla="*/ 9412 w 655"/>
                <a:gd name="T9" fmla="*/ 649 h 109"/>
                <a:gd name="T10" fmla="*/ 9837 w 655"/>
                <a:gd name="T11" fmla="*/ 1068 h 109"/>
                <a:gd name="T12" fmla="*/ 9962 w 655"/>
                <a:gd name="T13" fmla="*/ 1311 h 109"/>
                <a:gd name="T14" fmla="*/ 9899 w 655"/>
                <a:gd name="T15" fmla="*/ 1596 h 109"/>
                <a:gd name="T16" fmla="*/ 9682 w 655"/>
                <a:gd name="T17" fmla="*/ 1754 h 109"/>
                <a:gd name="T18" fmla="*/ 9445 w 655"/>
                <a:gd name="T19" fmla="*/ 1674 h 109"/>
                <a:gd name="T20" fmla="*/ 9257 w 655"/>
                <a:gd name="T21" fmla="*/ 1468 h 109"/>
                <a:gd name="T22" fmla="*/ 9257 w 655"/>
                <a:gd name="T23" fmla="*/ 1468 h 109"/>
                <a:gd name="T24" fmla="*/ 5121 w 655"/>
                <a:gd name="T25" fmla="*/ 0 h 109"/>
                <a:gd name="T26" fmla="*/ 1062 w 655"/>
                <a:gd name="T27" fmla="*/ 1199 h 109"/>
                <a:gd name="T28" fmla="*/ 1000 w 655"/>
                <a:gd name="T29" fmla="*/ 1391 h 109"/>
                <a:gd name="T30" fmla="*/ 980 w 655"/>
                <a:gd name="T31" fmla="*/ 1468 h 109"/>
                <a:gd name="T32" fmla="*/ 980 w 655"/>
                <a:gd name="T33" fmla="*/ 1468 h 109"/>
                <a:gd name="T34" fmla="*/ 780 w 655"/>
                <a:gd name="T35" fmla="*/ 1674 h 109"/>
                <a:gd name="T36" fmla="*/ 542 w 655"/>
                <a:gd name="T37" fmla="*/ 1754 h 109"/>
                <a:gd name="T38" fmla="*/ 325 w 655"/>
                <a:gd name="T39" fmla="*/ 1596 h 109"/>
                <a:gd name="T40" fmla="*/ 262 w 655"/>
                <a:gd name="T41" fmla="*/ 1311 h 109"/>
                <a:gd name="T42" fmla="*/ 387 w 655"/>
                <a:gd name="T43" fmla="*/ 1068 h 109"/>
                <a:gd name="T44" fmla="*/ 812 w 655"/>
                <a:gd name="T45" fmla="*/ 649 h 109"/>
                <a:gd name="T46" fmla="*/ 842 w 655"/>
                <a:gd name="T47" fmla="*/ 435 h 109"/>
                <a:gd name="T48" fmla="*/ 655 w 655"/>
                <a:gd name="T49" fmla="*/ 422 h 109"/>
                <a:gd name="T50" fmla="*/ 230 w 655"/>
                <a:gd name="T51" fmla="*/ 820 h 109"/>
                <a:gd name="T52" fmla="*/ 12 w 655"/>
                <a:gd name="T53" fmla="*/ 1276 h 109"/>
                <a:gd name="T54" fmla="*/ 137 w 655"/>
                <a:gd name="T55" fmla="*/ 1789 h 109"/>
                <a:gd name="T56" fmla="*/ 512 w 655"/>
                <a:gd name="T57" fmla="*/ 2053 h 109"/>
                <a:gd name="T58" fmla="*/ 937 w 655"/>
                <a:gd name="T59" fmla="*/ 1925 h 109"/>
                <a:gd name="T60" fmla="*/ 1155 w 655"/>
                <a:gd name="T61" fmla="*/ 1695 h 109"/>
                <a:gd name="T62" fmla="*/ 1405 w 655"/>
                <a:gd name="T63" fmla="*/ 1639 h 109"/>
                <a:gd name="T64" fmla="*/ 1467 w 655"/>
                <a:gd name="T65" fmla="*/ 1583 h 109"/>
                <a:gd name="T66" fmla="*/ 5121 w 655"/>
                <a:gd name="T67" fmla="*/ 820 h 109"/>
                <a:gd name="T68" fmla="*/ 8725 w 655"/>
                <a:gd name="T69" fmla="*/ 1562 h 109"/>
                <a:gd name="T70" fmla="*/ 8820 w 655"/>
                <a:gd name="T71" fmla="*/ 1639 h 109"/>
                <a:gd name="T72" fmla="*/ 8870 w 655"/>
                <a:gd name="T73" fmla="*/ 1674 h 109"/>
                <a:gd name="T74" fmla="*/ 8882 w 655"/>
                <a:gd name="T75" fmla="*/ 1674 h 109"/>
                <a:gd name="T76" fmla="*/ 8882 w 655"/>
                <a:gd name="T77" fmla="*/ 1674 h 109"/>
                <a:gd name="T78" fmla="*/ 9070 w 655"/>
                <a:gd name="T79" fmla="*/ 1695 h 109"/>
                <a:gd name="T80" fmla="*/ 9287 w 655"/>
                <a:gd name="T81" fmla="*/ 1904 h 109"/>
                <a:gd name="T82" fmla="*/ 9712 w 655"/>
                <a:gd name="T83" fmla="*/ 2053 h 109"/>
                <a:gd name="T84" fmla="*/ 10099 w 655"/>
                <a:gd name="T85" fmla="*/ 1789 h 109"/>
                <a:gd name="T86" fmla="*/ 10212 w 655"/>
                <a:gd name="T87" fmla="*/ 1276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5" h="109">
                  <a:moveTo>
                    <a:pt x="654" y="67"/>
                  </a:move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9" y="75"/>
                    <a:pt x="637" y="80"/>
                    <a:pt x="634" y="84"/>
                  </a:cubicBezTo>
                  <a:cubicBezTo>
                    <a:pt x="630" y="89"/>
                    <a:pt x="626" y="91"/>
                    <a:pt x="620" y="92"/>
                  </a:cubicBezTo>
                  <a:cubicBezTo>
                    <a:pt x="615" y="93"/>
                    <a:pt x="609" y="91"/>
                    <a:pt x="605" y="88"/>
                  </a:cubicBezTo>
                  <a:cubicBezTo>
                    <a:pt x="605" y="88"/>
                    <a:pt x="599" y="83"/>
                    <a:pt x="593" y="77"/>
                  </a:cubicBezTo>
                  <a:cubicBezTo>
                    <a:pt x="593" y="77"/>
                    <a:pt x="593" y="77"/>
                    <a:pt x="593" y="77"/>
                  </a:cubicBezTo>
                  <a:cubicBezTo>
                    <a:pt x="593" y="35"/>
                    <a:pt x="475" y="0"/>
                    <a:pt x="328" y="0"/>
                  </a:cubicBezTo>
                  <a:cubicBezTo>
                    <a:pt x="198" y="0"/>
                    <a:pt x="90" y="28"/>
                    <a:pt x="68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1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7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3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9" y="55"/>
                    <a:pt x="226" y="43"/>
                    <a:pt x="328" y="43"/>
                  </a:cubicBezTo>
                  <a:cubicBezTo>
                    <a:pt x="428" y="43"/>
                    <a:pt x="519" y="56"/>
                    <a:pt x="559" y="82"/>
                  </a:cubicBezTo>
                  <a:cubicBezTo>
                    <a:pt x="561" y="83"/>
                    <a:pt x="563" y="85"/>
                    <a:pt x="565" y="86"/>
                  </a:cubicBezTo>
                  <a:cubicBezTo>
                    <a:pt x="566" y="87"/>
                    <a:pt x="567" y="87"/>
                    <a:pt x="568" y="88"/>
                  </a:cubicBezTo>
                  <a:cubicBezTo>
                    <a:pt x="568" y="88"/>
                    <a:pt x="568" y="88"/>
                    <a:pt x="569" y="88"/>
                  </a:cubicBezTo>
                  <a:cubicBezTo>
                    <a:pt x="569" y="88"/>
                    <a:pt x="569" y="88"/>
                    <a:pt x="569" y="88"/>
                  </a:cubicBezTo>
                  <a:cubicBezTo>
                    <a:pt x="573" y="90"/>
                    <a:pt x="577" y="90"/>
                    <a:pt x="581" y="89"/>
                  </a:cubicBezTo>
                  <a:cubicBezTo>
                    <a:pt x="595" y="100"/>
                    <a:pt x="595" y="100"/>
                    <a:pt x="595" y="100"/>
                  </a:cubicBezTo>
                  <a:cubicBezTo>
                    <a:pt x="603" y="107"/>
                    <a:pt x="613" y="109"/>
                    <a:pt x="622" y="108"/>
                  </a:cubicBezTo>
                  <a:cubicBezTo>
                    <a:pt x="632" y="107"/>
                    <a:pt x="641" y="102"/>
                    <a:pt x="647" y="94"/>
                  </a:cubicBezTo>
                  <a:cubicBezTo>
                    <a:pt x="653" y="86"/>
                    <a:pt x="655" y="77"/>
                    <a:pt x="654" y="6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327">
              <a:extLst>
                <a:ext uri="{FF2B5EF4-FFF2-40B4-BE49-F238E27FC236}">
                  <a16:creationId xmlns:a16="http://schemas.microsoft.com/office/drawing/2014/main" id="{78015A13-C08A-4B75-B2C1-96E28BA2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875"/>
              <a:ext cx="1002" cy="221"/>
            </a:xfrm>
            <a:custGeom>
              <a:avLst/>
              <a:gdLst>
                <a:gd name="T0" fmla="*/ 6257 w 401"/>
                <a:gd name="T1" fmla="*/ 304 h 83"/>
                <a:gd name="T2" fmla="*/ 4070 w 401"/>
                <a:gd name="T3" fmla="*/ 77 h 83"/>
                <a:gd name="T4" fmla="*/ 30 w 401"/>
                <a:gd name="T5" fmla="*/ 1249 h 83"/>
                <a:gd name="T6" fmla="*/ 167 w 401"/>
                <a:gd name="T7" fmla="*/ 1566 h 83"/>
                <a:gd name="T8" fmla="*/ 667 w 401"/>
                <a:gd name="T9" fmla="*/ 865 h 83"/>
                <a:gd name="T10" fmla="*/ 6257 w 401"/>
                <a:gd name="T11" fmla="*/ 30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83">
                  <a:moveTo>
                    <a:pt x="401" y="16"/>
                  </a:moveTo>
                  <a:cubicBezTo>
                    <a:pt x="361" y="8"/>
                    <a:pt x="312" y="4"/>
                    <a:pt x="261" y="4"/>
                  </a:cubicBezTo>
                  <a:cubicBezTo>
                    <a:pt x="131" y="4"/>
                    <a:pt x="25" y="31"/>
                    <a:pt x="2" y="66"/>
                  </a:cubicBezTo>
                  <a:cubicBezTo>
                    <a:pt x="0" y="72"/>
                    <a:pt x="2" y="79"/>
                    <a:pt x="11" y="83"/>
                  </a:cubicBezTo>
                  <a:cubicBezTo>
                    <a:pt x="5" y="71"/>
                    <a:pt x="15" y="60"/>
                    <a:pt x="43" y="46"/>
                  </a:cubicBezTo>
                  <a:cubicBezTo>
                    <a:pt x="83" y="27"/>
                    <a:pt x="200" y="0"/>
                    <a:pt x="40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328">
              <a:extLst>
                <a:ext uri="{FF2B5EF4-FFF2-40B4-BE49-F238E27FC236}">
                  <a16:creationId xmlns:a16="http://schemas.microsoft.com/office/drawing/2014/main" id="{8196EC63-993E-4D4F-AB2A-B31907FE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992"/>
              <a:ext cx="73" cy="197"/>
            </a:xfrm>
            <a:custGeom>
              <a:avLst/>
              <a:gdLst>
                <a:gd name="T0" fmla="*/ 0 w 29"/>
                <a:gd name="T1" fmla="*/ 0 h 74"/>
                <a:gd name="T2" fmla="*/ 0 w 29"/>
                <a:gd name="T3" fmla="*/ 1190 h 74"/>
                <a:gd name="T4" fmla="*/ 463 w 29"/>
                <a:gd name="T5" fmla="*/ 1339 h 74"/>
                <a:gd name="T6" fmla="*/ 63 w 29"/>
                <a:gd name="T7" fmla="*/ 921 h 74"/>
                <a:gd name="T8" fmla="*/ 0 w 29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" y="69"/>
                    <a:pt x="20" y="74"/>
                    <a:pt x="29" y="71"/>
                  </a:cubicBezTo>
                  <a:cubicBezTo>
                    <a:pt x="15" y="72"/>
                    <a:pt x="5" y="59"/>
                    <a:pt x="4" y="49"/>
                  </a:cubicBezTo>
                  <a:cubicBezTo>
                    <a:pt x="4" y="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Oval 329">
              <a:extLst>
                <a:ext uri="{FF2B5EF4-FFF2-40B4-BE49-F238E27FC236}">
                  <a16:creationId xmlns:a16="http://schemas.microsoft.com/office/drawing/2014/main" id="{2D2B3A2F-191E-4591-8281-1B471D8F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6" name="Oval 330">
              <a:extLst>
                <a:ext uri="{FF2B5EF4-FFF2-40B4-BE49-F238E27FC236}">
                  <a16:creationId xmlns:a16="http://schemas.microsoft.com/office/drawing/2014/main" id="{5D16C1EF-8A18-4F4B-B35B-FBF294BF7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7" name="Freeform 331">
              <a:extLst>
                <a:ext uri="{FF2B5EF4-FFF2-40B4-BE49-F238E27FC236}">
                  <a16:creationId xmlns:a16="http://schemas.microsoft.com/office/drawing/2014/main" id="{D1AF7D17-9D52-4464-A70E-513D4DA5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219"/>
              <a:ext cx="97" cy="189"/>
            </a:xfrm>
            <a:custGeom>
              <a:avLst/>
              <a:gdLst>
                <a:gd name="T0" fmla="*/ 30 w 39"/>
                <a:gd name="T1" fmla="*/ 623 h 71"/>
                <a:gd name="T2" fmla="*/ 371 w 39"/>
                <a:gd name="T3" fmla="*/ 21 h 71"/>
                <a:gd name="T4" fmla="*/ 570 w 39"/>
                <a:gd name="T5" fmla="*/ 716 h 71"/>
                <a:gd name="T6" fmla="*/ 229 w 39"/>
                <a:gd name="T7" fmla="*/ 1318 h 71"/>
                <a:gd name="T8" fmla="*/ 30 w 39"/>
                <a:gd name="T9" fmla="*/ 62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1">
                  <a:moveTo>
                    <a:pt x="2" y="33"/>
                  </a:moveTo>
                  <a:cubicBezTo>
                    <a:pt x="4" y="14"/>
                    <a:pt x="14" y="0"/>
                    <a:pt x="24" y="1"/>
                  </a:cubicBezTo>
                  <a:cubicBezTo>
                    <a:pt x="33" y="3"/>
                    <a:pt x="39" y="19"/>
                    <a:pt x="37" y="38"/>
                  </a:cubicBezTo>
                  <a:cubicBezTo>
                    <a:pt x="34" y="57"/>
                    <a:pt x="25" y="71"/>
                    <a:pt x="15" y="70"/>
                  </a:cubicBezTo>
                  <a:cubicBezTo>
                    <a:pt x="5" y="69"/>
                    <a:pt x="0" y="52"/>
                    <a:pt x="2" y="33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332">
              <a:extLst>
                <a:ext uri="{FF2B5EF4-FFF2-40B4-BE49-F238E27FC236}">
                  <a16:creationId xmlns:a16="http://schemas.microsoft.com/office/drawing/2014/main" id="{1820DCDB-B22E-497F-9E62-7B8A00F5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320"/>
              <a:ext cx="55" cy="88"/>
            </a:xfrm>
            <a:custGeom>
              <a:avLst/>
              <a:gdLst>
                <a:gd name="T0" fmla="*/ 0 w 22"/>
                <a:gd name="T1" fmla="*/ 605 h 33"/>
                <a:gd name="T2" fmla="*/ 345 w 22"/>
                <a:gd name="T3" fmla="*/ 0 h 33"/>
                <a:gd name="T4" fmla="*/ 0 w 22"/>
                <a:gd name="T5" fmla="*/ 60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3">
                  <a:moveTo>
                    <a:pt x="0" y="32"/>
                  </a:moveTo>
                  <a:cubicBezTo>
                    <a:pt x="10" y="33"/>
                    <a:pt x="19" y="19"/>
                    <a:pt x="22" y="0"/>
                  </a:cubicBezTo>
                  <a:cubicBezTo>
                    <a:pt x="20" y="8"/>
                    <a:pt x="7" y="29"/>
                    <a:pt x="0" y="32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333">
              <a:extLst>
                <a:ext uri="{FF2B5EF4-FFF2-40B4-BE49-F238E27FC236}">
                  <a16:creationId xmlns:a16="http://schemas.microsoft.com/office/drawing/2014/main" id="{B3E80EC7-5B3D-4328-B6EC-066D1770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136"/>
              <a:ext cx="125" cy="288"/>
            </a:xfrm>
            <a:custGeom>
              <a:avLst/>
              <a:gdLst>
                <a:gd name="T0" fmla="*/ 425 w 50"/>
                <a:gd name="T1" fmla="*/ 2048 h 108"/>
                <a:gd name="T2" fmla="*/ 0 w 50"/>
                <a:gd name="T3" fmla="*/ 1024 h 108"/>
                <a:gd name="T4" fmla="*/ 425 w 50"/>
                <a:gd name="T5" fmla="*/ 0 h 108"/>
                <a:gd name="T6" fmla="*/ 783 w 50"/>
                <a:gd name="T7" fmla="*/ 0 h 108"/>
                <a:gd name="T8" fmla="*/ 363 w 50"/>
                <a:gd name="T9" fmla="*/ 1024 h 108"/>
                <a:gd name="T10" fmla="*/ 783 w 50"/>
                <a:gd name="T11" fmla="*/ 2048 h 108"/>
                <a:gd name="T12" fmla="*/ 425 w 50"/>
                <a:gd name="T13" fmla="*/ 2048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8">
                  <a:moveTo>
                    <a:pt x="27" y="108"/>
                  </a:moveTo>
                  <a:cubicBezTo>
                    <a:pt x="12" y="108"/>
                    <a:pt x="0" y="83"/>
                    <a:pt x="0" y="54"/>
                  </a:cubicBezTo>
                  <a:cubicBezTo>
                    <a:pt x="0" y="24"/>
                    <a:pt x="12" y="0"/>
                    <a:pt x="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3" y="24"/>
                    <a:pt x="23" y="54"/>
                  </a:cubicBezTo>
                  <a:cubicBezTo>
                    <a:pt x="23" y="83"/>
                    <a:pt x="35" y="108"/>
                    <a:pt x="50" y="108"/>
                  </a:cubicBezTo>
                  <a:lnTo>
                    <a:pt x="27" y="108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334">
              <a:extLst>
                <a:ext uri="{FF2B5EF4-FFF2-40B4-BE49-F238E27FC236}">
                  <a16:creationId xmlns:a16="http://schemas.microsoft.com/office/drawing/2014/main" id="{35FD2258-4F19-4EDA-A94E-789EEB7B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3189"/>
              <a:ext cx="62" cy="179"/>
            </a:xfrm>
            <a:custGeom>
              <a:avLst/>
              <a:gdLst>
                <a:gd name="T0" fmla="*/ 290 w 25"/>
                <a:gd name="T1" fmla="*/ 649 h 67"/>
                <a:gd name="T2" fmla="*/ 382 w 25"/>
                <a:gd name="T3" fmla="*/ 0 h 67"/>
                <a:gd name="T4" fmla="*/ 258 w 25"/>
                <a:gd name="T5" fmla="*/ 0 h 67"/>
                <a:gd name="T6" fmla="*/ 0 w 25"/>
                <a:gd name="T7" fmla="*/ 649 h 67"/>
                <a:gd name="T8" fmla="*/ 258 w 25"/>
                <a:gd name="T9" fmla="*/ 1277 h 67"/>
                <a:gd name="T10" fmla="*/ 382 w 25"/>
                <a:gd name="T11" fmla="*/ 1277 h 67"/>
                <a:gd name="T12" fmla="*/ 290 w 25"/>
                <a:gd name="T13" fmla="*/ 64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19" y="34"/>
                  </a:moveTo>
                  <a:cubicBezTo>
                    <a:pt x="19" y="21"/>
                    <a:pt x="21" y="9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4"/>
                  </a:cubicBezTo>
                  <a:cubicBezTo>
                    <a:pt x="0" y="52"/>
                    <a:pt x="7" y="67"/>
                    <a:pt x="1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1" y="58"/>
                    <a:pt x="19" y="47"/>
                    <a:pt x="19" y="34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335">
              <a:extLst>
                <a:ext uri="{FF2B5EF4-FFF2-40B4-BE49-F238E27FC236}">
                  <a16:creationId xmlns:a16="http://schemas.microsoft.com/office/drawing/2014/main" id="{4CC1FF0D-50A8-4978-B193-E943E6BE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232"/>
              <a:ext cx="63" cy="45"/>
            </a:xfrm>
            <a:custGeom>
              <a:avLst/>
              <a:gdLst>
                <a:gd name="T0" fmla="*/ 0 w 25"/>
                <a:gd name="T1" fmla="*/ 315 h 17"/>
                <a:gd name="T2" fmla="*/ 368 w 25"/>
                <a:gd name="T3" fmla="*/ 315 h 17"/>
                <a:gd name="T4" fmla="*/ 401 w 25"/>
                <a:gd name="T5" fmla="*/ 0 h 17"/>
                <a:gd name="T6" fmla="*/ 33 w 25"/>
                <a:gd name="T7" fmla="*/ 0 h 17"/>
                <a:gd name="T8" fmla="*/ 0 w 25"/>
                <a:gd name="T9" fmla="*/ 3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0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4" y="6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336">
              <a:extLst>
                <a:ext uri="{FF2B5EF4-FFF2-40B4-BE49-F238E27FC236}">
                  <a16:creationId xmlns:a16="http://schemas.microsoft.com/office/drawing/2014/main" id="{D2390BBA-C506-470F-814A-8948E808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299"/>
              <a:ext cx="68" cy="50"/>
            </a:xfrm>
            <a:custGeom>
              <a:avLst/>
              <a:gdLst>
                <a:gd name="T0" fmla="*/ 63 w 27"/>
                <a:gd name="T1" fmla="*/ 347 h 19"/>
                <a:gd name="T2" fmla="*/ 431 w 27"/>
                <a:gd name="T3" fmla="*/ 347 h 19"/>
                <a:gd name="T4" fmla="*/ 368 w 27"/>
                <a:gd name="T5" fmla="*/ 0 h 19"/>
                <a:gd name="T6" fmla="*/ 0 w 27"/>
                <a:gd name="T7" fmla="*/ 0 h 19"/>
                <a:gd name="T8" fmla="*/ 63 w 27"/>
                <a:gd name="T9" fmla="*/ 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4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5" y="13"/>
                    <a:pt x="24" y="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337">
              <a:extLst>
                <a:ext uri="{FF2B5EF4-FFF2-40B4-BE49-F238E27FC236}">
                  <a16:creationId xmlns:a16="http://schemas.microsoft.com/office/drawing/2014/main" id="{44B05157-2C2C-421D-9029-FF0C168A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203"/>
              <a:ext cx="58" cy="8"/>
            </a:xfrm>
            <a:custGeom>
              <a:avLst/>
              <a:gdLst>
                <a:gd name="T0" fmla="*/ 0 w 23"/>
                <a:gd name="T1" fmla="*/ 56 h 3"/>
                <a:gd name="T2" fmla="*/ 351 w 23"/>
                <a:gd name="T3" fmla="*/ 56 h 3"/>
                <a:gd name="T4" fmla="*/ 368 w 23"/>
                <a:gd name="T5" fmla="*/ 0 h 3"/>
                <a:gd name="T6" fmla="*/ 0 w 23"/>
                <a:gd name="T7" fmla="*/ 0 h 3"/>
                <a:gd name="T8" fmla="*/ 0 w 23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338">
              <a:extLst>
                <a:ext uri="{FF2B5EF4-FFF2-40B4-BE49-F238E27FC236}">
                  <a16:creationId xmlns:a16="http://schemas.microsoft.com/office/drawing/2014/main" id="{58AE5987-4D46-4A75-8E8D-A4CF4356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395"/>
              <a:ext cx="70" cy="13"/>
            </a:xfrm>
            <a:custGeom>
              <a:avLst/>
              <a:gdLst>
                <a:gd name="T0" fmla="*/ 83 w 28"/>
                <a:gd name="T1" fmla="*/ 88 h 5"/>
                <a:gd name="T2" fmla="*/ 438 w 28"/>
                <a:gd name="T3" fmla="*/ 88 h 5"/>
                <a:gd name="T4" fmla="*/ 363 w 28"/>
                <a:gd name="T5" fmla="*/ 0 h 5"/>
                <a:gd name="T6" fmla="*/ 0 w 28"/>
                <a:gd name="T7" fmla="*/ 0 h 5"/>
                <a:gd name="T8" fmla="*/ 83 w 28"/>
                <a:gd name="T9" fmla="*/ 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">
                  <a:moveTo>
                    <a:pt x="5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5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339">
              <a:extLst>
                <a:ext uri="{FF2B5EF4-FFF2-40B4-BE49-F238E27FC236}">
                  <a16:creationId xmlns:a16="http://schemas.microsoft.com/office/drawing/2014/main" id="{21D26CA5-18AA-4CE9-A6E0-8CFEC68A6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1061"/>
              <a:ext cx="128" cy="51"/>
            </a:xfrm>
            <a:custGeom>
              <a:avLst/>
              <a:gdLst>
                <a:gd name="T0" fmla="*/ 20 w 51"/>
                <a:gd name="T1" fmla="*/ 252 h 19"/>
                <a:gd name="T2" fmla="*/ 755 w 51"/>
                <a:gd name="T3" fmla="*/ 368 h 19"/>
                <a:gd name="T4" fmla="*/ 806 w 51"/>
                <a:gd name="T5" fmla="*/ 137 h 19"/>
                <a:gd name="T6" fmla="*/ 0 w 51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9">
                  <a:moveTo>
                    <a:pt x="1" y="13"/>
                  </a:moveTo>
                  <a:cubicBezTo>
                    <a:pt x="21" y="13"/>
                    <a:pt x="27" y="19"/>
                    <a:pt x="48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29" y="7"/>
                    <a:pt x="18" y="0"/>
                    <a:pt x="0" y="0"/>
                  </a:cubicBezTo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340">
              <a:extLst>
                <a:ext uri="{FF2B5EF4-FFF2-40B4-BE49-F238E27FC236}">
                  <a16:creationId xmlns:a16="http://schemas.microsoft.com/office/drawing/2014/main" id="{AFBBE28F-8FD9-467D-A21E-AE068EE2E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096"/>
              <a:ext cx="117" cy="16"/>
            </a:xfrm>
            <a:custGeom>
              <a:avLst/>
              <a:gdLst>
                <a:gd name="T0" fmla="*/ 0 w 47"/>
                <a:gd name="T1" fmla="*/ 0 h 6"/>
                <a:gd name="T2" fmla="*/ 724 w 47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cubicBezTo>
                    <a:pt x="20" y="0"/>
                    <a:pt x="26" y="6"/>
                    <a:pt x="47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341">
              <a:extLst>
                <a:ext uri="{FF2B5EF4-FFF2-40B4-BE49-F238E27FC236}">
                  <a16:creationId xmlns:a16="http://schemas.microsoft.com/office/drawing/2014/main" id="{16EB901A-45CB-41BD-ACA9-8EA5077A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1061"/>
              <a:ext cx="128" cy="19"/>
            </a:xfrm>
            <a:custGeom>
              <a:avLst/>
              <a:gdLst>
                <a:gd name="T0" fmla="*/ 806 w 51"/>
                <a:gd name="T1" fmla="*/ 141 h 7"/>
                <a:gd name="T2" fmla="*/ 0 w 5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7">
                  <a:moveTo>
                    <a:pt x="51" y="7"/>
                  </a:moveTo>
                  <a:cubicBezTo>
                    <a:pt x="29" y="7"/>
                    <a:pt x="18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342">
              <a:extLst>
                <a:ext uri="{FF2B5EF4-FFF2-40B4-BE49-F238E27FC236}">
                  <a16:creationId xmlns:a16="http://schemas.microsoft.com/office/drawing/2014/main" id="{4FE7B327-EABC-46B1-A942-110AF205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1080"/>
              <a:ext cx="43" cy="35"/>
            </a:xfrm>
            <a:custGeom>
              <a:avLst/>
              <a:gdLst>
                <a:gd name="T0" fmla="*/ 0 w 17"/>
                <a:gd name="T1" fmla="*/ 0 h 13"/>
                <a:gd name="T2" fmla="*/ 243 w 17"/>
                <a:gd name="T3" fmla="*/ 116 h 13"/>
                <a:gd name="T4" fmla="*/ 0 w 17"/>
                <a:gd name="T5" fmla="*/ 1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4" y="0"/>
                    <a:pt x="14" y="1"/>
                    <a:pt x="15" y="6"/>
                  </a:cubicBezTo>
                  <a:cubicBezTo>
                    <a:pt x="17" y="13"/>
                    <a:pt x="3" y="7"/>
                    <a:pt x="0" y="6"/>
                  </a:cubicBezTo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343">
              <a:extLst>
                <a:ext uri="{FF2B5EF4-FFF2-40B4-BE49-F238E27FC236}">
                  <a16:creationId xmlns:a16="http://schemas.microsoft.com/office/drawing/2014/main" id="{D7029309-2665-43B8-8934-1583D891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107"/>
              <a:ext cx="85" cy="37"/>
            </a:xfrm>
            <a:custGeom>
              <a:avLst/>
              <a:gdLst>
                <a:gd name="T0" fmla="*/ 0 w 34"/>
                <a:gd name="T1" fmla="*/ 0 h 14"/>
                <a:gd name="T2" fmla="*/ 533 w 34"/>
                <a:gd name="T3" fmla="*/ 34 h 14"/>
                <a:gd name="T4" fmla="*/ 0 w 3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9" y="9"/>
                    <a:pt x="26" y="11"/>
                    <a:pt x="34" y="2"/>
                  </a:cubicBezTo>
                  <a:cubicBezTo>
                    <a:pt x="30" y="14"/>
                    <a:pt x="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344">
              <a:extLst>
                <a:ext uri="{FF2B5EF4-FFF2-40B4-BE49-F238E27FC236}">
                  <a16:creationId xmlns:a16="http://schemas.microsoft.com/office/drawing/2014/main" id="{F9D1401F-0075-4F50-9E8B-3F1C230D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84"/>
              <a:ext cx="85" cy="325"/>
            </a:xfrm>
            <a:custGeom>
              <a:avLst/>
              <a:gdLst>
                <a:gd name="T0" fmla="*/ 270 w 34"/>
                <a:gd name="T1" fmla="*/ 0 h 122"/>
                <a:gd name="T2" fmla="*/ 0 w 34"/>
                <a:gd name="T3" fmla="*/ 264 h 122"/>
                <a:gd name="T4" fmla="*/ 0 w 34"/>
                <a:gd name="T5" fmla="*/ 2248 h 122"/>
                <a:gd name="T6" fmla="*/ 270 w 34"/>
                <a:gd name="T7" fmla="*/ 2307 h 122"/>
                <a:gd name="T8" fmla="*/ 533 w 34"/>
                <a:gd name="T9" fmla="*/ 2248 h 122"/>
                <a:gd name="T10" fmla="*/ 533 w 34"/>
                <a:gd name="T11" fmla="*/ 192 h 122"/>
                <a:gd name="T12" fmla="*/ 270 w 3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2">
                  <a:moveTo>
                    <a:pt x="17" y="0"/>
                  </a:moveTo>
                  <a:cubicBezTo>
                    <a:pt x="11" y="0"/>
                    <a:pt x="5" y="8"/>
                    <a:pt x="0" y="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21"/>
                    <a:pt x="10" y="122"/>
                    <a:pt x="17" y="122"/>
                  </a:cubicBezTo>
                  <a:cubicBezTo>
                    <a:pt x="24" y="122"/>
                    <a:pt x="31" y="121"/>
                    <a:pt x="34" y="11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6"/>
                    <a:pt x="22" y="0"/>
                    <a:pt x="17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345">
              <a:extLst>
                <a:ext uri="{FF2B5EF4-FFF2-40B4-BE49-F238E27FC236}">
                  <a16:creationId xmlns:a16="http://schemas.microsoft.com/office/drawing/2014/main" id="{DFF115F9-0C89-40E8-B5D9-C5F07402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379"/>
              <a:ext cx="57" cy="234"/>
            </a:xfrm>
            <a:custGeom>
              <a:avLst/>
              <a:gdLst>
                <a:gd name="T0" fmla="*/ 183 w 23"/>
                <a:gd name="T1" fmla="*/ 0 h 88"/>
                <a:gd name="T2" fmla="*/ 0 w 23"/>
                <a:gd name="T3" fmla="*/ 170 h 88"/>
                <a:gd name="T4" fmla="*/ 0 w 23"/>
                <a:gd name="T5" fmla="*/ 1598 h 88"/>
                <a:gd name="T6" fmla="*/ 183 w 23"/>
                <a:gd name="T7" fmla="*/ 1654 h 88"/>
                <a:gd name="T8" fmla="*/ 349 w 23"/>
                <a:gd name="T9" fmla="*/ 1598 h 88"/>
                <a:gd name="T10" fmla="*/ 349 w 23"/>
                <a:gd name="T11" fmla="*/ 136 h 88"/>
                <a:gd name="T12" fmla="*/ 183 w 23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2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7"/>
                    <a:pt x="7" y="88"/>
                    <a:pt x="12" y="88"/>
                  </a:cubicBezTo>
                  <a:cubicBezTo>
                    <a:pt x="16" y="88"/>
                    <a:pt x="21" y="87"/>
                    <a:pt x="23" y="8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4"/>
                    <a:pt x="15" y="0"/>
                    <a:pt x="12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526827-A717-485A-ABCB-05B1DD3EA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8000" b="0"/>
              <a:t>Drugs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2B9CBF0A-03DD-4EE2-8B73-6980A0113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Packaging</a:t>
            </a:r>
          </a:p>
        </p:txBody>
      </p:sp>
      <p:grpSp>
        <p:nvGrpSpPr>
          <p:cNvPr id="11266" name="Group 1027">
            <a:extLst>
              <a:ext uri="{FF2B5EF4-FFF2-40B4-BE49-F238E27FC236}">
                <a16:creationId xmlns:a16="http://schemas.microsoft.com/office/drawing/2014/main" id="{03DCC7AB-168D-4E9B-8054-DA4F92B5BA1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63988"/>
            <a:ext cx="4189413" cy="1552575"/>
            <a:chOff x="2592" y="2591"/>
            <a:chExt cx="2639" cy="978"/>
          </a:xfrm>
        </p:grpSpPr>
        <p:sp>
          <p:nvSpPr>
            <p:cNvPr id="11424" name="Freeform 1028">
              <a:extLst>
                <a:ext uri="{FF2B5EF4-FFF2-40B4-BE49-F238E27FC236}">
                  <a16:creationId xmlns:a16="http://schemas.microsoft.com/office/drawing/2014/main" id="{EB7B9A8B-18FC-4159-BE1F-C5A50C8D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601"/>
              <a:ext cx="2638" cy="968"/>
            </a:xfrm>
            <a:custGeom>
              <a:avLst/>
              <a:gdLst>
                <a:gd name="T0" fmla="*/ 4702 w 1976"/>
                <a:gd name="T1" fmla="*/ 1759 h 680"/>
                <a:gd name="T2" fmla="*/ 4511 w 1976"/>
                <a:gd name="T3" fmla="*/ 1962 h 680"/>
                <a:gd name="T4" fmla="*/ 187 w 1976"/>
                <a:gd name="T5" fmla="*/ 1962 h 680"/>
                <a:gd name="T6" fmla="*/ 0 w 1976"/>
                <a:gd name="T7" fmla="*/ 1759 h 680"/>
                <a:gd name="T8" fmla="*/ 390 w 1976"/>
                <a:gd name="T9" fmla="*/ 101 h 680"/>
                <a:gd name="T10" fmla="*/ 549 w 1976"/>
                <a:gd name="T11" fmla="*/ 0 h 680"/>
                <a:gd name="T12" fmla="*/ 4153 w 1976"/>
                <a:gd name="T13" fmla="*/ 0 h 680"/>
                <a:gd name="T14" fmla="*/ 4309 w 1976"/>
                <a:gd name="T15" fmla="*/ 101 h 680"/>
                <a:gd name="T16" fmla="*/ 4702 w 1976"/>
                <a:gd name="T17" fmla="*/ 1759 h 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6" h="680">
                  <a:moveTo>
                    <a:pt x="1976" y="610"/>
                  </a:moveTo>
                  <a:cubicBezTo>
                    <a:pt x="1976" y="649"/>
                    <a:pt x="1940" y="680"/>
                    <a:pt x="1896" y="680"/>
                  </a:cubicBezTo>
                  <a:cubicBezTo>
                    <a:pt x="79" y="680"/>
                    <a:pt x="79" y="680"/>
                    <a:pt x="79" y="680"/>
                  </a:cubicBezTo>
                  <a:cubicBezTo>
                    <a:pt x="35" y="680"/>
                    <a:pt x="0" y="649"/>
                    <a:pt x="0" y="61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70" y="16"/>
                    <a:pt x="194" y="0"/>
                    <a:pt x="231" y="0"/>
                  </a:cubicBezTo>
                  <a:cubicBezTo>
                    <a:pt x="1745" y="0"/>
                    <a:pt x="1745" y="0"/>
                    <a:pt x="1745" y="0"/>
                  </a:cubicBezTo>
                  <a:cubicBezTo>
                    <a:pt x="1782" y="0"/>
                    <a:pt x="1805" y="14"/>
                    <a:pt x="1811" y="35"/>
                  </a:cubicBezTo>
                  <a:lnTo>
                    <a:pt x="1976" y="61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029">
              <a:extLst>
                <a:ext uri="{FF2B5EF4-FFF2-40B4-BE49-F238E27FC236}">
                  <a16:creationId xmlns:a16="http://schemas.microsoft.com/office/drawing/2014/main" id="{404F051D-AF6F-461F-AFF0-D9B83DE96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591"/>
              <a:ext cx="2638" cy="968"/>
            </a:xfrm>
            <a:custGeom>
              <a:avLst/>
              <a:gdLst>
                <a:gd name="T0" fmla="*/ 4702 w 1976"/>
                <a:gd name="T1" fmla="*/ 1759 h 680"/>
                <a:gd name="T2" fmla="*/ 4511 w 1976"/>
                <a:gd name="T3" fmla="*/ 1962 h 680"/>
                <a:gd name="T4" fmla="*/ 187 w 1976"/>
                <a:gd name="T5" fmla="*/ 1962 h 680"/>
                <a:gd name="T6" fmla="*/ 0 w 1976"/>
                <a:gd name="T7" fmla="*/ 1759 h 680"/>
                <a:gd name="T8" fmla="*/ 390 w 1976"/>
                <a:gd name="T9" fmla="*/ 101 h 680"/>
                <a:gd name="T10" fmla="*/ 549 w 1976"/>
                <a:gd name="T11" fmla="*/ 0 h 680"/>
                <a:gd name="T12" fmla="*/ 4153 w 1976"/>
                <a:gd name="T13" fmla="*/ 0 h 680"/>
                <a:gd name="T14" fmla="*/ 4309 w 1976"/>
                <a:gd name="T15" fmla="*/ 101 h 680"/>
                <a:gd name="T16" fmla="*/ 4702 w 1976"/>
                <a:gd name="T17" fmla="*/ 1759 h 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6" h="680">
                  <a:moveTo>
                    <a:pt x="1976" y="610"/>
                  </a:moveTo>
                  <a:cubicBezTo>
                    <a:pt x="1976" y="649"/>
                    <a:pt x="1940" y="680"/>
                    <a:pt x="1896" y="680"/>
                  </a:cubicBezTo>
                  <a:cubicBezTo>
                    <a:pt x="79" y="680"/>
                    <a:pt x="79" y="680"/>
                    <a:pt x="79" y="680"/>
                  </a:cubicBezTo>
                  <a:cubicBezTo>
                    <a:pt x="35" y="680"/>
                    <a:pt x="0" y="649"/>
                    <a:pt x="0" y="61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70" y="16"/>
                    <a:pt x="194" y="0"/>
                    <a:pt x="231" y="0"/>
                  </a:cubicBezTo>
                  <a:cubicBezTo>
                    <a:pt x="1745" y="0"/>
                    <a:pt x="1745" y="0"/>
                    <a:pt x="1745" y="0"/>
                  </a:cubicBezTo>
                  <a:cubicBezTo>
                    <a:pt x="1782" y="0"/>
                    <a:pt x="1805" y="14"/>
                    <a:pt x="1811" y="35"/>
                  </a:cubicBezTo>
                  <a:lnTo>
                    <a:pt x="1976" y="610"/>
                  </a:lnTo>
                  <a:close/>
                </a:path>
              </a:pathLst>
            </a:custGeom>
            <a:solidFill>
              <a:srgbClr val="BB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030">
              <a:extLst>
                <a:ext uri="{FF2B5EF4-FFF2-40B4-BE49-F238E27FC236}">
                  <a16:creationId xmlns:a16="http://schemas.microsoft.com/office/drawing/2014/main" id="{87F5B778-7AF0-4C37-A464-472F0617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670"/>
              <a:ext cx="233" cy="765"/>
            </a:xfrm>
            <a:custGeom>
              <a:avLst/>
              <a:gdLst>
                <a:gd name="T0" fmla="*/ 407 w 175"/>
                <a:gd name="T1" fmla="*/ 1497 h 537"/>
                <a:gd name="T2" fmla="*/ 383 w 175"/>
                <a:gd name="T3" fmla="*/ 1547 h 537"/>
                <a:gd name="T4" fmla="*/ 383 w 175"/>
                <a:gd name="T5" fmla="*/ 1547 h 537"/>
                <a:gd name="T6" fmla="*/ 341 w 175"/>
                <a:gd name="T7" fmla="*/ 1519 h 537"/>
                <a:gd name="T8" fmla="*/ 5 w 175"/>
                <a:gd name="T9" fmla="*/ 54 h 537"/>
                <a:gd name="T10" fmla="*/ 31 w 175"/>
                <a:gd name="T11" fmla="*/ 6 h 537"/>
                <a:gd name="T12" fmla="*/ 31 w 175"/>
                <a:gd name="T13" fmla="*/ 6 h 537"/>
                <a:gd name="T14" fmla="*/ 73 w 175"/>
                <a:gd name="T15" fmla="*/ 34 h 537"/>
                <a:gd name="T16" fmla="*/ 407 w 175"/>
                <a:gd name="T17" fmla="*/ 1497 h 5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" h="537">
                  <a:moveTo>
                    <a:pt x="173" y="518"/>
                  </a:moveTo>
                  <a:cubicBezTo>
                    <a:pt x="175" y="526"/>
                    <a:pt x="170" y="533"/>
                    <a:pt x="162" y="535"/>
                  </a:cubicBezTo>
                  <a:cubicBezTo>
                    <a:pt x="162" y="535"/>
                    <a:pt x="162" y="535"/>
                    <a:pt x="162" y="535"/>
                  </a:cubicBezTo>
                  <a:cubicBezTo>
                    <a:pt x="154" y="537"/>
                    <a:pt x="146" y="533"/>
                    <a:pt x="144" y="52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1"/>
                    <a:pt x="5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1" y="0"/>
                    <a:pt x="29" y="4"/>
                    <a:pt x="31" y="12"/>
                  </a:cubicBezTo>
                  <a:lnTo>
                    <a:pt x="173" y="518"/>
                  </a:ln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031">
              <a:extLst>
                <a:ext uri="{FF2B5EF4-FFF2-40B4-BE49-F238E27FC236}">
                  <a16:creationId xmlns:a16="http://schemas.microsoft.com/office/drawing/2014/main" id="{57F1362F-0BF7-49D8-AE05-A8B84F58A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660"/>
              <a:ext cx="225" cy="766"/>
            </a:xfrm>
            <a:custGeom>
              <a:avLst/>
              <a:gdLst>
                <a:gd name="T0" fmla="*/ 71 w 169"/>
                <a:gd name="T1" fmla="*/ 1518 h 538"/>
                <a:gd name="T2" fmla="*/ 28 w 169"/>
                <a:gd name="T3" fmla="*/ 1551 h 538"/>
                <a:gd name="T4" fmla="*/ 28 w 169"/>
                <a:gd name="T5" fmla="*/ 1551 h 538"/>
                <a:gd name="T6" fmla="*/ 5 w 169"/>
                <a:gd name="T7" fmla="*/ 1501 h 538"/>
                <a:gd name="T8" fmla="*/ 330 w 169"/>
                <a:gd name="T9" fmla="*/ 34 h 538"/>
                <a:gd name="T10" fmla="*/ 370 w 169"/>
                <a:gd name="T11" fmla="*/ 1 h 538"/>
                <a:gd name="T12" fmla="*/ 370 w 169"/>
                <a:gd name="T13" fmla="*/ 1 h 538"/>
                <a:gd name="T14" fmla="*/ 394 w 169"/>
                <a:gd name="T15" fmla="*/ 53 h 538"/>
                <a:gd name="T16" fmla="*/ 71 w 169"/>
                <a:gd name="T17" fmla="*/ 1518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538">
                  <a:moveTo>
                    <a:pt x="30" y="526"/>
                  </a:moveTo>
                  <a:cubicBezTo>
                    <a:pt x="28" y="533"/>
                    <a:pt x="20" y="538"/>
                    <a:pt x="12" y="537"/>
                  </a:cubicBezTo>
                  <a:cubicBezTo>
                    <a:pt x="12" y="537"/>
                    <a:pt x="12" y="537"/>
                    <a:pt x="12" y="537"/>
                  </a:cubicBezTo>
                  <a:cubicBezTo>
                    <a:pt x="5" y="535"/>
                    <a:pt x="0" y="527"/>
                    <a:pt x="2" y="52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2" y="4"/>
                    <a:pt x="149" y="0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65" y="3"/>
                    <a:pt x="169" y="10"/>
                    <a:pt x="167" y="18"/>
                  </a:cubicBezTo>
                  <a:lnTo>
                    <a:pt x="30" y="526"/>
                  </a:ln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032">
              <a:extLst>
                <a:ext uri="{FF2B5EF4-FFF2-40B4-BE49-F238E27FC236}">
                  <a16:creationId xmlns:a16="http://schemas.microsoft.com/office/drawing/2014/main" id="{CBB951A4-CA55-4697-86FA-11A2CB8B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593"/>
              <a:ext cx="1223" cy="862"/>
            </a:xfrm>
            <a:custGeom>
              <a:avLst/>
              <a:gdLst>
                <a:gd name="T0" fmla="*/ 1820 w 916"/>
                <a:gd name="T1" fmla="*/ 47 h 605"/>
                <a:gd name="T2" fmla="*/ 1140 w 916"/>
                <a:gd name="T3" fmla="*/ 77 h 605"/>
                <a:gd name="T4" fmla="*/ 665 w 916"/>
                <a:gd name="T5" fmla="*/ 130 h 605"/>
                <a:gd name="T6" fmla="*/ 393 w 916"/>
                <a:gd name="T7" fmla="*/ 135 h 605"/>
                <a:gd name="T8" fmla="*/ 212 w 916"/>
                <a:gd name="T9" fmla="*/ 908 h 605"/>
                <a:gd name="T10" fmla="*/ 27 w 916"/>
                <a:gd name="T11" fmla="*/ 1463 h 605"/>
                <a:gd name="T12" fmla="*/ 63 w 916"/>
                <a:gd name="T13" fmla="*/ 1677 h 605"/>
                <a:gd name="T14" fmla="*/ 377 w 916"/>
                <a:gd name="T15" fmla="*/ 1520 h 605"/>
                <a:gd name="T16" fmla="*/ 674 w 916"/>
                <a:gd name="T17" fmla="*/ 1163 h 605"/>
                <a:gd name="T18" fmla="*/ 1001 w 916"/>
                <a:gd name="T19" fmla="*/ 908 h 605"/>
                <a:gd name="T20" fmla="*/ 1334 w 916"/>
                <a:gd name="T21" fmla="*/ 812 h 605"/>
                <a:gd name="T22" fmla="*/ 1621 w 916"/>
                <a:gd name="T23" fmla="*/ 729 h 605"/>
                <a:gd name="T24" fmla="*/ 2136 w 916"/>
                <a:gd name="T25" fmla="*/ 353 h 605"/>
                <a:gd name="T26" fmla="*/ 2044 w 916"/>
                <a:gd name="T27" fmla="*/ 53 h 605"/>
                <a:gd name="T28" fmla="*/ 1797 w 916"/>
                <a:gd name="T29" fmla="*/ 40 h 6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6" h="605">
                  <a:moveTo>
                    <a:pt x="765" y="16"/>
                  </a:moveTo>
                  <a:cubicBezTo>
                    <a:pt x="671" y="35"/>
                    <a:pt x="575" y="19"/>
                    <a:pt x="479" y="27"/>
                  </a:cubicBezTo>
                  <a:cubicBezTo>
                    <a:pt x="412" y="33"/>
                    <a:pt x="346" y="42"/>
                    <a:pt x="279" y="45"/>
                  </a:cubicBezTo>
                  <a:cubicBezTo>
                    <a:pt x="241" y="47"/>
                    <a:pt x="203" y="42"/>
                    <a:pt x="165" y="47"/>
                  </a:cubicBezTo>
                  <a:cubicBezTo>
                    <a:pt x="63" y="63"/>
                    <a:pt x="106" y="240"/>
                    <a:pt x="89" y="314"/>
                  </a:cubicBezTo>
                  <a:cubicBezTo>
                    <a:pt x="73" y="382"/>
                    <a:pt x="28" y="440"/>
                    <a:pt x="11" y="506"/>
                  </a:cubicBezTo>
                  <a:cubicBezTo>
                    <a:pt x="5" y="531"/>
                    <a:pt x="0" y="565"/>
                    <a:pt x="26" y="580"/>
                  </a:cubicBezTo>
                  <a:cubicBezTo>
                    <a:pt x="68" y="605"/>
                    <a:pt x="128" y="548"/>
                    <a:pt x="158" y="526"/>
                  </a:cubicBezTo>
                  <a:cubicBezTo>
                    <a:pt x="206" y="490"/>
                    <a:pt x="238" y="441"/>
                    <a:pt x="283" y="402"/>
                  </a:cubicBezTo>
                  <a:cubicBezTo>
                    <a:pt x="324" y="366"/>
                    <a:pt x="370" y="334"/>
                    <a:pt x="421" y="314"/>
                  </a:cubicBezTo>
                  <a:cubicBezTo>
                    <a:pt x="465" y="297"/>
                    <a:pt x="514" y="293"/>
                    <a:pt x="560" y="281"/>
                  </a:cubicBezTo>
                  <a:cubicBezTo>
                    <a:pt x="600" y="271"/>
                    <a:pt x="640" y="262"/>
                    <a:pt x="681" y="252"/>
                  </a:cubicBezTo>
                  <a:cubicBezTo>
                    <a:pt x="754" y="233"/>
                    <a:pt x="864" y="199"/>
                    <a:pt x="897" y="122"/>
                  </a:cubicBezTo>
                  <a:cubicBezTo>
                    <a:pt x="916" y="81"/>
                    <a:pt x="898" y="36"/>
                    <a:pt x="859" y="18"/>
                  </a:cubicBezTo>
                  <a:cubicBezTo>
                    <a:pt x="821" y="0"/>
                    <a:pt x="793" y="18"/>
                    <a:pt x="755" y="14"/>
                  </a:cubicBezTo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033">
              <a:extLst>
                <a:ext uri="{FF2B5EF4-FFF2-40B4-BE49-F238E27FC236}">
                  <a16:creationId xmlns:a16="http://schemas.microsoft.com/office/drawing/2014/main" id="{E585672B-7E3E-4B85-8954-AFF75B83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804"/>
              <a:ext cx="1147" cy="531"/>
            </a:xfrm>
            <a:custGeom>
              <a:avLst/>
              <a:gdLst>
                <a:gd name="T0" fmla="*/ 1557 w 859"/>
                <a:gd name="T1" fmla="*/ 9 h 373"/>
                <a:gd name="T2" fmla="*/ 1407 w 859"/>
                <a:gd name="T3" fmla="*/ 14 h 373"/>
                <a:gd name="T4" fmla="*/ 1171 w 859"/>
                <a:gd name="T5" fmla="*/ 121 h 373"/>
                <a:gd name="T6" fmla="*/ 597 w 859"/>
                <a:gd name="T7" fmla="*/ 383 h 373"/>
                <a:gd name="T8" fmla="*/ 127 w 859"/>
                <a:gd name="T9" fmla="*/ 742 h 373"/>
                <a:gd name="T10" fmla="*/ 592 w 859"/>
                <a:gd name="T11" fmla="*/ 932 h 373"/>
                <a:gd name="T12" fmla="*/ 1597 w 859"/>
                <a:gd name="T13" fmla="*/ 666 h 373"/>
                <a:gd name="T14" fmla="*/ 1952 w 859"/>
                <a:gd name="T15" fmla="*/ 383 h 373"/>
                <a:gd name="T16" fmla="*/ 1889 w 859"/>
                <a:gd name="T17" fmla="*/ 43 h 373"/>
                <a:gd name="T18" fmla="*/ 1533 w 859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373">
                  <a:moveTo>
                    <a:pt x="654" y="3"/>
                  </a:moveTo>
                  <a:cubicBezTo>
                    <a:pt x="631" y="3"/>
                    <a:pt x="613" y="0"/>
                    <a:pt x="591" y="5"/>
                  </a:cubicBezTo>
                  <a:cubicBezTo>
                    <a:pt x="556" y="13"/>
                    <a:pt x="525" y="27"/>
                    <a:pt x="492" y="42"/>
                  </a:cubicBezTo>
                  <a:cubicBezTo>
                    <a:pt x="413" y="78"/>
                    <a:pt x="335" y="108"/>
                    <a:pt x="251" y="133"/>
                  </a:cubicBezTo>
                  <a:cubicBezTo>
                    <a:pt x="179" y="156"/>
                    <a:pt x="87" y="181"/>
                    <a:pt x="53" y="257"/>
                  </a:cubicBezTo>
                  <a:cubicBezTo>
                    <a:pt x="0" y="373"/>
                    <a:pt x="200" y="330"/>
                    <a:pt x="249" y="323"/>
                  </a:cubicBezTo>
                  <a:cubicBezTo>
                    <a:pt x="390" y="302"/>
                    <a:pt x="536" y="275"/>
                    <a:pt x="671" y="231"/>
                  </a:cubicBezTo>
                  <a:cubicBezTo>
                    <a:pt x="727" y="212"/>
                    <a:pt x="781" y="178"/>
                    <a:pt x="820" y="133"/>
                  </a:cubicBezTo>
                  <a:cubicBezTo>
                    <a:pt x="859" y="90"/>
                    <a:pt x="849" y="29"/>
                    <a:pt x="794" y="15"/>
                  </a:cubicBezTo>
                  <a:cubicBezTo>
                    <a:pt x="747" y="3"/>
                    <a:pt x="688" y="17"/>
                    <a:pt x="644" y="0"/>
                  </a:cubicBezTo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034">
              <a:extLst>
                <a:ext uri="{FF2B5EF4-FFF2-40B4-BE49-F238E27FC236}">
                  <a16:creationId xmlns:a16="http://schemas.microsoft.com/office/drawing/2014/main" id="{FD9FD613-7275-43EE-9E14-D13069BA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858"/>
              <a:ext cx="1971" cy="26"/>
            </a:xfrm>
            <a:custGeom>
              <a:avLst/>
              <a:gdLst>
                <a:gd name="T0" fmla="*/ 3515 w 1476"/>
                <a:gd name="T1" fmla="*/ 27 h 18"/>
                <a:gd name="T2" fmla="*/ 3477 w 1476"/>
                <a:gd name="T3" fmla="*/ 55 h 18"/>
                <a:gd name="T4" fmla="*/ 37 w 1476"/>
                <a:gd name="T5" fmla="*/ 55 h 18"/>
                <a:gd name="T6" fmla="*/ 0 w 1476"/>
                <a:gd name="T7" fmla="*/ 27 h 18"/>
                <a:gd name="T8" fmla="*/ 0 w 1476"/>
                <a:gd name="T9" fmla="*/ 27 h 18"/>
                <a:gd name="T10" fmla="*/ 37 w 1476"/>
                <a:gd name="T11" fmla="*/ 0 h 18"/>
                <a:gd name="T12" fmla="*/ 3477 w 1476"/>
                <a:gd name="T13" fmla="*/ 0 h 18"/>
                <a:gd name="T14" fmla="*/ 3515 w 1476"/>
                <a:gd name="T15" fmla="*/ 2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76" h="18">
                  <a:moveTo>
                    <a:pt x="1476" y="9"/>
                  </a:moveTo>
                  <a:cubicBezTo>
                    <a:pt x="1476" y="14"/>
                    <a:pt x="1469" y="18"/>
                    <a:pt x="146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7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460" y="0"/>
                    <a:pt x="1460" y="0"/>
                    <a:pt x="1460" y="0"/>
                  </a:cubicBezTo>
                  <a:cubicBezTo>
                    <a:pt x="1469" y="0"/>
                    <a:pt x="1476" y="4"/>
                    <a:pt x="1476" y="9"/>
                  </a:cubicBez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035">
              <a:extLst>
                <a:ext uri="{FF2B5EF4-FFF2-40B4-BE49-F238E27FC236}">
                  <a16:creationId xmlns:a16="http://schemas.microsoft.com/office/drawing/2014/main" id="{8B8931BE-A565-4F81-B5A7-5CE8DD7E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200"/>
              <a:ext cx="2178" cy="31"/>
            </a:xfrm>
            <a:custGeom>
              <a:avLst/>
              <a:gdLst>
                <a:gd name="T0" fmla="*/ 3880 w 1632"/>
                <a:gd name="T1" fmla="*/ 32 h 22"/>
                <a:gd name="T2" fmla="*/ 3837 w 1632"/>
                <a:gd name="T3" fmla="*/ 62 h 22"/>
                <a:gd name="T4" fmla="*/ 43 w 1632"/>
                <a:gd name="T5" fmla="*/ 62 h 22"/>
                <a:gd name="T6" fmla="*/ 0 w 1632"/>
                <a:gd name="T7" fmla="*/ 32 h 22"/>
                <a:gd name="T8" fmla="*/ 0 w 1632"/>
                <a:gd name="T9" fmla="*/ 32 h 22"/>
                <a:gd name="T10" fmla="*/ 43 w 1632"/>
                <a:gd name="T11" fmla="*/ 0 h 22"/>
                <a:gd name="T12" fmla="*/ 3837 w 1632"/>
                <a:gd name="T13" fmla="*/ 0 h 22"/>
                <a:gd name="T14" fmla="*/ 3880 w 1632"/>
                <a:gd name="T15" fmla="*/ 32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2" h="22">
                  <a:moveTo>
                    <a:pt x="1632" y="11"/>
                  </a:moveTo>
                  <a:cubicBezTo>
                    <a:pt x="1632" y="17"/>
                    <a:pt x="1624" y="22"/>
                    <a:pt x="1614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8" y="0"/>
                    <a:pt x="18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24" y="0"/>
                    <a:pt x="1632" y="5"/>
                    <a:pt x="1632" y="11"/>
                  </a:cubicBez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036">
              <a:extLst>
                <a:ext uri="{FF2B5EF4-FFF2-40B4-BE49-F238E27FC236}">
                  <a16:creationId xmlns:a16="http://schemas.microsoft.com/office/drawing/2014/main" id="{CFCCC621-6311-411F-9F94-71E4F2506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331"/>
              <a:ext cx="126" cy="105"/>
            </a:xfrm>
            <a:custGeom>
              <a:avLst/>
              <a:gdLst>
                <a:gd name="T0" fmla="*/ 221 w 95"/>
                <a:gd name="T1" fmla="*/ 106 h 74"/>
                <a:gd name="T2" fmla="*/ 113 w 95"/>
                <a:gd name="T3" fmla="*/ 211 h 74"/>
                <a:gd name="T4" fmla="*/ 0 w 95"/>
                <a:gd name="T5" fmla="*/ 109 h 74"/>
                <a:gd name="T6" fmla="*/ 113 w 95"/>
                <a:gd name="T7" fmla="*/ 0 h 74"/>
                <a:gd name="T8" fmla="*/ 221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037">
              <a:extLst>
                <a:ext uri="{FF2B5EF4-FFF2-40B4-BE49-F238E27FC236}">
                  <a16:creationId xmlns:a16="http://schemas.microsoft.com/office/drawing/2014/main" id="{E6F5D11E-351A-44B6-8759-A95503A9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038">
              <a:extLst>
                <a:ext uri="{FF2B5EF4-FFF2-40B4-BE49-F238E27FC236}">
                  <a16:creationId xmlns:a16="http://schemas.microsoft.com/office/drawing/2014/main" id="{B621AE21-B0D9-401E-B8BF-5B7C75B3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039">
              <a:extLst>
                <a:ext uri="{FF2B5EF4-FFF2-40B4-BE49-F238E27FC236}">
                  <a16:creationId xmlns:a16="http://schemas.microsoft.com/office/drawing/2014/main" id="{285DD810-8AC9-4D43-81EF-D84FDBD9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Oval 1040">
              <a:extLst>
                <a:ext uri="{FF2B5EF4-FFF2-40B4-BE49-F238E27FC236}">
                  <a16:creationId xmlns:a16="http://schemas.microsoft.com/office/drawing/2014/main" id="{AE6B4436-B9BF-4A97-81EF-431A83E7E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37" name="Freeform 1041">
              <a:extLst>
                <a:ext uri="{FF2B5EF4-FFF2-40B4-BE49-F238E27FC236}">
                  <a16:creationId xmlns:a16="http://schemas.microsoft.com/office/drawing/2014/main" id="{CC2AFAAE-D5FD-47E8-9CDC-076DCC83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042">
              <a:extLst>
                <a:ext uri="{FF2B5EF4-FFF2-40B4-BE49-F238E27FC236}">
                  <a16:creationId xmlns:a16="http://schemas.microsoft.com/office/drawing/2014/main" id="{5509A90F-60DA-4629-BE0A-DC0FFD0D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043">
              <a:extLst>
                <a:ext uri="{FF2B5EF4-FFF2-40B4-BE49-F238E27FC236}">
                  <a16:creationId xmlns:a16="http://schemas.microsoft.com/office/drawing/2014/main" id="{A0AE58B9-B7A7-47F0-A5F3-9AE3A2E37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044">
              <a:extLst>
                <a:ext uri="{FF2B5EF4-FFF2-40B4-BE49-F238E27FC236}">
                  <a16:creationId xmlns:a16="http://schemas.microsoft.com/office/drawing/2014/main" id="{AEEE4CCA-C4A3-48E7-A429-51E4BDA8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045">
              <a:extLst>
                <a:ext uri="{FF2B5EF4-FFF2-40B4-BE49-F238E27FC236}">
                  <a16:creationId xmlns:a16="http://schemas.microsoft.com/office/drawing/2014/main" id="{8CD307BD-EBE3-46DF-9267-2E14737CE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046">
              <a:extLst>
                <a:ext uri="{FF2B5EF4-FFF2-40B4-BE49-F238E27FC236}">
                  <a16:creationId xmlns:a16="http://schemas.microsoft.com/office/drawing/2014/main" id="{F0EA0DE3-5832-4524-B793-766BE85F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047">
              <a:extLst>
                <a:ext uri="{FF2B5EF4-FFF2-40B4-BE49-F238E27FC236}">
                  <a16:creationId xmlns:a16="http://schemas.microsoft.com/office/drawing/2014/main" id="{CC6BD694-A9A5-4A1B-A6FB-F6B1AC27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048">
              <a:extLst>
                <a:ext uri="{FF2B5EF4-FFF2-40B4-BE49-F238E27FC236}">
                  <a16:creationId xmlns:a16="http://schemas.microsoft.com/office/drawing/2014/main" id="{A832CC55-7D5D-4543-B186-400DF481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Oval 1049">
              <a:extLst>
                <a:ext uri="{FF2B5EF4-FFF2-40B4-BE49-F238E27FC236}">
                  <a16:creationId xmlns:a16="http://schemas.microsoft.com/office/drawing/2014/main" id="{12B8DE31-685B-4684-9CC5-0B9C347B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46" name="Oval 1050">
              <a:extLst>
                <a:ext uri="{FF2B5EF4-FFF2-40B4-BE49-F238E27FC236}">
                  <a16:creationId xmlns:a16="http://schemas.microsoft.com/office/drawing/2014/main" id="{574D6DE9-2540-4614-A071-21DBC608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47" name="Freeform 1051">
              <a:extLst>
                <a:ext uri="{FF2B5EF4-FFF2-40B4-BE49-F238E27FC236}">
                  <a16:creationId xmlns:a16="http://schemas.microsoft.com/office/drawing/2014/main" id="{655DD4F6-3B3E-476E-B7D9-2C80CCCE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052">
              <a:extLst>
                <a:ext uri="{FF2B5EF4-FFF2-40B4-BE49-F238E27FC236}">
                  <a16:creationId xmlns:a16="http://schemas.microsoft.com/office/drawing/2014/main" id="{23E8C88B-9C6D-42A1-96EA-C5499A9F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053">
              <a:extLst>
                <a:ext uri="{FF2B5EF4-FFF2-40B4-BE49-F238E27FC236}">
                  <a16:creationId xmlns:a16="http://schemas.microsoft.com/office/drawing/2014/main" id="{88DE2052-C5E2-4D3D-A35C-56B2C689A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054">
              <a:extLst>
                <a:ext uri="{FF2B5EF4-FFF2-40B4-BE49-F238E27FC236}">
                  <a16:creationId xmlns:a16="http://schemas.microsoft.com/office/drawing/2014/main" id="{07C557FA-B866-4CC6-AD3B-1F2ECD84E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Oval 1055">
              <a:extLst>
                <a:ext uri="{FF2B5EF4-FFF2-40B4-BE49-F238E27FC236}">
                  <a16:creationId xmlns:a16="http://schemas.microsoft.com/office/drawing/2014/main" id="{295F70B5-A280-4455-AA17-DDA1D61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2" name="Oval 1056">
              <a:extLst>
                <a:ext uri="{FF2B5EF4-FFF2-40B4-BE49-F238E27FC236}">
                  <a16:creationId xmlns:a16="http://schemas.microsoft.com/office/drawing/2014/main" id="{80819861-FFBF-401B-A4E3-4CDA1615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3" name="Freeform 1057">
              <a:extLst>
                <a:ext uri="{FF2B5EF4-FFF2-40B4-BE49-F238E27FC236}">
                  <a16:creationId xmlns:a16="http://schemas.microsoft.com/office/drawing/2014/main" id="{1EDF1E00-BBC9-4005-A8EC-3E0B5996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058">
              <a:extLst>
                <a:ext uri="{FF2B5EF4-FFF2-40B4-BE49-F238E27FC236}">
                  <a16:creationId xmlns:a16="http://schemas.microsoft.com/office/drawing/2014/main" id="{10B79557-B009-4F5B-8A95-42708AFD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059">
              <a:extLst>
                <a:ext uri="{FF2B5EF4-FFF2-40B4-BE49-F238E27FC236}">
                  <a16:creationId xmlns:a16="http://schemas.microsoft.com/office/drawing/2014/main" id="{C2EC9245-B8A3-483F-8E0C-54EC6252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060">
              <a:extLst>
                <a:ext uri="{FF2B5EF4-FFF2-40B4-BE49-F238E27FC236}">
                  <a16:creationId xmlns:a16="http://schemas.microsoft.com/office/drawing/2014/main" id="{D7099C98-DAFB-49CD-BB25-F1ADE830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Oval 1061">
              <a:extLst>
                <a:ext uri="{FF2B5EF4-FFF2-40B4-BE49-F238E27FC236}">
                  <a16:creationId xmlns:a16="http://schemas.microsoft.com/office/drawing/2014/main" id="{0DFB1A15-799F-44BA-81B4-BB8F4A85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8" name="Freeform 1062">
              <a:extLst>
                <a:ext uri="{FF2B5EF4-FFF2-40B4-BE49-F238E27FC236}">
                  <a16:creationId xmlns:a16="http://schemas.microsoft.com/office/drawing/2014/main" id="{719A8D1D-5A6A-4D10-8FDE-0057AC95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063">
              <a:extLst>
                <a:ext uri="{FF2B5EF4-FFF2-40B4-BE49-F238E27FC236}">
                  <a16:creationId xmlns:a16="http://schemas.microsoft.com/office/drawing/2014/main" id="{528C1B61-B71F-4910-BFE5-000475C9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064">
              <a:extLst>
                <a:ext uri="{FF2B5EF4-FFF2-40B4-BE49-F238E27FC236}">
                  <a16:creationId xmlns:a16="http://schemas.microsoft.com/office/drawing/2014/main" id="{1F055A55-B83A-4BB6-8A74-7C1A48D2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065">
              <a:extLst>
                <a:ext uri="{FF2B5EF4-FFF2-40B4-BE49-F238E27FC236}">
                  <a16:creationId xmlns:a16="http://schemas.microsoft.com/office/drawing/2014/main" id="{CA20ADC0-A690-4C2B-BBEB-F44636B9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066">
              <a:extLst>
                <a:ext uri="{FF2B5EF4-FFF2-40B4-BE49-F238E27FC236}">
                  <a16:creationId xmlns:a16="http://schemas.microsoft.com/office/drawing/2014/main" id="{BA7AE002-FF5A-4CCC-8EE3-043F140E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067">
              <a:extLst>
                <a:ext uri="{FF2B5EF4-FFF2-40B4-BE49-F238E27FC236}">
                  <a16:creationId xmlns:a16="http://schemas.microsoft.com/office/drawing/2014/main" id="{C93C1475-7463-4B2B-AA5B-ADC24A0C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1068">
              <a:extLst>
                <a:ext uri="{FF2B5EF4-FFF2-40B4-BE49-F238E27FC236}">
                  <a16:creationId xmlns:a16="http://schemas.microsoft.com/office/drawing/2014/main" id="{3DD3552E-3003-48E4-A2E8-C9A23147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1069">
              <a:extLst>
                <a:ext uri="{FF2B5EF4-FFF2-40B4-BE49-F238E27FC236}">
                  <a16:creationId xmlns:a16="http://schemas.microsoft.com/office/drawing/2014/main" id="{FE76413B-9C6B-4CFB-B9ED-9E7B96AC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Oval 1070">
              <a:extLst>
                <a:ext uri="{FF2B5EF4-FFF2-40B4-BE49-F238E27FC236}">
                  <a16:creationId xmlns:a16="http://schemas.microsoft.com/office/drawing/2014/main" id="{43B940AC-D9DA-416C-B2CB-7D528AE6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67" name="Oval 1071">
              <a:extLst>
                <a:ext uri="{FF2B5EF4-FFF2-40B4-BE49-F238E27FC236}">
                  <a16:creationId xmlns:a16="http://schemas.microsoft.com/office/drawing/2014/main" id="{D81546E4-2F39-4E17-8764-373B3E18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68" name="Freeform 1072">
              <a:extLst>
                <a:ext uri="{FF2B5EF4-FFF2-40B4-BE49-F238E27FC236}">
                  <a16:creationId xmlns:a16="http://schemas.microsoft.com/office/drawing/2014/main" id="{1D1D0F3E-CCDC-4B9B-93B5-406BF4E3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1073">
              <a:extLst>
                <a:ext uri="{FF2B5EF4-FFF2-40B4-BE49-F238E27FC236}">
                  <a16:creationId xmlns:a16="http://schemas.microsoft.com/office/drawing/2014/main" id="{26F84324-6DEE-41B7-96E2-C0603B67D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1074">
              <a:extLst>
                <a:ext uri="{FF2B5EF4-FFF2-40B4-BE49-F238E27FC236}">
                  <a16:creationId xmlns:a16="http://schemas.microsoft.com/office/drawing/2014/main" id="{35B619BA-44D9-4F7C-899A-6806D3B8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1075">
              <a:extLst>
                <a:ext uri="{FF2B5EF4-FFF2-40B4-BE49-F238E27FC236}">
                  <a16:creationId xmlns:a16="http://schemas.microsoft.com/office/drawing/2014/main" id="{FD38DF96-DD3D-4361-94D2-87D9D080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Oval 1076">
              <a:extLst>
                <a:ext uri="{FF2B5EF4-FFF2-40B4-BE49-F238E27FC236}">
                  <a16:creationId xmlns:a16="http://schemas.microsoft.com/office/drawing/2014/main" id="{68082C40-DB87-4D95-9272-366216AC8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3" name="Oval 1077">
              <a:extLst>
                <a:ext uri="{FF2B5EF4-FFF2-40B4-BE49-F238E27FC236}">
                  <a16:creationId xmlns:a16="http://schemas.microsoft.com/office/drawing/2014/main" id="{BCCB8BEB-8276-442F-AF5F-197FDC23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4" name="Freeform 1078">
              <a:extLst>
                <a:ext uri="{FF2B5EF4-FFF2-40B4-BE49-F238E27FC236}">
                  <a16:creationId xmlns:a16="http://schemas.microsoft.com/office/drawing/2014/main" id="{BFEF1A03-75C0-405A-ACCE-FF7134A0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1079">
              <a:extLst>
                <a:ext uri="{FF2B5EF4-FFF2-40B4-BE49-F238E27FC236}">
                  <a16:creationId xmlns:a16="http://schemas.microsoft.com/office/drawing/2014/main" id="{496ADC39-72A0-4CDD-9394-34FF4DD0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328"/>
              <a:ext cx="129" cy="113"/>
            </a:xfrm>
            <a:custGeom>
              <a:avLst/>
              <a:gdLst>
                <a:gd name="T0" fmla="*/ 232 w 96"/>
                <a:gd name="T1" fmla="*/ 117 h 79"/>
                <a:gd name="T2" fmla="*/ 117 w 96"/>
                <a:gd name="T3" fmla="*/ 232 h 79"/>
                <a:gd name="T4" fmla="*/ 0 w 96"/>
                <a:gd name="T5" fmla="*/ 117 h 79"/>
                <a:gd name="T6" fmla="*/ 117 w 96"/>
                <a:gd name="T7" fmla="*/ 1 h 79"/>
                <a:gd name="T8" fmla="*/ 232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1080">
              <a:extLst>
                <a:ext uri="{FF2B5EF4-FFF2-40B4-BE49-F238E27FC236}">
                  <a16:creationId xmlns:a16="http://schemas.microsoft.com/office/drawing/2014/main" id="{C4156433-4E77-4312-87C0-35974DC0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1081">
              <a:extLst>
                <a:ext uri="{FF2B5EF4-FFF2-40B4-BE49-F238E27FC236}">
                  <a16:creationId xmlns:a16="http://schemas.microsoft.com/office/drawing/2014/main" id="{A65EA539-7722-4A5A-A2C2-630DC850C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329"/>
              <a:ext cx="129" cy="112"/>
            </a:xfrm>
            <a:custGeom>
              <a:avLst/>
              <a:gdLst>
                <a:gd name="T0" fmla="*/ 232 w 96"/>
                <a:gd name="T1" fmla="*/ 115 h 78"/>
                <a:gd name="T2" fmla="*/ 117 w 96"/>
                <a:gd name="T3" fmla="*/ 231 h 78"/>
                <a:gd name="T4" fmla="*/ 0 w 96"/>
                <a:gd name="T5" fmla="*/ 115 h 78"/>
                <a:gd name="T6" fmla="*/ 117 w 96"/>
                <a:gd name="T7" fmla="*/ 0 h 78"/>
                <a:gd name="T8" fmla="*/ 232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Oval 1082">
              <a:extLst>
                <a:ext uri="{FF2B5EF4-FFF2-40B4-BE49-F238E27FC236}">
                  <a16:creationId xmlns:a16="http://schemas.microsoft.com/office/drawing/2014/main" id="{9579B624-92F2-41D6-9F87-4086672D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9" name="Freeform 1083">
              <a:extLst>
                <a:ext uri="{FF2B5EF4-FFF2-40B4-BE49-F238E27FC236}">
                  <a16:creationId xmlns:a16="http://schemas.microsoft.com/office/drawing/2014/main" id="{840A90C2-A2E0-40C4-897C-C9EFD76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338"/>
              <a:ext cx="109" cy="88"/>
            </a:xfrm>
            <a:custGeom>
              <a:avLst/>
              <a:gdLst>
                <a:gd name="T0" fmla="*/ 198 w 81"/>
                <a:gd name="T1" fmla="*/ 88 h 62"/>
                <a:gd name="T2" fmla="*/ 100 w 81"/>
                <a:gd name="T3" fmla="*/ 177 h 62"/>
                <a:gd name="T4" fmla="*/ 0 w 81"/>
                <a:gd name="T5" fmla="*/ 88 h 62"/>
                <a:gd name="T6" fmla="*/ 98 w 81"/>
                <a:gd name="T7" fmla="*/ 1 h 62"/>
                <a:gd name="T8" fmla="*/ 198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1084">
              <a:extLst>
                <a:ext uri="{FF2B5EF4-FFF2-40B4-BE49-F238E27FC236}">
                  <a16:creationId xmlns:a16="http://schemas.microsoft.com/office/drawing/2014/main" id="{0DDA8552-8AAB-437D-8916-253FD252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1085">
              <a:extLst>
                <a:ext uri="{FF2B5EF4-FFF2-40B4-BE49-F238E27FC236}">
                  <a16:creationId xmlns:a16="http://schemas.microsoft.com/office/drawing/2014/main" id="{1A59356F-3BC5-45E3-AD65-8D3E1E28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1086">
              <a:extLst>
                <a:ext uri="{FF2B5EF4-FFF2-40B4-BE49-F238E27FC236}">
                  <a16:creationId xmlns:a16="http://schemas.microsoft.com/office/drawing/2014/main" id="{E4C15DB4-AC42-4DEC-8B51-7899DF19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1087">
              <a:extLst>
                <a:ext uri="{FF2B5EF4-FFF2-40B4-BE49-F238E27FC236}">
                  <a16:creationId xmlns:a16="http://schemas.microsoft.com/office/drawing/2014/main" id="{5F26D651-88E9-451B-8D01-36B23986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1088">
              <a:extLst>
                <a:ext uri="{FF2B5EF4-FFF2-40B4-BE49-F238E27FC236}">
                  <a16:creationId xmlns:a16="http://schemas.microsoft.com/office/drawing/2014/main" id="{C1495605-D5CF-4366-9482-93A54393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1089">
              <a:extLst>
                <a:ext uri="{FF2B5EF4-FFF2-40B4-BE49-F238E27FC236}">
                  <a16:creationId xmlns:a16="http://schemas.microsoft.com/office/drawing/2014/main" id="{D2E530B8-7A3B-4585-9580-1800488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1090">
              <a:extLst>
                <a:ext uri="{FF2B5EF4-FFF2-40B4-BE49-F238E27FC236}">
                  <a16:creationId xmlns:a16="http://schemas.microsoft.com/office/drawing/2014/main" id="{F6762212-8856-475B-8473-38DA83E9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Oval 1091">
              <a:extLst>
                <a:ext uri="{FF2B5EF4-FFF2-40B4-BE49-F238E27FC236}">
                  <a16:creationId xmlns:a16="http://schemas.microsoft.com/office/drawing/2014/main" id="{C857882B-6D72-40A3-B57E-EEED4480C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88" name="Oval 1092">
              <a:extLst>
                <a:ext uri="{FF2B5EF4-FFF2-40B4-BE49-F238E27FC236}">
                  <a16:creationId xmlns:a16="http://schemas.microsoft.com/office/drawing/2014/main" id="{E40751CA-491B-4C61-B974-C121AD5D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89" name="Freeform 1093">
              <a:extLst>
                <a:ext uri="{FF2B5EF4-FFF2-40B4-BE49-F238E27FC236}">
                  <a16:creationId xmlns:a16="http://schemas.microsoft.com/office/drawing/2014/main" id="{A90180A9-BFF5-4D4B-A358-16E9A5AAA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1094">
              <a:extLst>
                <a:ext uri="{FF2B5EF4-FFF2-40B4-BE49-F238E27FC236}">
                  <a16:creationId xmlns:a16="http://schemas.microsoft.com/office/drawing/2014/main" id="{C54F2E75-BC1B-4B39-9CEF-7711B16E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1095">
              <a:extLst>
                <a:ext uri="{FF2B5EF4-FFF2-40B4-BE49-F238E27FC236}">
                  <a16:creationId xmlns:a16="http://schemas.microsoft.com/office/drawing/2014/main" id="{67D59272-8A19-4162-AC48-AD9D1D32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1096">
              <a:extLst>
                <a:ext uri="{FF2B5EF4-FFF2-40B4-BE49-F238E27FC236}">
                  <a16:creationId xmlns:a16="http://schemas.microsoft.com/office/drawing/2014/main" id="{F9E8B64E-24BD-4545-B9D6-05EAD5D0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406"/>
              <a:ext cx="125" cy="90"/>
            </a:xfrm>
            <a:custGeom>
              <a:avLst/>
              <a:gdLst>
                <a:gd name="T0" fmla="*/ 0 w 93"/>
                <a:gd name="T1" fmla="*/ 0 h 63"/>
                <a:gd name="T2" fmla="*/ 226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Oval 1097">
              <a:extLst>
                <a:ext uri="{FF2B5EF4-FFF2-40B4-BE49-F238E27FC236}">
                  <a16:creationId xmlns:a16="http://schemas.microsoft.com/office/drawing/2014/main" id="{70BC64C6-9737-4329-874C-A95F0B53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94" name="Oval 1098">
              <a:extLst>
                <a:ext uri="{FF2B5EF4-FFF2-40B4-BE49-F238E27FC236}">
                  <a16:creationId xmlns:a16="http://schemas.microsoft.com/office/drawing/2014/main" id="{5D16C630-14BB-45F8-A96A-808BAF688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95" name="Freeform 1099">
              <a:extLst>
                <a:ext uri="{FF2B5EF4-FFF2-40B4-BE49-F238E27FC236}">
                  <a16:creationId xmlns:a16="http://schemas.microsoft.com/office/drawing/2014/main" id="{E58F0136-4827-4088-84CF-F84EA43F7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1100">
              <a:extLst>
                <a:ext uri="{FF2B5EF4-FFF2-40B4-BE49-F238E27FC236}">
                  <a16:creationId xmlns:a16="http://schemas.microsoft.com/office/drawing/2014/main" id="{166B4C4E-D896-49A8-B99B-78C0FDA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1101">
              <a:extLst>
                <a:ext uri="{FF2B5EF4-FFF2-40B4-BE49-F238E27FC236}">
                  <a16:creationId xmlns:a16="http://schemas.microsoft.com/office/drawing/2014/main" id="{1CAE6651-A911-4867-B305-508D83080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1102">
              <a:extLst>
                <a:ext uri="{FF2B5EF4-FFF2-40B4-BE49-F238E27FC236}">
                  <a16:creationId xmlns:a16="http://schemas.microsoft.com/office/drawing/2014/main" id="{55C56630-E4AC-4505-9510-31E84811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Oval 1103">
              <a:extLst>
                <a:ext uri="{FF2B5EF4-FFF2-40B4-BE49-F238E27FC236}">
                  <a16:creationId xmlns:a16="http://schemas.microsoft.com/office/drawing/2014/main" id="{212D1EBC-79C6-4947-8DA8-40700B01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00" name="Freeform 1104">
              <a:extLst>
                <a:ext uri="{FF2B5EF4-FFF2-40B4-BE49-F238E27FC236}">
                  <a16:creationId xmlns:a16="http://schemas.microsoft.com/office/drawing/2014/main" id="{E195280D-1D58-4B51-B981-04690F71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1105">
              <a:extLst>
                <a:ext uri="{FF2B5EF4-FFF2-40B4-BE49-F238E27FC236}">
                  <a16:creationId xmlns:a16="http://schemas.microsoft.com/office/drawing/2014/main" id="{27E866E4-E8C3-4DCF-B244-A2B688F1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1106">
              <a:extLst>
                <a:ext uri="{FF2B5EF4-FFF2-40B4-BE49-F238E27FC236}">
                  <a16:creationId xmlns:a16="http://schemas.microsoft.com/office/drawing/2014/main" id="{FD786078-5BE7-4254-B7CE-4AB67432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1107">
              <a:extLst>
                <a:ext uri="{FF2B5EF4-FFF2-40B4-BE49-F238E27FC236}">
                  <a16:creationId xmlns:a16="http://schemas.microsoft.com/office/drawing/2014/main" id="{1BFF82F3-CB7F-4EFB-82E5-371B05DB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1108">
              <a:extLst>
                <a:ext uri="{FF2B5EF4-FFF2-40B4-BE49-F238E27FC236}">
                  <a16:creationId xmlns:a16="http://schemas.microsoft.com/office/drawing/2014/main" id="{561CB11F-3CF6-4928-81EE-1604DA38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1109">
              <a:extLst>
                <a:ext uri="{FF2B5EF4-FFF2-40B4-BE49-F238E27FC236}">
                  <a16:creationId xmlns:a16="http://schemas.microsoft.com/office/drawing/2014/main" id="{8ED60C8C-0B87-41D9-BB87-437F5351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1110">
              <a:extLst>
                <a:ext uri="{FF2B5EF4-FFF2-40B4-BE49-F238E27FC236}">
                  <a16:creationId xmlns:a16="http://schemas.microsoft.com/office/drawing/2014/main" id="{C30DE2CD-4340-4C50-965B-EE1F0843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1111">
              <a:extLst>
                <a:ext uri="{FF2B5EF4-FFF2-40B4-BE49-F238E27FC236}">
                  <a16:creationId xmlns:a16="http://schemas.microsoft.com/office/drawing/2014/main" id="{F3B635FB-B4BA-4551-A43A-F20C2007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Oval 1112">
              <a:extLst>
                <a:ext uri="{FF2B5EF4-FFF2-40B4-BE49-F238E27FC236}">
                  <a16:creationId xmlns:a16="http://schemas.microsoft.com/office/drawing/2014/main" id="{7DB01558-D320-4646-83F5-9CCF96BB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09" name="Oval 1113">
              <a:extLst>
                <a:ext uri="{FF2B5EF4-FFF2-40B4-BE49-F238E27FC236}">
                  <a16:creationId xmlns:a16="http://schemas.microsoft.com/office/drawing/2014/main" id="{04EF23B5-D325-410D-9561-638955187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0" name="Freeform 1114">
              <a:extLst>
                <a:ext uri="{FF2B5EF4-FFF2-40B4-BE49-F238E27FC236}">
                  <a16:creationId xmlns:a16="http://schemas.microsoft.com/office/drawing/2014/main" id="{9CF007AC-063B-4558-8BC2-E481F020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1115">
              <a:extLst>
                <a:ext uri="{FF2B5EF4-FFF2-40B4-BE49-F238E27FC236}">
                  <a16:creationId xmlns:a16="http://schemas.microsoft.com/office/drawing/2014/main" id="{147B0554-1B31-4F70-8A44-2CD9637DC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1116">
              <a:extLst>
                <a:ext uri="{FF2B5EF4-FFF2-40B4-BE49-F238E27FC236}">
                  <a16:creationId xmlns:a16="http://schemas.microsoft.com/office/drawing/2014/main" id="{43462C7F-DC63-4E81-933A-645B1180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1117">
              <a:extLst>
                <a:ext uri="{FF2B5EF4-FFF2-40B4-BE49-F238E27FC236}">
                  <a16:creationId xmlns:a16="http://schemas.microsoft.com/office/drawing/2014/main" id="{7348896A-CDE9-4132-9C58-5A842407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Oval 1118">
              <a:extLst>
                <a:ext uri="{FF2B5EF4-FFF2-40B4-BE49-F238E27FC236}">
                  <a16:creationId xmlns:a16="http://schemas.microsoft.com/office/drawing/2014/main" id="{F497A703-BB02-465C-B7C3-65FABA16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5" name="Oval 1119">
              <a:extLst>
                <a:ext uri="{FF2B5EF4-FFF2-40B4-BE49-F238E27FC236}">
                  <a16:creationId xmlns:a16="http://schemas.microsoft.com/office/drawing/2014/main" id="{072712DC-8928-4723-839B-BFC8901A1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6" name="Freeform 1120">
              <a:extLst>
                <a:ext uri="{FF2B5EF4-FFF2-40B4-BE49-F238E27FC236}">
                  <a16:creationId xmlns:a16="http://schemas.microsoft.com/office/drawing/2014/main" id="{29FB95CC-3C0E-49E7-AF28-18F7CAF50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1121">
              <a:extLst>
                <a:ext uri="{FF2B5EF4-FFF2-40B4-BE49-F238E27FC236}">
                  <a16:creationId xmlns:a16="http://schemas.microsoft.com/office/drawing/2014/main" id="{9CA27F94-3BAE-49F9-B1A7-50A39636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1122">
              <a:extLst>
                <a:ext uri="{FF2B5EF4-FFF2-40B4-BE49-F238E27FC236}">
                  <a16:creationId xmlns:a16="http://schemas.microsoft.com/office/drawing/2014/main" id="{6973020B-C4EB-4A00-A7AF-46D0D8FB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1123">
              <a:extLst>
                <a:ext uri="{FF2B5EF4-FFF2-40B4-BE49-F238E27FC236}">
                  <a16:creationId xmlns:a16="http://schemas.microsoft.com/office/drawing/2014/main" id="{22F997F7-2525-46EB-B1B8-1CF45B81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Oval 1124">
              <a:extLst>
                <a:ext uri="{FF2B5EF4-FFF2-40B4-BE49-F238E27FC236}">
                  <a16:creationId xmlns:a16="http://schemas.microsoft.com/office/drawing/2014/main" id="{C3C48864-62E2-449B-85BD-FFED86FE0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21" name="Freeform 1125">
              <a:extLst>
                <a:ext uri="{FF2B5EF4-FFF2-40B4-BE49-F238E27FC236}">
                  <a16:creationId xmlns:a16="http://schemas.microsoft.com/office/drawing/2014/main" id="{06237E2A-3924-4AB3-B4F4-87F7EFA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1126">
              <a:extLst>
                <a:ext uri="{FF2B5EF4-FFF2-40B4-BE49-F238E27FC236}">
                  <a16:creationId xmlns:a16="http://schemas.microsoft.com/office/drawing/2014/main" id="{FE727535-A963-4BEB-8354-BB2251A0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1127">
              <a:extLst>
                <a:ext uri="{FF2B5EF4-FFF2-40B4-BE49-F238E27FC236}">
                  <a16:creationId xmlns:a16="http://schemas.microsoft.com/office/drawing/2014/main" id="{807E09CC-5FDB-4852-9685-331A67A0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1128">
              <a:extLst>
                <a:ext uri="{FF2B5EF4-FFF2-40B4-BE49-F238E27FC236}">
                  <a16:creationId xmlns:a16="http://schemas.microsoft.com/office/drawing/2014/main" id="{9D2C061B-D796-4D22-8040-79197D24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1129">
              <a:extLst>
                <a:ext uri="{FF2B5EF4-FFF2-40B4-BE49-F238E27FC236}">
                  <a16:creationId xmlns:a16="http://schemas.microsoft.com/office/drawing/2014/main" id="{CD38A8C5-C3B7-40B3-9761-4012AA29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1130">
              <a:extLst>
                <a:ext uri="{FF2B5EF4-FFF2-40B4-BE49-F238E27FC236}">
                  <a16:creationId xmlns:a16="http://schemas.microsoft.com/office/drawing/2014/main" id="{865027E8-B674-4C6C-A296-2250A1D1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3334"/>
              <a:ext cx="46" cy="44"/>
            </a:xfrm>
            <a:custGeom>
              <a:avLst/>
              <a:gdLst>
                <a:gd name="T0" fmla="*/ 0 w 35"/>
                <a:gd name="T1" fmla="*/ 9 h 31"/>
                <a:gd name="T2" fmla="*/ 79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1131">
              <a:extLst>
                <a:ext uri="{FF2B5EF4-FFF2-40B4-BE49-F238E27FC236}">
                  <a16:creationId xmlns:a16="http://schemas.microsoft.com/office/drawing/2014/main" id="{39391685-264A-4571-89B9-27733F91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1132">
              <a:extLst>
                <a:ext uri="{FF2B5EF4-FFF2-40B4-BE49-F238E27FC236}">
                  <a16:creationId xmlns:a16="http://schemas.microsoft.com/office/drawing/2014/main" id="{10FF701F-C9D0-42EA-AF58-3BAF4B86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Oval 1133">
              <a:extLst>
                <a:ext uri="{FF2B5EF4-FFF2-40B4-BE49-F238E27FC236}">
                  <a16:creationId xmlns:a16="http://schemas.microsoft.com/office/drawing/2014/main" id="{A4B6A83C-1B5D-4EF4-832D-DC7BD923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0" name="Oval 1134">
              <a:extLst>
                <a:ext uri="{FF2B5EF4-FFF2-40B4-BE49-F238E27FC236}">
                  <a16:creationId xmlns:a16="http://schemas.microsoft.com/office/drawing/2014/main" id="{0F87D94E-63CC-4BAB-AE41-01BBE717E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342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1" name="Freeform 1135">
              <a:extLst>
                <a:ext uri="{FF2B5EF4-FFF2-40B4-BE49-F238E27FC236}">
                  <a16:creationId xmlns:a16="http://schemas.microsoft.com/office/drawing/2014/main" id="{9BB8D9BA-C74C-45CA-9FCE-E80E898E4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1136">
              <a:extLst>
                <a:ext uri="{FF2B5EF4-FFF2-40B4-BE49-F238E27FC236}">
                  <a16:creationId xmlns:a16="http://schemas.microsoft.com/office/drawing/2014/main" id="{27A628A1-6DAC-4709-B989-8F5DC024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1137">
              <a:extLst>
                <a:ext uri="{FF2B5EF4-FFF2-40B4-BE49-F238E27FC236}">
                  <a16:creationId xmlns:a16="http://schemas.microsoft.com/office/drawing/2014/main" id="{BEF51240-EEF2-4BB0-8AB6-80F893DD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1138">
              <a:extLst>
                <a:ext uri="{FF2B5EF4-FFF2-40B4-BE49-F238E27FC236}">
                  <a16:creationId xmlns:a16="http://schemas.microsoft.com/office/drawing/2014/main" id="{ECB353FE-1201-4422-8EC2-0BDB33EE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Oval 1139">
              <a:extLst>
                <a:ext uri="{FF2B5EF4-FFF2-40B4-BE49-F238E27FC236}">
                  <a16:creationId xmlns:a16="http://schemas.microsoft.com/office/drawing/2014/main" id="{55DED4DE-5FD9-4B78-8160-05571C50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6" name="Oval 1140">
              <a:extLst>
                <a:ext uri="{FF2B5EF4-FFF2-40B4-BE49-F238E27FC236}">
                  <a16:creationId xmlns:a16="http://schemas.microsoft.com/office/drawing/2014/main" id="{7BD30AF1-8F43-46F5-B929-EA29BF480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7" name="Freeform 1141">
              <a:extLst>
                <a:ext uri="{FF2B5EF4-FFF2-40B4-BE49-F238E27FC236}">
                  <a16:creationId xmlns:a16="http://schemas.microsoft.com/office/drawing/2014/main" id="{85C0884C-B48F-43B9-90EA-48EDC566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331"/>
              <a:ext cx="126" cy="105"/>
            </a:xfrm>
            <a:custGeom>
              <a:avLst/>
              <a:gdLst>
                <a:gd name="T0" fmla="*/ 221 w 95"/>
                <a:gd name="T1" fmla="*/ 106 h 74"/>
                <a:gd name="T2" fmla="*/ 113 w 95"/>
                <a:gd name="T3" fmla="*/ 211 h 74"/>
                <a:gd name="T4" fmla="*/ 0 w 95"/>
                <a:gd name="T5" fmla="*/ 109 h 74"/>
                <a:gd name="T6" fmla="*/ 113 w 95"/>
                <a:gd name="T7" fmla="*/ 0 h 74"/>
                <a:gd name="T8" fmla="*/ 221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Freeform 1142">
              <a:extLst>
                <a:ext uri="{FF2B5EF4-FFF2-40B4-BE49-F238E27FC236}">
                  <a16:creationId xmlns:a16="http://schemas.microsoft.com/office/drawing/2014/main" id="{FED1E883-63D9-482A-9C62-3444DB1E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Freeform 1143">
              <a:extLst>
                <a:ext uri="{FF2B5EF4-FFF2-40B4-BE49-F238E27FC236}">
                  <a16:creationId xmlns:a16="http://schemas.microsoft.com/office/drawing/2014/main" id="{E8A960D9-C764-4D17-B9DD-7146A0A3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Freeform 1144">
              <a:extLst>
                <a:ext uri="{FF2B5EF4-FFF2-40B4-BE49-F238E27FC236}">
                  <a16:creationId xmlns:a16="http://schemas.microsoft.com/office/drawing/2014/main" id="{07BD2D34-6539-426A-96A1-4CC6C0C0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Oval 1145">
              <a:extLst>
                <a:ext uri="{FF2B5EF4-FFF2-40B4-BE49-F238E27FC236}">
                  <a16:creationId xmlns:a16="http://schemas.microsoft.com/office/drawing/2014/main" id="{74433977-0730-4CEF-A912-71ECAA00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42" name="Freeform 1146">
              <a:extLst>
                <a:ext uri="{FF2B5EF4-FFF2-40B4-BE49-F238E27FC236}">
                  <a16:creationId xmlns:a16="http://schemas.microsoft.com/office/drawing/2014/main" id="{B85DBB06-6406-4905-AF22-39A0193DA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Freeform 1147">
              <a:extLst>
                <a:ext uri="{FF2B5EF4-FFF2-40B4-BE49-F238E27FC236}">
                  <a16:creationId xmlns:a16="http://schemas.microsoft.com/office/drawing/2014/main" id="{B5789CF8-2A60-407C-BC9B-FC59F23D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337"/>
              <a:ext cx="109" cy="81"/>
            </a:xfrm>
            <a:custGeom>
              <a:avLst/>
              <a:gdLst>
                <a:gd name="T0" fmla="*/ 198 w 81"/>
                <a:gd name="T1" fmla="*/ 82 h 57"/>
                <a:gd name="T2" fmla="*/ 100 w 81"/>
                <a:gd name="T3" fmla="*/ 163 h 57"/>
                <a:gd name="T4" fmla="*/ 0 w 81"/>
                <a:gd name="T5" fmla="*/ 82 h 57"/>
                <a:gd name="T6" fmla="*/ 98 w 81"/>
                <a:gd name="T7" fmla="*/ 0 h 57"/>
                <a:gd name="T8" fmla="*/ 198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Freeform 1148">
              <a:extLst>
                <a:ext uri="{FF2B5EF4-FFF2-40B4-BE49-F238E27FC236}">
                  <a16:creationId xmlns:a16="http://schemas.microsoft.com/office/drawing/2014/main" id="{58D90074-2E70-40EE-9133-2D9630DA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Freeform 1149">
              <a:extLst>
                <a:ext uri="{FF2B5EF4-FFF2-40B4-BE49-F238E27FC236}">
                  <a16:creationId xmlns:a16="http://schemas.microsoft.com/office/drawing/2014/main" id="{ACF7274C-F76E-431D-BE7C-1B5B7428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Freeform 1150">
              <a:extLst>
                <a:ext uri="{FF2B5EF4-FFF2-40B4-BE49-F238E27FC236}">
                  <a16:creationId xmlns:a16="http://schemas.microsoft.com/office/drawing/2014/main" id="{C22AE7E7-60D3-4193-AF4B-062815AA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Freeform 1151">
              <a:extLst>
                <a:ext uri="{FF2B5EF4-FFF2-40B4-BE49-F238E27FC236}">
                  <a16:creationId xmlns:a16="http://schemas.microsoft.com/office/drawing/2014/main" id="{7A936AF8-7147-4A73-A3B2-2169BF3B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Freeform 1152">
              <a:extLst>
                <a:ext uri="{FF2B5EF4-FFF2-40B4-BE49-F238E27FC236}">
                  <a16:creationId xmlns:a16="http://schemas.microsoft.com/office/drawing/2014/main" id="{D83BBA57-29D4-47B2-B176-844B88E1D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Freeform 1153">
              <a:extLst>
                <a:ext uri="{FF2B5EF4-FFF2-40B4-BE49-F238E27FC236}">
                  <a16:creationId xmlns:a16="http://schemas.microsoft.com/office/drawing/2014/main" id="{BF3F4061-AB1B-46B7-9C63-407712165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Oval 1154">
              <a:extLst>
                <a:ext uri="{FF2B5EF4-FFF2-40B4-BE49-F238E27FC236}">
                  <a16:creationId xmlns:a16="http://schemas.microsoft.com/office/drawing/2014/main" id="{9074282B-93E9-4254-9A5B-BEC97F3F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1" name="Oval 1155">
              <a:extLst>
                <a:ext uri="{FF2B5EF4-FFF2-40B4-BE49-F238E27FC236}">
                  <a16:creationId xmlns:a16="http://schemas.microsoft.com/office/drawing/2014/main" id="{D008EC55-E0E1-478F-8166-D12E9ADE2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2" name="Freeform 1156">
              <a:extLst>
                <a:ext uri="{FF2B5EF4-FFF2-40B4-BE49-F238E27FC236}">
                  <a16:creationId xmlns:a16="http://schemas.microsoft.com/office/drawing/2014/main" id="{C5F6C2D9-C274-4AC2-AA88-D5EF8759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Freeform 1157">
              <a:extLst>
                <a:ext uri="{FF2B5EF4-FFF2-40B4-BE49-F238E27FC236}">
                  <a16:creationId xmlns:a16="http://schemas.microsoft.com/office/drawing/2014/main" id="{5F0C7725-8ECD-4E83-A729-11533AED4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Freeform 1158">
              <a:extLst>
                <a:ext uri="{FF2B5EF4-FFF2-40B4-BE49-F238E27FC236}">
                  <a16:creationId xmlns:a16="http://schemas.microsoft.com/office/drawing/2014/main" id="{57192F48-45D9-4F71-9D5F-9A9ACCCA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Freeform 1159">
              <a:extLst>
                <a:ext uri="{FF2B5EF4-FFF2-40B4-BE49-F238E27FC236}">
                  <a16:creationId xmlns:a16="http://schemas.microsoft.com/office/drawing/2014/main" id="{460DF76C-B952-40E7-9D0E-689115DAB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Oval 1160">
              <a:extLst>
                <a:ext uri="{FF2B5EF4-FFF2-40B4-BE49-F238E27FC236}">
                  <a16:creationId xmlns:a16="http://schemas.microsoft.com/office/drawing/2014/main" id="{8F13028A-E5F4-4C47-A454-F58B4574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7" name="Oval 1161">
              <a:extLst>
                <a:ext uri="{FF2B5EF4-FFF2-40B4-BE49-F238E27FC236}">
                  <a16:creationId xmlns:a16="http://schemas.microsoft.com/office/drawing/2014/main" id="{841D9005-DB4A-4996-9049-E39268C37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8" name="Freeform 1162">
              <a:extLst>
                <a:ext uri="{FF2B5EF4-FFF2-40B4-BE49-F238E27FC236}">
                  <a16:creationId xmlns:a16="http://schemas.microsoft.com/office/drawing/2014/main" id="{49C39CC7-A42D-4E41-9912-025CAA0D0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Freeform 1163">
              <a:extLst>
                <a:ext uri="{FF2B5EF4-FFF2-40B4-BE49-F238E27FC236}">
                  <a16:creationId xmlns:a16="http://schemas.microsoft.com/office/drawing/2014/main" id="{29FE7349-3DEE-4890-A9D3-A7CB1004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Freeform 1164">
              <a:extLst>
                <a:ext uri="{FF2B5EF4-FFF2-40B4-BE49-F238E27FC236}">
                  <a16:creationId xmlns:a16="http://schemas.microsoft.com/office/drawing/2014/main" id="{EB94FFC6-9F0C-4D10-BDD7-7D845D4E5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Freeform 1165">
              <a:extLst>
                <a:ext uri="{FF2B5EF4-FFF2-40B4-BE49-F238E27FC236}">
                  <a16:creationId xmlns:a16="http://schemas.microsoft.com/office/drawing/2014/main" id="{0C53DE52-73E1-4E3B-B00F-34D41597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Oval 1166">
              <a:extLst>
                <a:ext uri="{FF2B5EF4-FFF2-40B4-BE49-F238E27FC236}">
                  <a16:creationId xmlns:a16="http://schemas.microsoft.com/office/drawing/2014/main" id="{ADE0E8B7-808A-4F33-AECF-C6F88C9E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63" name="Freeform 1167">
              <a:extLst>
                <a:ext uri="{FF2B5EF4-FFF2-40B4-BE49-F238E27FC236}">
                  <a16:creationId xmlns:a16="http://schemas.microsoft.com/office/drawing/2014/main" id="{D9319FEE-E9E0-4135-BEB1-4734A81F3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Freeform 1168">
              <a:extLst>
                <a:ext uri="{FF2B5EF4-FFF2-40B4-BE49-F238E27FC236}">
                  <a16:creationId xmlns:a16="http://schemas.microsoft.com/office/drawing/2014/main" id="{72F9DD89-AB34-47ED-965B-49381174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Freeform 1169">
              <a:extLst>
                <a:ext uri="{FF2B5EF4-FFF2-40B4-BE49-F238E27FC236}">
                  <a16:creationId xmlns:a16="http://schemas.microsoft.com/office/drawing/2014/main" id="{B3330DAE-5ED4-4751-94BB-BE3C3A5A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Freeform 1170">
              <a:extLst>
                <a:ext uri="{FF2B5EF4-FFF2-40B4-BE49-F238E27FC236}">
                  <a16:creationId xmlns:a16="http://schemas.microsoft.com/office/drawing/2014/main" id="{25546DBC-904D-4878-A864-6EB1E898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Freeform 1171">
              <a:extLst>
                <a:ext uri="{FF2B5EF4-FFF2-40B4-BE49-F238E27FC236}">
                  <a16:creationId xmlns:a16="http://schemas.microsoft.com/office/drawing/2014/main" id="{4168B4F2-7942-4766-970F-28CF42AC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Freeform 1172">
              <a:extLst>
                <a:ext uri="{FF2B5EF4-FFF2-40B4-BE49-F238E27FC236}">
                  <a16:creationId xmlns:a16="http://schemas.microsoft.com/office/drawing/2014/main" id="{BD8E852C-7B5F-4F2B-B111-C9BB9F1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Freeform 1173">
              <a:extLst>
                <a:ext uri="{FF2B5EF4-FFF2-40B4-BE49-F238E27FC236}">
                  <a16:creationId xmlns:a16="http://schemas.microsoft.com/office/drawing/2014/main" id="{DC602746-9675-4FBC-901B-910F4E75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Freeform 1174">
              <a:extLst>
                <a:ext uri="{FF2B5EF4-FFF2-40B4-BE49-F238E27FC236}">
                  <a16:creationId xmlns:a16="http://schemas.microsoft.com/office/drawing/2014/main" id="{89548761-D655-4945-B5A3-5B614844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Oval 1175">
              <a:extLst>
                <a:ext uri="{FF2B5EF4-FFF2-40B4-BE49-F238E27FC236}">
                  <a16:creationId xmlns:a16="http://schemas.microsoft.com/office/drawing/2014/main" id="{EEB0B07C-920F-4B09-B8A3-6AC2AB391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2" name="Oval 1176">
              <a:extLst>
                <a:ext uri="{FF2B5EF4-FFF2-40B4-BE49-F238E27FC236}">
                  <a16:creationId xmlns:a16="http://schemas.microsoft.com/office/drawing/2014/main" id="{2750D1E2-E654-490B-B866-94E9EC89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3" name="Freeform 1177">
              <a:extLst>
                <a:ext uri="{FF2B5EF4-FFF2-40B4-BE49-F238E27FC236}">
                  <a16:creationId xmlns:a16="http://schemas.microsoft.com/office/drawing/2014/main" id="{F989F3E5-A9CA-4ACF-ADD9-9A97DDE9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Freeform 1178">
              <a:extLst>
                <a:ext uri="{FF2B5EF4-FFF2-40B4-BE49-F238E27FC236}">
                  <a16:creationId xmlns:a16="http://schemas.microsoft.com/office/drawing/2014/main" id="{F0CC47E0-D2C3-460C-84CC-73FF5959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Freeform 1179">
              <a:extLst>
                <a:ext uri="{FF2B5EF4-FFF2-40B4-BE49-F238E27FC236}">
                  <a16:creationId xmlns:a16="http://schemas.microsoft.com/office/drawing/2014/main" id="{02814886-0994-4EDA-83E6-B0F8CD76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Freeform 1180">
              <a:extLst>
                <a:ext uri="{FF2B5EF4-FFF2-40B4-BE49-F238E27FC236}">
                  <a16:creationId xmlns:a16="http://schemas.microsoft.com/office/drawing/2014/main" id="{D7D0BB32-10ED-406C-B731-2E879E50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Oval 1181">
              <a:extLst>
                <a:ext uri="{FF2B5EF4-FFF2-40B4-BE49-F238E27FC236}">
                  <a16:creationId xmlns:a16="http://schemas.microsoft.com/office/drawing/2014/main" id="{9EBA1486-0596-4A3C-9420-F9415774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8" name="Oval 1182">
              <a:extLst>
                <a:ext uri="{FF2B5EF4-FFF2-40B4-BE49-F238E27FC236}">
                  <a16:creationId xmlns:a16="http://schemas.microsoft.com/office/drawing/2014/main" id="{7954F0B1-BA2B-430A-8FD8-F168765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9" name="Freeform 1183">
              <a:extLst>
                <a:ext uri="{FF2B5EF4-FFF2-40B4-BE49-F238E27FC236}">
                  <a16:creationId xmlns:a16="http://schemas.microsoft.com/office/drawing/2014/main" id="{B0252855-4817-4838-93FA-22DB42DA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Freeform 1184">
              <a:extLst>
                <a:ext uri="{FF2B5EF4-FFF2-40B4-BE49-F238E27FC236}">
                  <a16:creationId xmlns:a16="http://schemas.microsoft.com/office/drawing/2014/main" id="{BEBAC433-7AA9-42D0-9D64-120F7F11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Freeform 1185">
              <a:extLst>
                <a:ext uri="{FF2B5EF4-FFF2-40B4-BE49-F238E27FC236}">
                  <a16:creationId xmlns:a16="http://schemas.microsoft.com/office/drawing/2014/main" id="{D7306076-4138-40CB-80AE-41E8C14A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Freeform 1186">
              <a:extLst>
                <a:ext uri="{FF2B5EF4-FFF2-40B4-BE49-F238E27FC236}">
                  <a16:creationId xmlns:a16="http://schemas.microsoft.com/office/drawing/2014/main" id="{8E6A2EB8-FE4F-4041-B6A8-12873437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Oval 1187">
              <a:extLst>
                <a:ext uri="{FF2B5EF4-FFF2-40B4-BE49-F238E27FC236}">
                  <a16:creationId xmlns:a16="http://schemas.microsoft.com/office/drawing/2014/main" id="{6CF9D5FC-FCA3-49ED-833F-93339B66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84" name="Freeform 1188">
              <a:extLst>
                <a:ext uri="{FF2B5EF4-FFF2-40B4-BE49-F238E27FC236}">
                  <a16:creationId xmlns:a16="http://schemas.microsoft.com/office/drawing/2014/main" id="{7B1790E5-3307-4C16-96E4-7D0BC650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Freeform 1189">
              <a:extLst>
                <a:ext uri="{FF2B5EF4-FFF2-40B4-BE49-F238E27FC236}">
                  <a16:creationId xmlns:a16="http://schemas.microsoft.com/office/drawing/2014/main" id="{66452AA0-3E03-4B65-870D-7AF3D0AA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Freeform 1190">
              <a:extLst>
                <a:ext uri="{FF2B5EF4-FFF2-40B4-BE49-F238E27FC236}">
                  <a16:creationId xmlns:a16="http://schemas.microsoft.com/office/drawing/2014/main" id="{D8E53CD4-B64B-4F9D-A29B-C6A678C6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Freeform 1191">
              <a:extLst>
                <a:ext uri="{FF2B5EF4-FFF2-40B4-BE49-F238E27FC236}">
                  <a16:creationId xmlns:a16="http://schemas.microsoft.com/office/drawing/2014/main" id="{6C0CF3BB-1BC3-45D8-BD82-3F30510B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Freeform 1192">
              <a:extLst>
                <a:ext uri="{FF2B5EF4-FFF2-40B4-BE49-F238E27FC236}">
                  <a16:creationId xmlns:a16="http://schemas.microsoft.com/office/drawing/2014/main" id="{98B1E077-FE5A-46FE-8C18-A297817A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Freeform 1193">
              <a:extLst>
                <a:ext uri="{FF2B5EF4-FFF2-40B4-BE49-F238E27FC236}">
                  <a16:creationId xmlns:a16="http://schemas.microsoft.com/office/drawing/2014/main" id="{A5084D58-F717-498E-AB28-54ACFCD0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Freeform 1194">
              <a:extLst>
                <a:ext uri="{FF2B5EF4-FFF2-40B4-BE49-F238E27FC236}">
                  <a16:creationId xmlns:a16="http://schemas.microsoft.com/office/drawing/2014/main" id="{897EBA7D-490C-49AA-A44A-23715C17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Freeform 1195">
              <a:extLst>
                <a:ext uri="{FF2B5EF4-FFF2-40B4-BE49-F238E27FC236}">
                  <a16:creationId xmlns:a16="http://schemas.microsoft.com/office/drawing/2014/main" id="{26B14A65-FC92-4473-B6A1-9CD45E6AD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Oval 1196">
              <a:extLst>
                <a:ext uri="{FF2B5EF4-FFF2-40B4-BE49-F238E27FC236}">
                  <a16:creationId xmlns:a16="http://schemas.microsoft.com/office/drawing/2014/main" id="{FEC8E113-5C20-4869-9BBD-CFDB0C5B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3" name="Oval 1197">
              <a:extLst>
                <a:ext uri="{FF2B5EF4-FFF2-40B4-BE49-F238E27FC236}">
                  <a16:creationId xmlns:a16="http://schemas.microsoft.com/office/drawing/2014/main" id="{8AD3B8C8-56A5-4720-ADAD-4AFBA3AE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4" name="Freeform 1198">
              <a:extLst>
                <a:ext uri="{FF2B5EF4-FFF2-40B4-BE49-F238E27FC236}">
                  <a16:creationId xmlns:a16="http://schemas.microsoft.com/office/drawing/2014/main" id="{1E1A1E63-4B2F-4770-9172-996EA4B28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Freeform 1199">
              <a:extLst>
                <a:ext uri="{FF2B5EF4-FFF2-40B4-BE49-F238E27FC236}">
                  <a16:creationId xmlns:a16="http://schemas.microsoft.com/office/drawing/2014/main" id="{41EB5E7D-729B-4A0F-ABC6-3DF0E999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Freeform 1200">
              <a:extLst>
                <a:ext uri="{FF2B5EF4-FFF2-40B4-BE49-F238E27FC236}">
                  <a16:creationId xmlns:a16="http://schemas.microsoft.com/office/drawing/2014/main" id="{83925063-0A57-4883-AC9C-36CB3418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Freeform 1201">
              <a:extLst>
                <a:ext uri="{FF2B5EF4-FFF2-40B4-BE49-F238E27FC236}">
                  <a16:creationId xmlns:a16="http://schemas.microsoft.com/office/drawing/2014/main" id="{41183851-DC5E-440E-9F73-EA359114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406"/>
              <a:ext cx="125" cy="90"/>
            </a:xfrm>
            <a:custGeom>
              <a:avLst/>
              <a:gdLst>
                <a:gd name="T0" fmla="*/ 0 w 93"/>
                <a:gd name="T1" fmla="*/ 0 h 63"/>
                <a:gd name="T2" fmla="*/ 226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Oval 1202">
              <a:extLst>
                <a:ext uri="{FF2B5EF4-FFF2-40B4-BE49-F238E27FC236}">
                  <a16:creationId xmlns:a16="http://schemas.microsoft.com/office/drawing/2014/main" id="{FC179396-BA9F-4F18-B890-9414ECD91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9" name="Oval 1203">
              <a:extLst>
                <a:ext uri="{FF2B5EF4-FFF2-40B4-BE49-F238E27FC236}">
                  <a16:creationId xmlns:a16="http://schemas.microsoft.com/office/drawing/2014/main" id="{3F5A8BA8-7D97-4847-B916-C5E250442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00" name="Freeform 1204">
              <a:extLst>
                <a:ext uri="{FF2B5EF4-FFF2-40B4-BE49-F238E27FC236}">
                  <a16:creationId xmlns:a16="http://schemas.microsoft.com/office/drawing/2014/main" id="{1BAA5470-6D8C-4E39-9925-ABEE7153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Freeform 1205">
              <a:extLst>
                <a:ext uri="{FF2B5EF4-FFF2-40B4-BE49-F238E27FC236}">
                  <a16:creationId xmlns:a16="http://schemas.microsoft.com/office/drawing/2014/main" id="{58BDE5A9-8C49-4960-96B3-75090E4F4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Freeform 1206">
              <a:extLst>
                <a:ext uri="{FF2B5EF4-FFF2-40B4-BE49-F238E27FC236}">
                  <a16:creationId xmlns:a16="http://schemas.microsoft.com/office/drawing/2014/main" id="{ECDAA1CA-B298-41E6-9ECB-9E77CA358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Freeform 1207">
              <a:extLst>
                <a:ext uri="{FF2B5EF4-FFF2-40B4-BE49-F238E27FC236}">
                  <a16:creationId xmlns:a16="http://schemas.microsoft.com/office/drawing/2014/main" id="{098D2C28-F530-426C-B91D-F2F32EEE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Oval 1208">
              <a:extLst>
                <a:ext uri="{FF2B5EF4-FFF2-40B4-BE49-F238E27FC236}">
                  <a16:creationId xmlns:a16="http://schemas.microsoft.com/office/drawing/2014/main" id="{DF8E02B0-EF3E-49D0-9C1A-6C80F0476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05" name="Freeform 1209">
              <a:extLst>
                <a:ext uri="{FF2B5EF4-FFF2-40B4-BE49-F238E27FC236}">
                  <a16:creationId xmlns:a16="http://schemas.microsoft.com/office/drawing/2014/main" id="{E6F09C06-60BE-4A3F-AE89-423FD15F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Freeform 1210">
              <a:extLst>
                <a:ext uri="{FF2B5EF4-FFF2-40B4-BE49-F238E27FC236}">
                  <a16:creationId xmlns:a16="http://schemas.microsoft.com/office/drawing/2014/main" id="{09D9852E-8D8D-4E1D-B8CA-CB3BCC952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Freeform 1211">
              <a:extLst>
                <a:ext uri="{FF2B5EF4-FFF2-40B4-BE49-F238E27FC236}">
                  <a16:creationId xmlns:a16="http://schemas.microsoft.com/office/drawing/2014/main" id="{201DCD66-974D-480E-808E-C5E191308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Freeform 1212">
              <a:extLst>
                <a:ext uri="{FF2B5EF4-FFF2-40B4-BE49-F238E27FC236}">
                  <a16:creationId xmlns:a16="http://schemas.microsoft.com/office/drawing/2014/main" id="{F4E36AC5-47B8-4CC0-B782-F9BCF218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Freeform 1213">
              <a:extLst>
                <a:ext uri="{FF2B5EF4-FFF2-40B4-BE49-F238E27FC236}">
                  <a16:creationId xmlns:a16="http://schemas.microsoft.com/office/drawing/2014/main" id="{A36BE9BF-90CE-4981-9155-4AD84A96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Freeform 1214">
              <a:extLst>
                <a:ext uri="{FF2B5EF4-FFF2-40B4-BE49-F238E27FC236}">
                  <a16:creationId xmlns:a16="http://schemas.microsoft.com/office/drawing/2014/main" id="{7B691C46-9A4E-4CA0-AB21-2FA244A9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Freeform 1215">
              <a:extLst>
                <a:ext uri="{FF2B5EF4-FFF2-40B4-BE49-F238E27FC236}">
                  <a16:creationId xmlns:a16="http://schemas.microsoft.com/office/drawing/2014/main" id="{D25B579A-769C-49DB-B8B3-2DFFBEE6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Freeform 1216">
              <a:extLst>
                <a:ext uri="{FF2B5EF4-FFF2-40B4-BE49-F238E27FC236}">
                  <a16:creationId xmlns:a16="http://schemas.microsoft.com/office/drawing/2014/main" id="{98DF093A-B53C-42C6-9BAF-A4D25893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Oval 1217">
              <a:extLst>
                <a:ext uri="{FF2B5EF4-FFF2-40B4-BE49-F238E27FC236}">
                  <a16:creationId xmlns:a16="http://schemas.microsoft.com/office/drawing/2014/main" id="{9515158A-1D33-4EF6-ADFC-EC8A9BD8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14" name="Oval 1218">
              <a:extLst>
                <a:ext uri="{FF2B5EF4-FFF2-40B4-BE49-F238E27FC236}">
                  <a16:creationId xmlns:a16="http://schemas.microsoft.com/office/drawing/2014/main" id="{559493D2-B43D-45B7-9020-F3DF8910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15" name="Freeform 1219">
              <a:extLst>
                <a:ext uri="{FF2B5EF4-FFF2-40B4-BE49-F238E27FC236}">
                  <a16:creationId xmlns:a16="http://schemas.microsoft.com/office/drawing/2014/main" id="{47B667BB-DF0F-4626-B9A6-9C42CEE2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Freeform 1220">
              <a:extLst>
                <a:ext uri="{FF2B5EF4-FFF2-40B4-BE49-F238E27FC236}">
                  <a16:creationId xmlns:a16="http://schemas.microsoft.com/office/drawing/2014/main" id="{B5C8D1EA-7C13-4DC5-9791-BC5F10E1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Freeform 1221">
              <a:extLst>
                <a:ext uri="{FF2B5EF4-FFF2-40B4-BE49-F238E27FC236}">
                  <a16:creationId xmlns:a16="http://schemas.microsoft.com/office/drawing/2014/main" id="{098937C1-9512-459F-B38B-A7018A2B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Freeform 1222">
              <a:extLst>
                <a:ext uri="{FF2B5EF4-FFF2-40B4-BE49-F238E27FC236}">
                  <a16:creationId xmlns:a16="http://schemas.microsoft.com/office/drawing/2014/main" id="{1F3EF8CE-4FAD-4F64-8A53-640F830B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Oval 1223">
              <a:extLst>
                <a:ext uri="{FF2B5EF4-FFF2-40B4-BE49-F238E27FC236}">
                  <a16:creationId xmlns:a16="http://schemas.microsoft.com/office/drawing/2014/main" id="{AFE7A572-11C9-4910-9EE7-7BD0EEA13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0" name="Oval 1224">
              <a:extLst>
                <a:ext uri="{FF2B5EF4-FFF2-40B4-BE49-F238E27FC236}">
                  <a16:creationId xmlns:a16="http://schemas.microsoft.com/office/drawing/2014/main" id="{086E3896-1791-42ED-93C3-1FB8914A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1" name="Freeform 1225">
              <a:extLst>
                <a:ext uri="{FF2B5EF4-FFF2-40B4-BE49-F238E27FC236}">
                  <a16:creationId xmlns:a16="http://schemas.microsoft.com/office/drawing/2014/main" id="{9E2AC983-EB55-48C1-85CA-FD4A0DCC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Freeform 1226">
              <a:extLst>
                <a:ext uri="{FF2B5EF4-FFF2-40B4-BE49-F238E27FC236}">
                  <a16:creationId xmlns:a16="http://schemas.microsoft.com/office/drawing/2014/main" id="{7BE40125-7103-4C6B-A270-6CDD26BD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Freeform 1227">
              <a:extLst>
                <a:ext uri="{FF2B5EF4-FFF2-40B4-BE49-F238E27FC236}">
                  <a16:creationId xmlns:a16="http://schemas.microsoft.com/office/drawing/2014/main" id="{4B668472-560D-49BC-8EF3-D96076258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Freeform 1228">
              <a:extLst>
                <a:ext uri="{FF2B5EF4-FFF2-40B4-BE49-F238E27FC236}">
                  <a16:creationId xmlns:a16="http://schemas.microsoft.com/office/drawing/2014/main" id="{31D6522B-9FB6-4F94-8E6A-C3AA2779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Oval 1229">
              <a:extLst>
                <a:ext uri="{FF2B5EF4-FFF2-40B4-BE49-F238E27FC236}">
                  <a16:creationId xmlns:a16="http://schemas.microsoft.com/office/drawing/2014/main" id="{D161F51D-DBCF-441C-A6AF-1F306175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6" name="Freeform 1230">
              <a:extLst>
                <a:ext uri="{FF2B5EF4-FFF2-40B4-BE49-F238E27FC236}">
                  <a16:creationId xmlns:a16="http://schemas.microsoft.com/office/drawing/2014/main" id="{E6901251-5AAD-4C2C-967B-62B2825C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Freeform 1231">
              <a:extLst>
                <a:ext uri="{FF2B5EF4-FFF2-40B4-BE49-F238E27FC236}">
                  <a16:creationId xmlns:a16="http://schemas.microsoft.com/office/drawing/2014/main" id="{A920E34D-8834-4BAB-AEED-FC2F7C32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Freeform 1232">
              <a:extLst>
                <a:ext uri="{FF2B5EF4-FFF2-40B4-BE49-F238E27FC236}">
                  <a16:creationId xmlns:a16="http://schemas.microsoft.com/office/drawing/2014/main" id="{B9555650-1C18-48A7-8EE8-711CE139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9" name="Freeform 1233">
              <a:extLst>
                <a:ext uri="{FF2B5EF4-FFF2-40B4-BE49-F238E27FC236}">
                  <a16:creationId xmlns:a16="http://schemas.microsoft.com/office/drawing/2014/main" id="{BA083B4C-D166-4A67-935F-44BD90ED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0" name="Freeform 1234">
              <a:extLst>
                <a:ext uri="{FF2B5EF4-FFF2-40B4-BE49-F238E27FC236}">
                  <a16:creationId xmlns:a16="http://schemas.microsoft.com/office/drawing/2014/main" id="{D160258C-573C-4A77-BCD1-D0F263279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1" name="Freeform 1235">
              <a:extLst>
                <a:ext uri="{FF2B5EF4-FFF2-40B4-BE49-F238E27FC236}">
                  <a16:creationId xmlns:a16="http://schemas.microsoft.com/office/drawing/2014/main" id="{3CF9D053-635A-412C-9E56-DE9257E3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3334"/>
              <a:ext cx="46" cy="44"/>
            </a:xfrm>
            <a:custGeom>
              <a:avLst/>
              <a:gdLst>
                <a:gd name="T0" fmla="*/ 0 w 35"/>
                <a:gd name="T1" fmla="*/ 9 h 31"/>
                <a:gd name="T2" fmla="*/ 79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" name="Freeform 1236">
              <a:extLst>
                <a:ext uri="{FF2B5EF4-FFF2-40B4-BE49-F238E27FC236}">
                  <a16:creationId xmlns:a16="http://schemas.microsoft.com/office/drawing/2014/main" id="{1CF102DC-8EB6-4BE3-9BBA-030FEAD2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3" name="Freeform 1237">
              <a:extLst>
                <a:ext uri="{FF2B5EF4-FFF2-40B4-BE49-F238E27FC236}">
                  <a16:creationId xmlns:a16="http://schemas.microsoft.com/office/drawing/2014/main" id="{48A776B1-71F9-4E34-AB2F-7D43AF67F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Oval 1238">
              <a:extLst>
                <a:ext uri="{FF2B5EF4-FFF2-40B4-BE49-F238E27FC236}">
                  <a16:creationId xmlns:a16="http://schemas.microsoft.com/office/drawing/2014/main" id="{F01DEBA1-0D9D-4CED-97D7-83BF1C839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35" name="Oval 1239">
              <a:extLst>
                <a:ext uri="{FF2B5EF4-FFF2-40B4-BE49-F238E27FC236}">
                  <a16:creationId xmlns:a16="http://schemas.microsoft.com/office/drawing/2014/main" id="{F7A3D840-6DBA-4C98-B755-51DD7407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342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36" name="Freeform 1240">
              <a:extLst>
                <a:ext uri="{FF2B5EF4-FFF2-40B4-BE49-F238E27FC236}">
                  <a16:creationId xmlns:a16="http://schemas.microsoft.com/office/drawing/2014/main" id="{F185BF57-E126-4796-ADA4-B716A5D8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Freeform 1241">
              <a:extLst>
                <a:ext uri="{FF2B5EF4-FFF2-40B4-BE49-F238E27FC236}">
                  <a16:creationId xmlns:a16="http://schemas.microsoft.com/office/drawing/2014/main" id="{AB3B6DDC-8718-4BBE-B996-2D0A49FC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8" name="Freeform 1242">
              <a:extLst>
                <a:ext uri="{FF2B5EF4-FFF2-40B4-BE49-F238E27FC236}">
                  <a16:creationId xmlns:a16="http://schemas.microsoft.com/office/drawing/2014/main" id="{BD117E85-0447-495E-BA2C-9C79403F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9" name="Freeform 1243">
              <a:extLst>
                <a:ext uri="{FF2B5EF4-FFF2-40B4-BE49-F238E27FC236}">
                  <a16:creationId xmlns:a16="http://schemas.microsoft.com/office/drawing/2014/main" id="{131F9136-3BA9-4756-A1C3-2A7F0320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0" name="Oval 1244">
              <a:extLst>
                <a:ext uri="{FF2B5EF4-FFF2-40B4-BE49-F238E27FC236}">
                  <a16:creationId xmlns:a16="http://schemas.microsoft.com/office/drawing/2014/main" id="{66087DE2-7C39-4982-B3C3-EF239CE05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1" name="Oval 1245">
              <a:extLst>
                <a:ext uri="{FF2B5EF4-FFF2-40B4-BE49-F238E27FC236}">
                  <a16:creationId xmlns:a16="http://schemas.microsoft.com/office/drawing/2014/main" id="{058AE153-E483-449B-9516-F244B3A2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2" name="Freeform 1246">
              <a:extLst>
                <a:ext uri="{FF2B5EF4-FFF2-40B4-BE49-F238E27FC236}">
                  <a16:creationId xmlns:a16="http://schemas.microsoft.com/office/drawing/2014/main" id="{764916EC-B71A-4FF3-9612-FE1695124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984"/>
              <a:ext cx="121" cy="101"/>
            </a:xfrm>
            <a:custGeom>
              <a:avLst/>
              <a:gdLst>
                <a:gd name="T0" fmla="*/ 214 w 91"/>
                <a:gd name="T1" fmla="*/ 101 h 71"/>
                <a:gd name="T2" fmla="*/ 106 w 91"/>
                <a:gd name="T3" fmla="*/ 205 h 71"/>
                <a:gd name="T4" fmla="*/ 0 w 91"/>
                <a:gd name="T5" fmla="*/ 104 h 71"/>
                <a:gd name="T6" fmla="*/ 106 w 91"/>
                <a:gd name="T7" fmla="*/ 0 h 71"/>
                <a:gd name="T8" fmla="*/ 214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5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3" name="Freeform 1247">
              <a:extLst>
                <a:ext uri="{FF2B5EF4-FFF2-40B4-BE49-F238E27FC236}">
                  <a16:creationId xmlns:a16="http://schemas.microsoft.com/office/drawing/2014/main" id="{0E00CE3B-DD13-4114-8656-8039FE1ED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4" name="Freeform 1248">
              <a:extLst>
                <a:ext uri="{FF2B5EF4-FFF2-40B4-BE49-F238E27FC236}">
                  <a16:creationId xmlns:a16="http://schemas.microsoft.com/office/drawing/2014/main" id="{15B0C676-63D9-493C-979C-36266955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3021"/>
              <a:ext cx="39" cy="59"/>
            </a:xfrm>
            <a:custGeom>
              <a:avLst/>
              <a:gdLst>
                <a:gd name="T0" fmla="*/ 30 w 29"/>
                <a:gd name="T1" fmla="*/ 0 h 42"/>
                <a:gd name="T2" fmla="*/ 70 w 29"/>
                <a:gd name="T3" fmla="*/ 117 h 42"/>
                <a:gd name="T4" fmla="*/ 30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5" name="Freeform 1249">
              <a:extLst>
                <a:ext uri="{FF2B5EF4-FFF2-40B4-BE49-F238E27FC236}">
                  <a16:creationId xmlns:a16="http://schemas.microsoft.com/office/drawing/2014/main" id="{D1BA2C18-118C-4E4A-BCE7-6170C558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6" name="Oval 1250">
              <a:extLst>
                <a:ext uri="{FF2B5EF4-FFF2-40B4-BE49-F238E27FC236}">
                  <a16:creationId xmlns:a16="http://schemas.microsoft.com/office/drawing/2014/main" id="{59F56EE0-638A-4F13-B9BD-DFB3158E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7" name="Freeform 1251">
              <a:extLst>
                <a:ext uri="{FF2B5EF4-FFF2-40B4-BE49-F238E27FC236}">
                  <a16:creationId xmlns:a16="http://schemas.microsoft.com/office/drawing/2014/main" id="{1F9DAAE9-4754-4737-B0A4-AE161A98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8" name="Freeform 1252">
              <a:extLst>
                <a:ext uri="{FF2B5EF4-FFF2-40B4-BE49-F238E27FC236}">
                  <a16:creationId xmlns:a16="http://schemas.microsoft.com/office/drawing/2014/main" id="{B37B3163-06E6-4422-BB39-75A25F03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9" name="Freeform 1253">
              <a:extLst>
                <a:ext uri="{FF2B5EF4-FFF2-40B4-BE49-F238E27FC236}">
                  <a16:creationId xmlns:a16="http://schemas.microsoft.com/office/drawing/2014/main" id="{ED0A3755-8B64-42B1-A286-EC6B11A4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93"/>
              <a:ext cx="61" cy="67"/>
            </a:xfrm>
            <a:custGeom>
              <a:avLst/>
              <a:gdLst>
                <a:gd name="T0" fmla="*/ 74 w 46"/>
                <a:gd name="T1" fmla="*/ 1 h 47"/>
                <a:gd name="T2" fmla="*/ 15 w 46"/>
                <a:gd name="T3" fmla="*/ 43 h 47"/>
                <a:gd name="T4" fmla="*/ 42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2 w 46"/>
                <a:gd name="T11" fmla="*/ 90 h 47"/>
                <a:gd name="T12" fmla="*/ 107 w 46"/>
                <a:gd name="T13" fmla="*/ 33 h 47"/>
                <a:gd name="T14" fmla="*/ 74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2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8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0" y="36"/>
                    <a:pt x="31" y="33"/>
                    <a:pt x="31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2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0" name="Freeform 1254">
              <a:extLst>
                <a:ext uri="{FF2B5EF4-FFF2-40B4-BE49-F238E27FC236}">
                  <a16:creationId xmlns:a16="http://schemas.microsoft.com/office/drawing/2014/main" id="{0128E5F9-88AE-44C7-A25D-126349E6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3005"/>
              <a:ext cx="31" cy="44"/>
            </a:xfrm>
            <a:custGeom>
              <a:avLst/>
              <a:gdLst>
                <a:gd name="T0" fmla="*/ 35 w 23"/>
                <a:gd name="T1" fmla="*/ 1 h 31"/>
                <a:gd name="T2" fmla="*/ 15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4 w 23"/>
                <a:gd name="T9" fmla="*/ 82 h 31"/>
                <a:gd name="T10" fmla="*/ 22 w 23"/>
                <a:gd name="T11" fmla="*/ 68 h 31"/>
                <a:gd name="T12" fmla="*/ 27 w 23"/>
                <a:gd name="T13" fmla="*/ 53 h 31"/>
                <a:gd name="T14" fmla="*/ 47 w 23"/>
                <a:gd name="T15" fmla="*/ 13 h 31"/>
                <a:gd name="T16" fmla="*/ 32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6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9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4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1" name="Freeform 1255">
              <a:extLst>
                <a:ext uri="{FF2B5EF4-FFF2-40B4-BE49-F238E27FC236}">
                  <a16:creationId xmlns:a16="http://schemas.microsoft.com/office/drawing/2014/main" id="{CE0DA476-6E30-4ACB-9D5F-AEF5FB41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2" name="Freeform 1256">
              <a:extLst>
                <a:ext uri="{FF2B5EF4-FFF2-40B4-BE49-F238E27FC236}">
                  <a16:creationId xmlns:a16="http://schemas.microsoft.com/office/drawing/2014/main" id="{5FEB01F4-C164-4C38-B00D-E5ECECB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3" name="Freeform 1257">
              <a:extLst>
                <a:ext uri="{FF2B5EF4-FFF2-40B4-BE49-F238E27FC236}">
                  <a16:creationId xmlns:a16="http://schemas.microsoft.com/office/drawing/2014/main" id="{3A5B187F-5F62-4569-93ED-6F3A664A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4" name="Freeform 1258">
              <a:extLst>
                <a:ext uri="{FF2B5EF4-FFF2-40B4-BE49-F238E27FC236}">
                  <a16:creationId xmlns:a16="http://schemas.microsoft.com/office/drawing/2014/main" id="{4F21246C-3F64-49A4-BAE5-87B94088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062"/>
              <a:ext cx="10" cy="7"/>
            </a:xfrm>
            <a:custGeom>
              <a:avLst/>
              <a:gdLst>
                <a:gd name="T0" fmla="*/ 16 w 8"/>
                <a:gd name="T1" fmla="*/ 6 h 5"/>
                <a:gd name="T2" fmla="*/ 8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16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5" name="Oval 1259">
              <a:extLst>
                <a:ext uri="{FF2B5EF4-FFF2-40B4-BE49-F238E27FC236}">
                  <a16:creationId xmlns:a16="http://schemas.microsoft.com/office/drawing/2014/main" id="{285BCDB0-8C8D-42E6-BA74-8217EB5C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56" name="Oval 1260">
              <a:extLst>
                <a:ext uri="{FF2B5EF4-FFF2-40B4-BE49-F238E27FC236}">
                  <a16:creationId xmlns:a16="http://schemas.microsoft.com/office/drawing/2014/main" id="{A6E5EE88-6B1E-44EE-A937-CBFBDC245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57" name="Freeform 1261">
              <a:extLst>
                <a:ext uri="{FF2B5EF4-FFF2-40B4-BE49-F238E27FC236}">
                  <a16:creationId xmlns:a16="http://schemas.microsoft.com/office/drawing/2014/main" id="{0C92B10D-FB07-414C-94D1-6642F94C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8" name="Freeform 1262">
              <a:extLst>
                <a:ext uri="{FF2B5EF4-FFF2-40B4-BE49-F238E27FC236}">
                  <a16:creationId xmlns:a16="http://schemas.microsoft.com/office/drawing/2014/main" id="{24012745-356D-4E60-B52D-CE563BB3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9" name="Freeform 1263">
              <a:extLst>
                <a:ext uri="{FF2B5EF4-FFF2-40B4-BE49-F238E27FC236}">
                  <a16:creationId xmlns:a16="http://schemas.microsoft.com/office/drawing/2014/main" id="{2A8BDD89-84AE-48FE-9D27-931A721F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0" name="Freeform 1264">
              <a:extLst>
                <a:ext uri="{FF2B5EF4-FFF2-40B4-BE49-F238E27FC236}">
                  <a16:creationId xmlns:a16="http://schemas.microsoft.com/office/drawing/2014/main" id="{4555BB10-16DD-48F4-987C-F4282EF4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1" name="Oval 1265">
              <a:extLst>
                <a:ext uri="{FF2B5EF4-FFF2-40B4-BE49-F238E27FC236}">
                  <a16:creationId xmlns:a16="http://schemas.microsoft.com/office/drawing/2014/main" id="{77172A96-D60C-4AA7-BB08-2E8ED8E0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2" name="Oval 1266">
              <a:extLst>
                <a:ext uri="{FF2B5EF4-FFF2-40B4-BE49-F238E27FC236}">
                  <a16:creationId xmlns:a16="http://schemas.microsoft.com/office/drawing/2014/main" id="{EFA13503-D109-4840-8769-C854946F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3" name="Freeform 1267">
              <a:extLst>
                <a:ext uri="{FF2B5EF4-FFF2-40B4-BE49-F238E27FC236}">
                  <a16:creationId xmlns:a16="http://schemas.microsoft.com/office/drawing/2014/main" id="{3E51A8C1-AD52-4869-8CFF-F9CC0DE1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84"/>
              <a:ext cx="123" cy="101"/>
            </a:xfrm>
            <a:custGeom>
              <a:avLst/>
              <a:gdLst>
                <a:gd name="T0" fmla="*/ 218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8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1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4" name="Freeform 1268">
              <a:extLst>
                <a:ext uri="{FF2B5EF4-FFF2-40B4-BE49-F238E27FC236}">
                  <a16:creationId xmlns:a16="http://schemas.microsoft.com/office/drawing/2014/main" id="{0B1CB233-945C-4E1D-9FDA-6D301D1E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1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1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5" name="Freeform 1269">
              <a:extLst>
                <a:ext uri="{FF2B5EF4-FFF2-40B4-BE49-F238E27FC236}">
                  <a16:creationId xmlns:a16="http://schemas.microsoft.com/office/drawing/2014/main" id="{B5A5D38D-3B6E-4955-B9A1-0CC8B05B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6" name="Freeform 1270">
              <a:extLst>
                <a:ext uri="{FF2B5EF4-FFF2-40B4-BE49-F238E27FC236}">
                  <a16:creationId xmlns:a16="http://schemas.microsoft.com/office/drawing/2014/main" id="{E51FD422-D2F5-4AC1-9735-C0399215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1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1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7" name="Oval 1271">
              <a:extLst>
                <a:ext uri="{FF2B5EF4-FFF2-40B4-BE49-F238E27FC236}">
                  <a16:creationId xmlns:a16="http://schemas.microsoft.com/office/drawing/2014/main" id="{82CB167D-EDBD-44D8-87B2-6AD6561C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8" name="Freeform 1272">
              <a:extLst>
                <a:ext uri="{FF2B5EF4-FFF2-40B4-BE49-F238E27FC236}">
                  <a16:creationId xmlns:a16="http://schemas.microsoft.com/office/drawing/2014/main" id="{C6F4936C-C56D-46E8-84F8-6E1965A8F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9" name="Freeform 1273">
              <a:extLst>
                <a:ext uri="{FF2B5EF4-FFF2-40B4-BE49-F238E27FC236}">
                  <a16:creationId xmlns:a16="http://schemas.microsoft.com/office/drawing/2014/main" id="{0859DBDA-82CD-47F3-9779-90DAA53F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0" name="Freeform 1274">
              <a:extLst>
                <a:ext uri="{FF2B5EF4-FFF2-40B4-BE49-F238E27FC236}">
                  <a16:creationId xmlns:a16="http://schemas.microsoft.com/office/drawing/2014/main" id="{C6CDFD9F-25A5-41C2-A778-D30C316C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993"/>
              <a:ext cx="62" cy="67"/>
            </a:xfrm>
            <a:custGeom>
              <a:avLst/>
              <a:gdLst>
                <a:gd name="T0" fmla="*/ 77 w 47"/>
                <a:gd name="T1" fmla="*/ 1 h 47"/>
                <a:gd name="T2" fmla="*/ 15 w 47"/>
                <a:gd name="T3" fmla="*/ 43 h 47"/>
                <a:gd name="T4" fmla="*/ 44 w 47"/>
                <a:gd name="T5" fmla="*/ 128 h 47"/>
                <a:gd name="T6" fmla="*/ 71 w 47"/>
                <a:gd name="T7" fmla="*/ 128 h 47"/>
                <a:gd name="T8" fmla="*/ 71 w 47"/>
                <a:gd name="T9" fmla="*/ 110 h 47"/>
                <a:gd name="T10" fmla="*/ 73 w 47"/>
                <a:gd name="T11" fmla="*/ 90 h 47"/>
                <a:gd name="T12" fmla="*/ 106 w 47"/>
                <a:gd name="T13" fmla="*/ 33 h 47"/>
                <a:gd name="T14" fmla="*/ 77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1" y="44"/>
                  </a:cubicBezTo>
                  <a:cubicBezTo>
                    <a:pt x="33" y="42"/>
                    <a:pt x="32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6" y="11"/>
                  </a:cubicBezTo>
                  <a:cubicBezTo>
                    <a:pt x="46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1" name="Freeform 1275">
              <a:extLst>
                <a:ext uri="{FF2B5EF4-FFF2-40B4-BE49-F238E27FC236}">
                  <a16:creationId xmlns:a16="http://schemas.microsoft.com/office/drawing/2014/main" id="{3EAB5000-0B87-4EFB-B934-DB3D16BB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2" name="Freeform 1276">
              <a:extLst>
                <a:ext uri="{FF2B5EF4-FFF2-40B4-BE49-F238E27FC236}">
                  <a16:creationId xmlns:a16="http://schemas.microsoft.com/office/drawing/2014/main" id="{20B56988-1B93-49C0-80FD-C0E94884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" name="Freeform 1277">
              <a:extLst>
                <a:ext uri="{FF2B5EF4-FFF2-40B4-BE49-F238E27FC236}">
                  <a16:creationId xmlns:a16="http://schemas.microsoft.com/office/drawing/2014/main" id="{94D237A3-D5A5-46DD-94AE-AC01C283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" name="Freeform 1278">
              <a:extLst>
                <a:ext uri="{FF2B5EF4-FFF2-40B4-BE49-F238E27FC236}">
                  <a16:creationId xmlns:a16="http://schemas.microsoft.com/office/drawing/2014/main" id="{8B796859-448A-498B-891D-F6FD45323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5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" name="Freeform 1279">
              <a:extLst>
                <a:ext uri="{FF2B5EF4-FFF2-40B4-BE49-F238E27FC236}">
                  <a16:creationId xmlns:a16="http://schemas.microsoft.com/office/drawing/2014/main" id="{59D1575C-D441-4DC8-81FD-2BD857BA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3062"/>
              <a:ext cx="12" cy="7"/>
            </a:xfrm>
            <a:custGeom>
              <a:avLst/>
              <a:gdLst>
                <a:gd name="T0" fmla="*/ 20 w 9"/>
                <a:gd name="T1" fmla="*/ 6 h 5"/>
                <a:gd name="T2" fmla="*/ 12 w 9"/>
                <a:gd name="T3" fmla="*/ 14 h 5"/>
                <a:gd name="T4" fmla="*/ 0 w 9"/>
                <a:gd name="T5" fmla="*/ 8 h 5"/>
                <a:gd name="T6" fmla="*/ 9 w 9"/>
                <a:gd name="T7" fmla="*/ 0 h 5"/>
                <a:gd name="T8" fmla="*/ 20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" name="Oval 1280">
              <a:extLst>
                <a:ext uri="{FF2B5EF4-FFF2-40B4-BE49-F238E27FC236}">
                  <a16:creationId xmlns:a16="http://schemas.microsoft.com/office/drawing/2014/main" id="{4DDDD6C2-86FF-47D2-835B-0FD12C7C7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3066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77" name="Oval 1281">
              <a:extLst>
                <a:ext uri="{FF2B5EF4-FFF2-40B4-BE49-F238E27FC236}">
                  <a16:creationId xmlns:a16="http://schemas.microsoft.com/office/drawing/2014/main" id="{5DDF9D4C-A7E5-49FC-9C6B-72963058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78" name="Freeform 1282">
              <a:extLst>
                <a:ext uri="{FF2B5EF4-FFF2-40B4-BE49-F238E27FC236}">
                  <a16:creationId xmlns:a16="http://schemas.microsoft.com/office/drawing/2014/main" id="{8B875DBA-D7F5-46A8-AC51-28256DF35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3002"/>
              <a:ext cx="29" cy="56"/>
            </a:xfrm>
            <a:custGeom>
              <a:avLst/>
              <a:gdLst>
                <a:gd name="T0" fmla="*/ 50 w 22"/>
                <a:gd name="T1" fmla="*/ 0 h 39"/>
                <a:gd name="T2" fmla="*/ 34 w 22"/>
                <a:gd name="T3" fmla="*/ 115 h 39"/>
                <a:gd name="T4" fmla="*/ 50 w 22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9">
                  <a:moveTo>
                    <a:pt x="22" y="0"/>
                  </a:moveTo>
                  <a:cubicBezTo>
                    <a:pt x="22" y="0"/>
                    <a:pt x="0" y="17"/>
                    <a:pt x="15" y="39"/>
                  </a:cubicBezTo>
                  <a:cubicBezTo>
                    <a:pt x="15" y="39"/>
                    <a:pt x="5" y="18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" name="Freeform 1283">
              <a:extLst>
                <a:ext uri="{FF2B5EF4-FFF2-40B4-BE49-F238E27FC236}">
                  <a16:creationId xmlns:a16="http://schemas.microsoft.com/office/drawing/2014/main" id="{8B96949A-E563-4816-9D1D-371D4C33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" name="Freeform 1284">
              <a:extLst>
                <a:ext uri="{FF2B5EF4-FFF2-40B4-BE49-F238E27FC236}">
                  <a16:creationId xmlns:a16="http://schemas.microsoft.com/office/drawing/2014/main" id="{330A7357-6757-4366-8280-49C5953A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" name="Freeform 1285">
              <a:extLst>
                <a:ext uri="{FF2B5EF4-FFF2-40B4-BE49-F238E27FC236}">
                  <a16:creationId xmlns:a16="http://schemas.microsoft.com/office/drawing/2014/main" id="{0677B1EF-6FDB-4334-9500-B3688F6A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" name="Oval 1286">
              <a:extLst>
                <a:ext uri="{FF2B5EF4-FFF2-40B4-BE49-F238E27FC236}">
                  <a16:creationId xmlns:a16="http://schemas.microsoft.com/office/drawing/2014/main" id="{2E2AC5AB-0351-4D4B-A3EA-EC42751D9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3096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3" name="Oval 1287">
              <a:extLst>
                <a:ext uri="{FF2B5EF4-FFF2-40B4-BE49-F238E27FC236}">
                  <a16:creationId xmlns:a16="http://schemas.microsoft.com/office/drawing/2014/main" id="{BDDA3B3D-4167-4336-B602-7C04F8AB3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4" name="Freeform 1288">
              <a:extLst>
                <a:ext uri="{FF2B5EF4-FFF2-40B4-BE49-F238E27FC236}">
                  <a16:creationId xmlns:a16="http://schemas.microsoft.com/office/drawing/2014/main" id="{C4345C0F-1F2F-416B-907E-1F5A4848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" name="Freeform 1289">
              <a:extLst>
                <a:ext uri="{FF2B5EF4-FFF2-40B4-BE49-F238E27FC236}">
                  <a16:creationId xmlns:a16="http://schemas.microsoft.com/office/drawing/2014/main" id="{5E564709-D01D-4BE5-9C00-EB3C8B7E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" name="Freeform 1290">
              <a:extLst>
                <a:ext uri="{FF2B5EF4-FFF2-40B4-BE49-F238E27FC236}">
                  <a16:creationId xmlns:a16="http://schemas.microsoft.com/office/drawing/2014/main" id="{0F3EE268-E586-427E-88BC-2C4E2066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" name="Freeform 1291">
              <a:extLst>
                <a:ext uri="{FF2B5EF4-FFF2-40B4-BE49-F238E27FC236}">
                  <a16:creationId xmlns:a16="http://schemas.microsoft.com/office/drawing/2014/main" id="{0AFCDC64-805A-44E3-BF19-C8C1B0EA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" name="Oval 1292">
              <a:extLst>
                <a:ext uri="{FF2B5EF4-FFF2-40B4-BE49-F238E27FC236}">
                  <a16:creationId xmlns:a16="http://schemas.microsoft.com/office/drawing/2014/main" id="{C7759066-09CC-46D6-8D10-A9C65AC1F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9" name="Freeform 1293">
              <a:extLst>
                <a:ext uri="{FF2B5EF4-FFF2-40B4-BE49-F238E27FC236}">
                  <a16:creationId xmlns:a16="http://schemas.microsoft.com/office/drawing/2014/main" id="{48558934-7EF7-4BD6-9EAC-A391E55A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" name="Freeform 1294">
              <a:extLst>
                <a:ext uri="{FF2B5EF4-FFF2-40B4-BE49-F238E27FC236}">
                  <a16:creationId xmlns:a16="http://schemas.microsoft.com/office/drawing/2014/main" id="{DEC45229-26A0-463C-BD53-3E56B7439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989"/>
              <a:ext cx="105" cy="79"/>
            </a:xfrm>
            <a:custGeom>
              <a:avLst/>
              <a:gdLst>
                <a:gd name="T0" fmla="*/ 190 w 78"/>
                <a:gd name="T1" fmla="*/ 80 h 55"/>
                <a:gd name="T2" fmla="*/ 96 w 78"/>
                <a:gd name="T3" fmla="*/ 162 h 55"/>
                <a:gd name="T4" fmla="*/ 0 w 78"/>
                <a:gd name="T5" fmla="*/ 82 h 55"/>
                <a:gd name="T6" fmla="*/ 96 w 78"/>
                <a:gd name="T7" fmla="*/ 0 h 55"/>
                <a:gd name="T8" fmla="*/ 190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" name="Freeform 1295">
              <a:extLst>
                <a:ext uri="{FF2B5EF4-FFF2-40B4-BE49-F238E27FC236}">
                  <a16:creationId xmlns:a16="http://schemas.microsoft.com/office/drawing/2014/main" id="{BBD66350-65C1-4921-B3BF-6DEDADD9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993"/>
              <a:ext cx="61" cy="67"/>
            </a:xfrm>
            <a:custGeom>
              <a:avLst/>
              <a:gdLst>
                <a:gd name="T0" fmla="*/ 77 w 46"/>
                <a:gd name="T1" fmla="*/ 1 h 47"/>
                <a:gd name="T2" fmla="*/ 15 w 46"/>
                <a:gd name="T3" fmla="*/ 43 h 47"/>
                <a:gd name="T4" fmla="*/ 44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7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2" name="Freeform 1296">
              <a:extLst>
                <a:ext uri="{FF2B5EF4-FFF2-40B4-BE49-F238E27FC236}">
                  <a16:creationId xmlns:a16="http://schemas.microsoft.com/office/drawing/2014/main" id="{DE4DA939-9108-410B-BA92-08006457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6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2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3" name="Freeform 1297">
              <a:extLst>
                <a:ext uri="{FF2B5EF4-FFF2-40B4-BE49-F238E27FC236}">
                  <a16:creationId xmlns:a16="http://schemas.microsoft.com/office/drawing/2014/main" id="{73BC16DD-1D37-44A4-AE2A-5381AB3CB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4" name="Freeform 1298">
              <a:extLst>
                <a:ext uri="{FF2B5EF4-FFF2-40B4-BE49-F238E27FC236}">
                  <a16:creationId xmlns:a16="http://schemas.microsoft.com/office/drawing/2014/main" id="{98944BAA-111E-4A41-8853-897080DE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5" name="Freeform 1299">
              <a:extLst>
                <a:ext uri="{FF2B5EF4-FFF2-40B4-BE49-F238E27FC236}">
                  <a16:creationId xmlns:a16="http://schemas.microsoft.com/office/drawing/2014/main" id="{313C3384-E53A-4186-B3EC-0BBD156D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0 w 14"/>
                <a:gd name="T5" fmla="*/ 1 h 10"/>
                <a:gd name="T6" fmla="*/ 20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6" name="Freeform 1300">
              <a:extLst>
                <a:ext uri="{FF2B5EF4-FFF2-40B4-BE49-F238E27FC236}">
                  <a16:creationId xmlns:a16="http://schemas.microsoft.com/office/drawing/2014/main" id="{32F5D1C2-B0AA-4910-AB35-D7E3ED0C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062"/>
              <a:ext cx="10" cy="7"/>
            </a:xfrm>
            <a:custGeom>
              <a:avLst/>
              <a:gdLst>
                <a:gd name="T0" fmla="*/ 16 w 8"/>
                <a:gd name="T1" fmla="*/ 6 h 5"/>
                <a:gd name="T2" fmla="*/ 8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16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7" name="Oval 1301">
              <a:extLst>
                <a:ext uri="{FF2B5EF4-FFF2-40B4-BE49-F238E27FC236}">
                  <a16:creationId xmlns:a16="http://schemas.microsoft.com/office/drawing/2014/main" id="{0714D53F-B4C3-417A-BB73-F5E724FF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98" name="Oval 1302">
              <a:extLst>
                <a:ext uri="{FF2B5EF4-FFF2-40B4-BE49-F238E27FC236}">
                  <a16:creationId xmlns:a16="http://schemas.microsoft.com/office/drawing/2014/main" id="{11DA1ABB-892E-4725-9F0B-0F384EC1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99" name="Freeform 1303">
              <a:extLst>
                <a:ext uri="{FF2B5EF4-FFF2-40B4-BE49-F238E27FC236}">
                  <a16:creationId xmlns:a16="http://schemas.microsoft.com/office/drawing/2014/main" id="{D51BBBB0-EBA7-4F04-8285-4C3082E1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0" name="Freeform 1304">
              <a:extLst>
                <a:ext uri="{FF2B5EF4-FFF2-40B4-BE49-F238E27FC236}">
                  <a16:creationId xmlns:a16="http://schemas.microsoft.com/office/drawing/2014/main" id="{A2E10A69-E5A5-4B01-860A-7CAAC55F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1" name="Freeform 1305">
              <a:extLst>
                <a:ext uri="{FF2B5EF4-FFF2-40B4-BE49-F238E27FC236}">
                  <a16:creationId xmlns:a16="http://schemas.microsoft.com/office/drawing/2014/main" id="{83E42445-8150-4186-BECB-D2118858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2" name="Freeform 1306">
              <a:extLst>
                <a:ext uri="{FF2B5EF4-FFF2-40B4-BE49-F238E27FC236}">
                  <a16:creationId xmlns:a16="http://schemas.microsoft.com/office/drawing/2014/main" id="{9CCA11D8-5973-40DE-A818-7DA544BC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3" name="Oval 1307">
              <a:extLst>
                <a:ext uri="{FF2B5EF4-FFF2-40B4-BE49-F238E27FC236}">
                  <a16:creationId xmlns:a16="http://schemas.microsoft.com/office/drawing/2014/main" id="{18A32E02-513C-4206-AA77-8E9CAD4C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04" name="Oval 1308">
              <a:extLst>
                <a:ext uri="{FF2B5EF4-FFF2-40B4-BE49-F238E27FC236}">
                  <a16:creationId xmlns:a16="http://schemas.microsoft.com/office/drawing/2014/main" id="{5868EB7A-13AF-46CA-AEEF-AD77CA37B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05" name="Freeform 1309">
              <a:extLst>
                <a:ext uri="{FF2B5EF4-FFF2-40B4-BE49-F238E27FC236}">
                  <a16:creationId xmlns:a16="http://schemas.microsoft.com/office/drawing/2014/main" id="{63625C3E-D876-4366-828F-C4046C848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984"/>
              <a:ext cx="123" cy="101"/>
            </a:xfrm>
            <a:custGeom>
              <a:avLst/>
              <a:gdLst>
                <a:gd name="T0" fmla="*/ 219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9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2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1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2" y="16"/>
                    <a:pt x="92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6" name="Freeform 1310">
              <a:extLst>
                <a:ext uri="{FF2B5EF4-FFF2-40B4-BE49-F238E27FC236}">
                  <a16:creationId xmlns:a16="http://schemas.microsoft.com/office/drawing/2014/main" id="{050334EC-FC00-4BD4-80F9-865AA644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982"/>
              <a:ext cx="122" cy="107"/>
            </a:xfrm>
            <a:custGeom>
              <a:avLst/>
              <a:gdLst>
                <a:gd name="T0" fmla="*/ 220 w 91"/>
                <a:gd name="T1" fmla="*/ 108 h 75"/>
                <a:gd name="T2" fmla="*/ 111 w 91"/>
                <a:gd name="T3" fmla="*/ 218 h 75"/>
                <a:gd name="T4" fmla="*/ 0 w 91"/>
                <a:gd name="T5" fmla="*/ 108 h 75"/>
                <a:gd name="T6" fmla="*/ 107 w 91"/>
                <a:gd name="T7" fmla="*/ 0 h 75"/>
                <a:gd name="T8" fmla="*/ 220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7" name="Freeform 1311">
              <a:extLst>
                <a:ext uri="{FF2B5EF4-FFF2-40B4-BE49-F238E27FC236}">
                  <a16:creationId xmlns:a16="http://schemas.microsoft.com/office/drawing/2014/main" id="{A1ED22BF-4889-4EBC-9239-6D572CF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8" name="Freeform 1312">
              <a:extLst>
                <a:ext uri="{FF2B5EF4-FFF2-40B4-BE49-F238E27FC236}">
                  <a16:creationId xmlns:a16="http://schemas.microsoft.com/office/drawing/2014/main" id="{A97FD159-FDC6-4C95-B2EE-6ED866DB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982"/>
              <a:ext cx="122" cy="107"/>
            </a:xfrm>
            <a:custGeom>
              <a:avLst/>
              <a:gdLst>
                <a:gd name="T0" fmla="*/ 220 w 91"/>
                <a:gd name="T1" fmla="*/ 108 h 75"/>
                <a:gd name="T2" fmla="*/ 111 w 91"/>
                <a:gd name="T3" fmla="*/ 218 h 75"/>
                <a:gd name="T4" fmla="*/ 0 w 91"/>
                <a:gd name="T5" fmla="*/ 108 h 75"/>
                <a:gd name="T6" fmla="*/ 107 w 91"/>
                <a:gd name="T7" fmla="*/ 0 h 75"/>
                <a:gd name="T8" fmla="*/ 220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9" name="Oval 1313">
              <a:extLst>
                <a:ext uri="{FF2B5EF4-FFF2-40B4-BE49-F238E27FC236}">
                  <a16:creationId xmlns:a16="http://schemas.microsoft.com/office/drawing/2014/main" id="{89033A89-2079-4131-88E4-722C2FD3C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10" name="Freeform 1314">
              <a:extLst>
                <a:ext uri="{FF2B5EF4-FFF2-40B4-BE49-F238E27FC236}">
                  <a16:creationId xmlns:a16="http://schemas.microsoft.com/office/drawing/2014/main" id="{5C94F29E-41BB-438F-A67D-3B61B284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1" name="Freeform 1315">
              <a:extLst>
                <a:ext uri="{FF2B5EF4-FFF2-40B4-BE49-F238E27FC236}">
                  <a16:creationId xmlns:a16="http://schemas.microsoft.com/office/drawing/2014/main" id="{ED62A440-70BB-4A7E-A8E7-69D97DEA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2" name="Freeform 1316">
              <a:extLst>
                <a:ext uri="{FF2B5EF4-FFF2-40B4-BE49-F238E27FC236}">
                  <a16:creationId xmlns:a16="http://schemas.microsoft.com/office/drawing/2014/main" id="{25D8D582-EB21-410F-99B5-138E0A01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93"/>
              <a:ext cx="62" cy="67"/>
            </a:xfrm>
            <a:custGeom>
              <a:avLst/>
              <a:gdLst>
                <a:gd name="T0" fmla="*/ 77 w 47"/>
                <a:gd name="T1" fmla="*/ 1 h 47"/>
                <a:gd name="T2" fmla="*/ 15 w 47"/>
                <a:gd name="T3" fmla="*/ 43 h 47"/>
                <a:gd name="T4" fmla="*/ 44 w 47"/>
                <a:gd name="T5" fmla="*/ 128 h 47"/>
                <a:gd name="T6" fmla="*/ 73 w 47"/>
                <a:gd name="T7" fmla="*/ 128 h 47"/>
                <a:gd name="T8" fmla="*/ 73 w 47"/>
                <a:gd name="T9" fmla="*/ 110 h 47"/>
                <a:gd name="T10" fmla="*/ 73 w 47"/>
                <a:gd name="T11" fmla="*/ 90 h 47"/>
                <a:gd name="T12" fmla="*/ 108 w 47"/>
                <a:gd name="T13" fmla="*/ 33 h 47"/>
                <a:gd name="T14" fmla="*/ 77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1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30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3" name="Freeform 1317">
              <a:extLst>
                <a:ext uri="{FF2B5EF4-FFF2-40B4-BE49-F238E27FC236}">
                  <a16:creationId xmlns:a16="http://schemas.microsoft.com/office/drawing/2014/main" id="{3C96622F-A49A-45D6-AF1A-6ECCDDA2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7 w 24"/>
                <a:gd name="T9" fmla="*/ 82 h 31"/>
                <a:gd name="T10" fmla="*/ 23 w 24"/>
                <a:gd name="T11" fmla="*/ 68 h 31"/>
                <a:gd name="T12" fmla="*/ 28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5" y="26"/>
                    <a:pt x="8" y="31"/>
                    <a:pt x="11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10" y="22"/>
                    <a:pt x="10" y="20"/>
                    <a:pt x="12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4" name="Freeform 1318">
              <a:extLst>
                <a:ext uri="{FF2B5EF4-FFF2-40B4-BE49-F238E27FC236}">
                  <a16:creationId xmlns:a16="http://schemas.microsoft.com/office/drawing/2014/main" id="{6130BBA3-E68C-433A-8EC3-37FBE1D46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5" name="Freeform 1319">
              <a:extLst>
                <a:ext uri="{FF2B5EF4-FFF2-40B4-BE49-F238E27FC236}">
                  <a16:creationId xmlns:a16="http://schemas.microsoft.com/office/drawing/2014/main" id="{72A5B775-6504-407A-95F0-0310687B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6" name="Freeform 1320">
              <a:extLst>
                <a:ext uri="{FF2B5EF4-FFF2-40B4-BE49-F238E27FC236}">
                  <a16:creationId xmlns:a16="http://schemas.microsoft.com/office/drawing/2014/main" id="{6FAF7905-E9AC-49A6-A73F-CAB438B0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2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7" name="Freeform 1321">
              <a:extLst>
                <a:ext uri="{FF2B5EF4-FFF2-40B4-BE49-F238E27FC236}">
                  <a16:creationId xmlns:a16="http://schemas.microsoft.com/office/drawing/2014/main" id="{8C1A1A2C-A2D8-430E-ACA3-1B4C4502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062"/>
              <a:ext cx="12" cy="7"/>
            </a:xfrm>
            <a:custGeom>
              <a:avLst/>
              <a:gdLst>
                <a:gd name="T0" fmla="*/ 21 w 9"/>
                <a:gd name="T1" fmla="*/ 6 h 5"/>
                <a:gd name="T2" fmla="*/ 12 w 9"/>
                <a:gd name="T3" fmla="*/ 14 h 5"/>
                <a:gd name="T4" fmla="*/ 1 w 9"/>
                <a:gd name="T5" fmla="*/ 8 h 5"/>
                <a:gd name="T6" fmla="*/ 9 w 9"/>
                <a:gd name="T7" fmla="*/ 0 h 5"/>
                <a:gd name="T8" fmla="*/ 21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8" name="Oval 1322">
              <a:extLst>
                <a:ext uri="{FF2B5EF4-FFF2-40B4-BE49-F238E27FC236}">
                  <a16:creationId xmlns:a16="http://schemas.microsoft.com/office/drawing/2014/main" id="{E0452B02-D69A-448E-A40F-E0D28FE7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19" name="Oval 1323">
              <a:extLst>
                <a:ext uri="{FF2B5EF4-FFF2-40B4-BE49-F238E27FC236}">
                  <a16:creationId xmlns:a16="http://schemas.microsoft.com/office/drawing/2014/main" id="{BD0C8D87-55BA-4E10-A3AF-7947861A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0" name="Freeform 1324">
              <a:extLst>
                <a:ext uri="{FF2B5EF4-FFF2-40B4-BE49-F238E27FC236}">
                  <a16:creationId xmlns:a16="http://schemas.microsoft.com/office/drawing/2014/main" id="{F5FFF2C7-4C2D-44D0-8BC4-74C958D3A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1" name="Freeform 1325">
              <a:extLst>
                <a:ext uri="{FF2B5EF4-FFF2-40B4-BE49-F238E27FC236}">
                  <a16:creationId xmlns:a16="http://schemas.microsoft.com/office/drawing/2014/main" id="{662FAD3F-B1E0-495B-8B8C-7B2DDC43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2" name="Freeform 1326">
              <a:extLst>
                <a:ext uri="{FF2B5EF4-FFF2-40B4-BE49-F238E27FC236}">
                  <a16:creationId xmlns:a16="http://schemas.microsoft.com/office/drawing/2014/main" id="{2F36039D-1D6F-4958-9262-C9C00C9D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3" name="Freeform 1327">
              <a:extLst>
                <a:ext uri="{FF2B5EF4-FFF2-40B4-BE49-F238E27FC236}">
                  <a16:creationId xmlns:a16="http://schemas.microsoft.com/office/drawing/2014/main" id="{EAF8CAE5-3EF4-4071-B8C1-0BDD2DE3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" name="Oval 1328">
              <a:extLst>
                <a:ext uri="{FF2B5EF4-FFF2-40B4-BE49-F238E27FC236}">
                  <a16:creationId xmlns:a16="http://schemas.microsoft.com/office/drawing/2014/main" id="{36D14E5A-05D0-4631-8848-662934709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5" name="Oval 1329">
              <a:extLst>
                <a:ext uri="{FF2B5EF4-FFF2-40B4-BE49-F238E27FC236}">
                  <a16:creationId xmlns:a16="http://schemas.microsoft.com/office/drawing/2014/main" id="{91555029-9204-488C-9FAC-E374A878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6" name="Freeform 1330">
              <a:extLst>
                <a:ext uri="{FF2B5EF4-FFF2-40B4-BE49-F238E27FC236}">
                  <a16:creationId xmlns:a16="http://schemas.microsoft.com/office/drawing/2014/main" id="{FD455821-4580-463B-8F7A-E7A6A5A4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11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0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7" name="Freeform 1331">
              <a:extLst>
                <a:ext uri="{FF2B5EF4-FFF2-40B4-BE49-F238E27FC236}">
                  <a16:creationId xmlns:a16="http://schemas.microsoft.com/office/drawing/2014/main" id="{BC62F932-3129-4259-B9F3-B0B55AC0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8" name="Freeform 1332">
              <a:extLst>
                <a:ext uri="{FF2B5EF4-FFF2-40B4-BE49-F238E27FC236}">
                  <a16:creationId xmlns:a16="http://schemas.microsoft.com/office/drawing/2014/main" id="{3EC752DF-C219-4636-99E5-4003A65F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9" name="Freeform 1333">
              <a:extLst>
                <a:ext uri="{FF2B5EF4-FFF2-40B4-BE49-F238E27FC236}">
                  <a16:creationId xmlns:a16="http://schemas.microsoft.com/office/drawing/2014/main" id="{39E29FC2-E299-4027-A2E0-4AEA2447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0" name="Oval 1334">
              <a:extLst>
                <a:ext uri="{FF2B5EF4-FFF2-40B4-BE49-F238E27FC236}">
                  <a16:creationId xmlns:a16="http://schemas.microsoft.com/office/drawing/2014/main" id="{72695FA2-8AA3-4F36-A2E5-E39E5426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2985"/>
              <a:ext cx="108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31" name="Freeform 1335">
              <a:extLst>
                <a:ext uri="{FF2B5EF4-FFF2-40B4-BE49-F238E27FC236}">
                  <a16:creationId xmlns:a16="http://schemas.microsoft.com/office/drawing/2014/main" id="{16CD9A72-2049-4B80-94CD-0CD713EE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5 w 78"/>
                <a:gd name="T3" fmla="*/ 171 h 59"/>
                <a:gd name="T4" fmla="*/ 1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40" y="59"/>
                  </a:cubicBezTo>
                  <a:cubicBezTo>
                    <a:pt x="18" y="59"/>
                    <a:pt x="1" y="46"/>
                    <a:pt x="1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2" name="Freeform 1336">
              <a:extLst>
                <a:ext uri="{FF2B5EF4-FFF2-40B4-BE49-F238E27FC236}">
                  <a16:creationId xmlns:a16="http://schemas.microsoft.com/office/drawing/2014/main" id="{DD3391F9-1D0B-4851-8D67-4C6A69E2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89"/>
              <a:ext cx="104" cy="79"/>
            </a:xfrm>
            <a:custGeom>
              <a:avLst/>
              <a:gdLst>
                <a:gd name="T0" fmla="*/ 183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1 w 78"/>
                <a:gd name="T7" fmla="*/ 0 h 55"/>
                <a:gd name="T8" fmla="*/ 183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7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8" y="0"/>
                  </a:cubicBezTo>
                  <a:cubicBezTo>
                    <a:pt x="60" y="0"/>
                    <a:pt x="77" y="12"/>
                    <a:pt x="77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3" name="Freeform 1337">
              <a:extLst>
                <a:ext uri="{FF2B5EF4-FFF2-40B4-BE49-F238E27FC236}">
                  <a16:creationId xmlns:a16="http://schemas.microsoft.com/office/drawing/2014/main" id="{AA49501C-181B-4038-AC53-FB4A7E7F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93"/>
              <a:ext cx="61" cy="67"/>
            </a:xfrm>
            <a:custGeom>
              <a:avLst/>
              <a:gdLst>
                <a:gd name="T0" fmla="*/ 77 w 46"/>
                <a:gd name="T1" fmla="*/ 1 h 47"/>
                <a:gd name="T2" fmla="*/ 15 w 46"/>
                <a:gd name="T3" fmla="*/ 43 h 47"/>
                <a:gd name="T4" fmla="*/ 44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7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4" name="Freeform 1338">
              <a:extLst>
                <a:ext uri="{FF2B5EF4-FFF2-40B4-BE49-F238E27FC236}">
                  <a16:creationId xmlns:a16="http://schemas.microsoft.com/office/drawing/2014/main" id="{AA9B1DB1-2289-40CC-A54A-3007AF9C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5 w 24"/>
                <a:gd name="T5" fmla="*/ 33 h 31"/>
                <a:gd name="T6" fmla="*/ 9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4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4" y="6"/>
                    <a:pt x="4" y="8"/>
                    <a:pt x="2" y="11"/>
                  </a:cubicBezTo>
                  <a:cubicBezTo>
                    <a:pt x="0" y="15"/>
                    <a:pt x="0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4" y="9"/>
                    <a:pt x="19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" name="Freeform 1339">
              <a:extLst>
                <a:ext uri="{FF2B5EF4-FFF2-40B4-BE49-F238E27FC236}">
                  <a16:creationId xmlns:a16="http://schemas.microsoft.com/office/drawing/2014/main" id="{5A8DDC00-52FA-412D-BEE8-0E9F9626B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6" name="Freeform 1340">
              <a:extLst>
                <a:ext uri="{FF2B5EF4-FFF2-40B4-BE49-F238E27FC236}">
                  <a16:creationId xmlns:a16="http://schemas.microsoft.com/office/drawing/2014/main" id="{F06E22D1-BE51-49EF-9A49-CD463262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6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2" y="9"/>
                    <a:pt x="33" y="29"/>
                  </a:cubicBezTo>
                  <a:cubicBezTo>
                    <a:pt x="33" y="29"/>
                    <a:pt x="33" y="11"/>
                    <a:pt x="7" y="0"/>
                  </a:cubicBezTo>
                  <a:cubicBezTo>
                    <a:pt x="7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7" name="Freeform 1341">
              <a:extLst>
                <a:ext uri="{FF2B5EF4-FFF2-40B4-BE49-F238E27FC236}">
                  <a16:creationId xmlns:a16="http://schemas.microsoft.com/office/drawing/2014/main" id="{175C47BD-6DBA-420D-AE2A-74524496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8" name="Freeform 1342">
              <a:extLst>
                <a:ext uri="{FF2B5EF4-FFF2-40B4-BE49-F238E27FC236}">
                  <a16:creationId xmlns:a16="http://schemas.microsoft.com/office/drawing/2014/main" id="{B30DA10A-0195-4E19-B52E-5E204578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7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9" name="Oval 1343">
              <a:extLst>
                <a:ext uri="{FF2B5EF4-FFF2-40B4-BE49-F238E27FC236}">
                  <a16:creationId xmlns:a16="http://schemas.microsoft.com/office/drawing/2014/main" id="{76277D90-90CB-47B7-AD12-1521E8E5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0" name="Oval 1344">
              <a:extLst>
                <a:ext uri="{FF2B5EF4-FFF2-40B4-BE49-F238E27FC236}">
                  <a16:creationId xmlns:a16="http://schemas.microsoft.com/office/drawing/2014/main" id="{09413CB0-D990-4C6C-BF4B-90605636C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1" name="Freeform 1345">
              <a:extLst>
                <a:ext uri="{FF2B5EF4-FFF2-40B4-BE49-F238E27FC236}">
                  <a16:creationId xmlns:a16="http://schemas.microsoft.com/office/drawing/2014/main" id="{49C2C78E-A03B-4BA8-AD76-A658F2F5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2" name="Freeform 1346">
              <a:extLst>
                <a:ext uri="{FF2B5EF4-FFF2-40B4-BE49-F238E27FC236}">
                  <a16:creationId xmlns:a16="http://schemas.microsoft.com/office/drawing/2014/main" id="{2CA5761F-6105-4890-BC0F-F6355A11D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3" name="Freeform 1347">
              <a:extLst>
                <a:ext uri="{FF2B5EF4-FFF2-40B4-BE49-F238E27FC236}">
                  <a16:creationId xmlns:a16="http://schemas.microsoft.com/office/drawing/2014/main" id="{BA13667F-A116-4C68-B985-9EB4CD54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4" name="Freeform 1348">
              <a:extLst>
                <a:ext uri="{FF2B5EF4-FFF2-40B4-BE49-F238E27FC236}">
                  <a16:creationId xmlns:a16="http://schemas.microsoft.com/office/drawing/2014/main" id="{A8E2F305-BAEB-4EDE-9974-22B265558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3056"/>
              <a:ext cx="120" cy="86"/>
            </a:xfrm>
            <a:custGeom>
              <a:avLst/>
              <a:gdLst>
                <a:gd name="T0" fmla="*/ 0 w 90"/>
                <a:gd name="T1" fmla="*/ 0 h 60"/>
                <a:gd name="T2" fmla="*/ 213 w 90"/>
                <a:gd name="T3" fmla="*/ 70 h 60"/>
                <a:gd name="T4" fmla="*/ 0 w 90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60">
                  <a:moveTo>
                    <a:pt x="0" y="0"/>
                  </a:moveTo>
                  <a:cubicBezTo>
                    <a:pt x="0" y="0"/>
                    <a:pt x="16" y="35"/>
                    <a:pt x="90" y="24"/>
                  </a:cubicBezTo>
                  <a:cubicBezTo>
                    <a:pt x="90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5" name="Oval 1349">
              <a:extLst>
                <a:ext uri="{FF2B5EF4-FFF2-40B4-BE49-F238E27FC236}">
                  <a16:creationId xmlns:a16="http://schemas.microsoft.com/office/drawing/2014/main" id="{68A1B0B4-5521-4D94-BD4D-56996AA06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6" name="Oval 1350">
              <a:extLst>
                <a:ext uri="{FF2B5EF4-FFF2-40B4-BE49-F238E27FC236}">
                  <a16:creationId xmlns:a16="http://schemas.microsoft.com/office/drawing/2014/main" id="{2A988ABB-EABB-42FA-AF87-D76E13CB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7" name="Freeform 1351">
              <a:extLst>
                <a:ext uri="{FF2B5EF4-FFF2-40B4-BE49-F238E27FC236}">
                  <a16:creationId xmlns:a16="http://schemas.microsoft.com/office/drawing/2014/main" id="{3CD2CCB6-BF4D-4A2E-B910-C3E0C60C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07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5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8" name="Freeform 1352">
              <a:extLst>
                <a:ext uri="{FF2B5EF4-FFF2-40B4-BE49-F238E27FC236}">
                  <a16:creationId xmlns:a16="http://schemas.microsoft.com/office/drawing/2014/main" id="{2810D1D8-3A7D-42AC-8BEE-D989D54B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07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9" name="Freeform 1353">
              <a:extLst>
                <a:ext uri="{FF2B5EF4-FFF2-40B4-BE49-F238E27FC236}">
                  <a16:creationId xmlns:a16="http://schemas.microsoft.com/office/drawing/2014/main" id="{75939506-AD42-4559-BC94-24B4A77B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3021"/>
              <a:ext cx="38" cy="59"/>
            </a:xfrm>
            <a:custGeom>
              <a:avLst/>
              <a:gdLst>
                <a:gd name="T0" fmla="*/ 24 w 29"/>
                <a:gd name="T1" fmla="*/ 0 h 42"/>
                <a:gd name="T2" fmla="*/ 66 w 29"/>
                <a:gd name="T3" fmla="*/ 117 h 42"/>
                <a:gd name="T4" fmla="*/ 24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1" y="0"/>
                  </a:moveTo>
                  <a:cubicBezTo>
                    <a:pt x="11" y="0"/>
                    <a:pt x="0" y="23"/>
                    <a:pt x="29" y="42"/>
                  </a:cubicBezTo>
                  <a:cubicBezTo>
                    <a:pt x="29" y="42"/>
                    <a:pt x="0" y="28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0" name="Freeform 1354">
              <a:extLst>
                <a:ext uri="{FF2B5EF4-FFF2-40B4-BE49-F238E27FC236}">
                  <a16:creationId xmlns:a16="http://schemas.microsoft.com/office/drawing/2014/main" id="{FF96556D-0647-4125-BE0E-679FDC67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07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1" name="Oval 1355">
              <a:extLst>
                <a:ext uri="{FF2B5EF4-FFF2-40B4-BE49-F238E27FC236}">
                  <a16:creationId xmlns:a16="http://schemas.microsoft.com/office/drawing/2014/main" id="{2FA11456-2131-484A-89AF-E794127D2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52" name="Freeform 1356">
              <a:extLst>
                <a:ext uri="{FF2B5EF4-FFF2-40B4-BE49-F238E27FC236}">
                  <a16:creationId xmlns:a16="http://schemas.microsoft.com/office/drawing/2014/main" id="{F2553B22-C062-417D-BA69-C4DC0EE8E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3" name="Freeform 1357">
              <a:extLst>
                <a:ext uri="{FF2B5EF4-FFF2-40B4-BE49-F238E27FC236}">
                  <a16:creationId xmlns:a16="http://schemas.microsoft.com/office/drawing/2014/main" id="{EF175611-A5C9-427C-A390-3F9A49D3E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4" name="Freeform 1358">
              <a:extLst>
                <a:ext uri="{FF2B5EF4-FFF2-40B4-BE49-F238E27FC236}">
                  <a16:creationId xmlns:a16="http://schemas.microsoft.com/office/drawing/2014/main" id="{8D64877F-064A-4FDD-8536-3D8CE7D3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93"/>
              <a:ext cx="63" cy="67"/>
            </a:xfrm>
            <a:custGeom>
              <a:avLst/>
              <a:gdLst>
                <a:gd name="T0" fmla="*/ 79 w 47"/>
                <a:gd name="T1" fmla="*/ 1 h 47"/>
                <a:gd name="T2" fmla="*/ 16 w 47"/>
                <a:gd name="T3" fmla="*/ 43 h 47"/>
                <a:gd name="T4" fmla="*/ 46 w 47"/>
                <a:gd name="T5" fmla="*/ 128 h 47"/>
                <a:gd name="T6" fmla="*/ 78 w 47"/>
                <a:gd name="T7" fmla="*/ 128 h 47"/>
                <a:gd name="T8" fmla="*/ 78 w 47"/>
                <a:gd name="T9" fmla="*/ 110 h 47"/>
                <a:gd name="T10" fmla="*/ 78 w 47"/>
                <a:gd name="T11" fmla="*/ 90 h 47"/>
                <a:gd name="T12" fmla="*/ 113 w 47"/>
                <a:gd name="T13" fmla="*/ 33 h 47"/>
                <a:gd name="T14" fmla="*/ 79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4" y="3"/>
                    <a:pt x="11" y="8"/>
                    <a:pt x="7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30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" name="Freeform 1359">
              <a:extLst>
                <a:ext uri="{FF2B5EF4-FFF2-40B4-BE49-F238E27FC236}">
                  <a16:creationId xmlns:a16="http://schemas.microsoft.com/office/drawing/2014/main" id="{9A77BCE8-7778-4AEA-B538-DBA77101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3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1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6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7" y="31"/>
                    <a:pt x="10" y="29"/>
                  </a:cubicBezTo>
                  <a:cubicBezTo>
                    <a:pt x="11" y="28"/>
                    <a:pt x="10" y="25"/>
                    <a:pt x="9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4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" name="Freeform 1360">
              <a:extLst>
                <a:ext uri="{FF2B5EF4-FFF2-40B4-BE49-F238E27FC236}">
                  <a16:creationId xmlns:a16="http://schemas.microsoft.com/office/drawing/2014/main" id="{1C4C4D12-B20A-46D3-8465-3F7559B8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7" name="Freeform 1361">
              <a:extLst>
                <a:ext uri="{FF2B5EF4-FFF2-40B4-BE49-F238E27FC236}">
                  <a16:creationId xmlns:a16="http://schemas.microsoft.com/office/drawing/2014/main" id="{2520EBC5-8234-494F-87C6-DE63749D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8" name="Freeform 1362">
              <a:extLst>
                <a:ext uri="{FF2B5EF4-FFF2-40B4-BE49-F238E27FC236}">
                  <a16:creationId xmlns:a16="http://schemas.microsoft.com/office/drawing/2014/main" id="{63F06ABF-FBC2-4DA4-B0D3-C50B6063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9" name="Freeform 1363">
              <a:extLst>
                <a:ext uri="{FF2B5EF4-FFF2-40B4-BE49-F238E27FC236}">
                  <a16:creationId xmlns:a16="http://schemas.microsoft.com/office/drawing/2014/main" id="{11C19013-6FCC-40A7-B0E4-40CCEBF72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0" name="Oval 1364">
              <a:extLst>
                <a:ext uri="{FF2B5EF4-FFF2-40B4-BE49-F238E27FC236}">
                  <a16:creationId xmlns:a16="http://schemas.microsoft.com/office/drawing/2014/main" id="{2378A05D-4EBD-4B7E-8EC1-BD904B25D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1" name="Oval 1365">
              <a:extLst>
                <a:ext uri="{FF2B5EF4-FFF2-40B4-BE49-F238E27FC236}">
                  <a16:creationId xmlns:a16="http://schemas.microsoft.com/office/drawing/2014/main" id="{7EE22E0A-B856-4559-9AFA-560DC9D64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307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2" name="Freeform 1366">
              <a:extLst>
                <a:ext uri="{FF2B5EF4-FFF2-40B4-BE49-F238E27FC236}">
                  <a16:creationId xmlns:a16="http://schemas.microsoft.com/office/drawing/2014/main" id="{CFDE8492-1285-4079-9C37-91A13C1B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3" name="Freeform 1367">
              <a:extLst>
                <a:ext uri="{FF2B5EF4-FFF2-40B4-BE49-F238E27FC236}">
                  <a16:creationId xmlns:a16="http://schemas.microsoft.com/office/drawing/2014/main" id="{81B1FE51-38C2-4D10-998E-A40002B3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4" name="Freeform 1368">
              <a:extLst>
                <a:ext uri="{FF2B5EF4-FFF2-40B4-BE49-F238E27FC236}">
                  <a16:creationId xmlns:a16="http://schemas.microsoft.com/office/drawing/2014/main" id="{9D35CA5C-B6B6-413F-B3FD-A45B10CB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5" name="Freeform 1369">
              <a:extLst>
                <a:ext uri="{FF2B5EF4-FFF2-40B4-BE49-F238E27FC236}">
                  <a16:creationId xmlns:a16="http://schemas.microsoft.com/office/drawing/2014/main" id="{3D177F2A-FD12-4A9C-91B1-BFF8D7DD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6" name="Oval 1370">
              <a:extLst>
                <a:ext uri="{FF2B5EF4-FFF2-40B4-BE49-F238E27FC236}">
                  <a16:creationId xmlns:a16="http://schemas.microsoft.com/office/drawing/2014/main" id="{131025DB-AB33-488A-BBE4-CF9D7A72C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7" name="Oval 1371">
              <a:extLst>
                <a:ext uri="{FF2B5EF4-FFF2-40B4-BE49-F238E27FC236}">
                  <a16:creationId xmlns:a16="http://schemas.microsoft.com/office/drawing/2014/main" id="{F28B1CB1-B9C0-4CD2-9CC2-04E9F9EA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8" name="Freeform 1372">
              <a:extLst>
                <a:ext uri="{FF2B5EF4-FFF2-40B4-BE49-F238E27FC236}">
                  <a16:creationId xmlns:a16="http://schemas.microsoft.com/office/drawing/2014/main" id="{AF26E12A-F19D-43AF-8F17-62D9573D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84"/>
              <a:ext cx="123" cy="101"/>
            </a:xfrm>
            <a:custGeom>
              <a:avLst/>
              <a:gdLst>
                <a:gd name="T0" fmla="*/ 218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8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1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9" name="Freeform 1373">
              <a:extLst>
                <a:ext uri="{FF2B5EF4-FFF2-40B4-BE49-F238E27FC236}">
                  <a16:creationId xmlns:a16="http://schemas.microsoft.com/office/drawing/2014/main" id="{FE4E3F36-40F7-4E9C-8F49-C705DC88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0" name="Freeform 1374">
              <a:extLst>
                <a:ext uri="{FF2B5EF4-FFF2-40B4-BE49-F238E27FC236}">
                  <a16:creationId xmlns:a16="http://schemas.microsoft.com/office/drawing/2014/main" id="{8BCA7F3A-E45D-41BD-968F-7F925321D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1" name="Freeform 1375">
              <a:extLst>
                <a:ext uri="{FF2B5EF4-FFF2-40B4-BE49-F238E27FC236}">
                  <a16:creationId xmlns:a16="http://schemas.microsoft.com/office/drawing/2014/main" id="{BFB2E19F-09E9-4810-8EB1-B351BD14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2" name="Oval 1376">
              <a:extLst>
                <a:ext uri="{FF2B5EF4-FFF2-40B4-BE49-F238E27FC236}">
                  <a16:creationId xmlns:a16="http://schemas.microsoft.com/office/drawing/2014/main" id="{D1C9C2D4-78F3-4302-9EE7-19845AC8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985"/>
              <a:ext cx="108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73" name="Freeform 1377">
              <a:extLst>
                <a:ext uri="{FF2B5EF4-FFF2-40B4-BE49-F238E27FC236}">
                  <a16:creationId xmlns:a16="http://schemas.microsoft.com/office/drawing/2014/main" id="{A493C148-01CD-4D0C-A1FA-67FF2B5F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4" name="Freeform 1378">
              <a:extLst>
                <a:ext uri="{FF2B5EF4-FFF2-40B4-BE49-F238E27FC236}">
                  <a16:creationId xmlns:a16="http://schemas.microsoft.com/office/drawing/2014/main" id="{D4468A33-35F6-428F-B7E8-573A9B99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989"/>
              <a:ext cx="105" cy="79"/>
            </a:xfrm>
            <a:custGeom>
              <a:avLst/>
              <a:gdLst>
                <a:gd name="T0" fmla="*/ 190 w 78"/>
                <a:gd name="T1" fmla="*/ 80 h 55"/>
                <a:gd name="T2" fmla="*/ 96 w 78"/>
                <a:gd name="T3" fmla="*/ 162 h 55"/>
                <a:gd name="T4" fmla="*/ 0 w 78"/>
                <a:gd name="T5" fmla="*/ 82 h 55"/>
                <a:gd name="T6" fmla="*/ 96 w 78"/>
                <a:gd name="T7" fmla="*/ 0 h 55"/>
                <a:gd name="T8" fmla="*/ 190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5" name="Freeform 1379">
              <a:extLst>
                <a:ext uri="{FF2B5EF4-FFF2-40B4-BE49-F238E27FC236}">
                  <a16:creationId xmlns:a16="http://schemas.microsoft.com/office/drawing/2014/main" id="{AB4FF854-6F22-41B8-9369-F04FA0B8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993"/>
              <a:ext cx="62" cy="67"/>
            </a:xfrm>
            <a:custGeom>
              <a:avLst/>
              <a:gdLst>
                <a:gd name="T0" fmla="*/ 80 w 46"/>
                <a:gd name="T1" fmla="*/ 1 h 47"/>
                <a:gd name="T2" fmla="*/ 15 w 46"/>
                <a:gd name="T3" fmla="*/ 43 h 47"/>
                <a:gd name="T4" fmla="*/ 47 w 46"/>
                <a:gd name="T5" fmla="*/ 128 h 47"/>
                <a:gd name="T6" fmla="*/ 77 w 46"/>
                <a:gd name="T7" fmla="*/ 128 h 47"/>
                <a:gd name="T8" fmla="*/ 77 w 46"/>
                <a:gd name="T9" fmla="*/ 110 h 47"/>
                <a:gd name="T10" fmla="*/ 78 w 46"/>
                <a:gd name="T11" fmla="*/ 90 h 47"/>
                <a:gd name="T12" fmla="*/ 113 w 46"/>
                <a:gd name="T13" fmla="*/ 33 h 47"/>
                <a:gd name="T14" fmla="*/ 80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1" y="44"/>
                  </a:cubicBezTo>
                  <a:cubicBezTo>
                    <a:pt x="32" y="42"/>
                    <a:pt x="32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6" y="19"/>
                    <a:pt x="46" y="11"/>
                  </a:cubicBezTo>
                  <a:cubicBezTo>
                    <a:pt x="46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" name="Freeform 1380">
              <a:extLst>
                <a:ext uri="{FF2B5EF4-FFF2-40B4-BE49-F238E27FC236}">
                  <a16:creationId xmlns:a16="http://schemas.microsoft.com/office/drawing/2014/main" id="{B4DC7658-FD91-41D1-A8AB-377F1AF3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005"/>
              <a:ext cx="33" cy="44"/>
            </a:xfrm>
            <a:custGeom>
              <a:avLst/>
              <a:gdLst>
                <a:gd name="T0" fmla="*/ 36 w 24"/>
                <a:gd name="T1" fmla="*/ 1 h 31"/>
                <a:gd name="T2" fmla="*/ 19 w 24"/>
                <a:gd name="T3" fmla="*/ 14 h 31"/>
                <a:gd name="T4" fmla="*/ 8 w 24"/>
                <a:gd name="T5" fmla="*/ 33 h 31"/>
                <a:gd name="T6" fmla="*/ 11 w 24"/>
                <a:gd name="T7" fmla="*/ 71 h 31"/>
                <a:gd name="T8" fmla="*/ 26 w 24"/>
                <a:gd name="T9" fmla="*/ 82 h 31"/>
                <a:gd name="T10" fmla="*/ 26 w 24"/>
                <a:gd name="T11" fmla="*/ 68 h 31"/>
                <a:gd name="T12" fmla="*/ 29 w 24"/>
                <a:gd name="T13" fmla="*/ 53 h 31"/>
                <a:gd name="T14" fmla="*/ 54 w 24"/>
                <a:gd name="T15" fmla="*/ 13 h 31"/>
                <a:gd name="T16" fmla="*/ 36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" name="Freeform 1381">
              <a:extLst>
                <a:ext uri="{FF2B5EF4-FFF2-40B4-BE49-F238E27FC236}">
                  <a16:creationId xmlns:a16="http://schemas.microsoft.com/office/drawing/2014/main" id="{CBB7B7BD-A4D0-43EF-8A30-67620E425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982"/>
              <a:ext cx="42" cy="68"/>
            </a:xfrm>
            <a:custGeom>
              <a:avLst/>
              <a:gdLst>
                <a:gd name="T0" fmla="*/ 0 w 31"/>
                <a:gd name="T1" fmla="*/ 1 h 48"/>
                <a:gd name="T2" fmla="*/ 51 w 31"/>
                <a:gd name="T3" fmla="*/ 136 h 48"/>
                <a:gd name="T4" fmla="*/ 26 w 31"/>
                <a:gd name="T5" fmla="*/ 6 h 48"/>
                <a:gd name="T6" fmla="*/ 0 w 31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1" y="20"/>
                    <a:pt x="10" y="2"/>
                  </a:cubicBezTo>
                  <a:cubicBezTo>
                    <a:pt x="10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" name="Freeform 1382">
              <a:extLst>
                <a:ext uri="{FF2B5EF4-FFF2-40B4-BE49-F238E27FC236}">
                  <a16:creationId xmlns:a16="http://schemas.microsoft.com/office/drawing/2014/main" id="{E2C5C150-F796-4A15-A5D0-6D81FF4D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" name="Freeform 1383">
              <a:extLst>
                <a:ext uri="{FF2B5EF4-FFF2-40B4-BE49-F238E27FC236}">
                  <a16:creationId xmlns:a16="http://schemas.microsoft.com/office/drawing/2014/main" id="{7799F851-5128-456B-BC91-F4FF6CB87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" name="Freeform 1384">
              <a:extLst>
                <a:ext uri="{FF2B5EF4-FFF2-40B4-BE49-F238E27FC236}">
                  <a16:creationId xmlns:a16="http://schemas.microsoft.com/office/drawing/2014/main" id="{33728C97-EDD2-4132-928E-0069730B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3062"/>
              <a:ext cx="12" cy="7"/>
            </a:xfrm>
            <a:custGeom>
              <a:avLst/>
              <a:gdLst>
                <a:gd name="T0" fmla="*/ 20 w 9"/>
                <a:gd name="T1" fmla="*/ 6 h 5"/>
                <a:gd name="T2" fmla="*/ 12 w 9"/>
                <a:gd name="T3" fmla="*/ 14 h 5"/>
                <a:gd name="T4" fmla="*/ 0 w 9"/>
                <a:gd name="T5" fmla="*/ 8 h 5"/>
                <a:gd name="T6" fmla="*/ 9 w 9"/>
                <a:gd name="T7" fmla="*/ 0 h 5"/>
                <a:gd name="T8" fmla="*/ 20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" name="Oval 1385">
              <a:extLst>
                <a:ext uri="{FF2B5EF4-FFF2-40B4-BE49-F238E27FC236}">
                  <a16:creationId xmlns:a16="http://schemas.microsoft.com/office/drawing/2014/main" id="{9E41AFC6-4BCD-4C93-AA63-0DCDF5D62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066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2" name="Oval 1386">
              <a:extLst>
                <a:ext uri="{FF2B5EF4-FFF2-40B4-BE49-F238E27FC236}">
                  <a16:creationId xmlns:a16="http://schemas.microsoft.com/office/drawing/2014/main" id="{B5362AF3-CDC1-4FF7-B221-C938F95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3" name="Freeform 1387">
              <a:extLst>
                <a:ext uri="{FF2B5EF4-FFF2-40B4-BE49-F238E27FC236}">
                  <a16:creationId xmlns:a16="http://schemas.microsoft.com/office/drawing/2014/main" id="{D2795586-252C-4863-B4F9-E10E20027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4" name="Freeform 1388">
              <a:extLst>
                <a:ext uri="{FF2B5EF4-FFF2-40B4-BE49-F238E27FC236}">
                  <a16:creationId xmlns:a16="http://schemas.microsoft.com/office/drawing/2014/main" id="{A2503EF1-80A2-409D-AF36-F5C73C1E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" name="Freeform 1389">
              <a:extLst>
                <a:ext uri="{FF2B5EF4-FFF2-40B4-BE49-F238E27FC236}">
                  <a16:creationId xmlns:a16="http://schemas.microsoft.com/office/drawing/2014/main" id="{4AE54AD5-6FC6-4F29-B2C9-9B6936919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" name="Freeform 1390">
              <a:extLst>
                <a:ext uri="{FF2B5EF4-FFF2-40B4-BE49-F238E27FC236}">
                  <a16:creationId xmlns:a16="http://schemas.microsoft.com/office/drawing/2014/main" id="{4B2C6AC6-1BCB-4659-936B-CC30AA63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" name="Oval 1391">
              <a:extLst>
                <a:ext uri="{FF2B5EF4-FFF2-40B4-BE49-F238E27FC236}">
                  <a16:creationId xmlns:a16="http://schemas.microsoft.com/office/drawing/2014/main" id="{7C55B175-2D8D-4AB8-B430-08E880989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8" name="Oval 1392">
              <a:extLst>
                <a:ext uri="{FF2B5EF4-FFF2-40B4-BE49-F238E27FC236}">
                  <a16:creationId xmlns:a16="http://schemas.microsoft.com/office/drawing/2014/main" id="{30E342C3-86F6-498F-A3C3-204F76F7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9" name="Freeform 1393">
              <a:extLst>
                <a:ext uri="{FF2B5EF4-FFF2-40B4-BE49-F238E27FC236}">
                  <a16:creationId xmlns:a16="http://schemas.microsoft.com/office/drawing/2014/main" id="{C261BF48-9BC9-41C0-A77E-C94A51EB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" name="Freeform 1394">
              <a:extLst>
                <a:ext uri="{FF2B5EF4-FFF2-40B4-BE49-F238E27FC236}">
                  <a16:creationId xmlns:a16="http://schemas.microsoft.com/office/drawing/2014/main" id="{422D1245-8766-4411-95CD-1079638A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" name="Freeform 1395">
              <a:extLst>
                <a:ext uri="{FF2B5EF4-FFF2-40B4-BE49-F238E27FC236}">
                  <a16:creationId xmlns:a16="http://schemas.microsoft.com/office/drawing/2014/main" id="{0738EE94-76A5-499D-BFB2-61A9E7FD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2" name="Freeform 1396">
              <a:extLst>
                <a:ext uri="{FF2B5EF4-FFF2-40B4-BE49-F238E27FC236}">
                  <a16:creationId xmlns:a16="http://schemas.microsoft.com/office/drawing/2014/main" id="{DF7F44B2-E6A2-4E35-97DB-A0041499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3" name="Oval 1397">
              <a:extLst>
                <a:ext uri="{FF2B5EF4-FFF2-40B4-BE49-F238E27FC236}">
                  <a16:creationId xmlns:a16="http://schemas.microsoft.com/office/drawing/2014/main" id="{03DEDBB9-E443-49A6-BF78-958D746B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94" name="Freeform 1398">
              <a:extLst>
                <a:ext uri="{FF2B5EF4-FFF2-40B4-BE49-F238E27FC236}">
                  <a16:creationId xmlns:a16="http://schemas.microsoft.com/office/drawing/2014/main" id="{A533ABE2-E7EC-4973-A220-50AE311D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5" name="Freeform 1399">
              <a:extLst>
                <a:ext uri="{FF2B5EF4-FFF2-40B4-BE49-F238E27FC236}">
                  <a16:creationId xmlns:a16="http://schemas.microsoft.com/office/drawing/2014/main" id="{49B997EE-493A-448C-9FC2-FDC28618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" name="Freeform 1400">
              <a:extLst>
                <a:ext uri="{FF2B5EF4-FFF2-40B4-BE49-F238E27FC236}">
                  <a16:creationId xmlns:a16="http://schemas.microsoft.com/office/drawing/2014/main" id="{AFE883E0-F3A3-48BA-8B17-C032DAF7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993"/>
              <a:ext cx="61" cy="67"/>
            </a:xfrm>
            <a:custGeom>
              <a:avLst/>
              <a:gdLst>
                <a:gd name="T0" fmla="*/ 74 w 46"/>
                <a:gd name="T1" fmla="*/ 1 h 47"/>
                <a:gd name="T2" fmla="*/ 15 w 46"/>
                <a:gd name="T3" fmla="*/ 43 h 47"/>
                <a:gd name="T4" fmla="*/ 42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4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2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8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2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" name="Freeform 1401">
              <a:extLst>
                <a:ext uri="{FF2B5EF4-FFF2-40B4-BE49-F238E27FC236}">
                  <a16:creationId xmlns:a16="http://schemas.microsoft.com/office/drawing/2014/main" id="{5D2CCD92-3170-4B90-8D72-2D4B1F19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6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2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8" name="Freeform 1402">
              <a:extLst>
                <a:ext uri="{FF2B5EF4-FFF2-40B4-BE49-F238E27FC236}">
                  <a16:creationId xmlns:a16="http://schemas.microsoft.com/office/drawing/2014/main" id="{438C6F8C-42C7-488A-A5F1-220721A8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9" name="Freeform 1403">
              <a:extLst>
                <a:ext uri="{FF2B5EF4-FFF2-40B4-BE49-F238E27FC236}">
                  <a16:creationId xmlns:a16="http://schemas.microsoft.com/office/drawing/2014/main" id="{A8256ADD-07E6-47EC-9141-27936BBF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0" name="Freeform 1404">
              <a:extLst>
                <a:ext uri="{FF2B5EF4-FFF2-40B4-BE49-F238E27FC236}">
                  <a16:creationId xmlns:a16="http://schemas.microsoft.com/office/drawing/2014/main" id="{63698B3A-0715-40A2-907C-263676D9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3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1" name="Freeform 1405">
              <a:extLst>
                <a:ext uri="{FF2B5EF4-FFF2-40B4-BE49-F238E27FC236}">
                  <a16:creationId xmlns:a16="http://schemas.microsoft.com/office/drawing/2014/main" id="{5B245C3A-6CAB-42F2-81EE-61BCF797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2" name="Oval 1406">
              <a:extLst>
                <a:ext uri="{FF2B5EF4-FFF2-40B4-BE49-F238E27FC236}">
                  <a16:creationId xmlns:a16="http://schemas.microsoft.com/office/drawing/2014/main" id="{1F72AF8A-C244-4F39-8BD4-A6B672581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3" name="Oval 1407">
              <a:extLst>
                <a:ext uri="{FF2B5EF4-FFF2-40B4-BE49-F238E27FC236}">
                  <a16:creationId xmlns:a16="http://schemas.microsoft.com/office/drawing/2014/main" id="{F156893B-475C-4D94-A6E2-A116F45C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4" name="Freeform 1408">
              <a:extLst>
                <a:ext uri="{FF2B5EF4-FFF2-40B4-BE49-F238E27FC236}">
                  <a16:creationId xmlns:a16="http://schemas.microsoft.com/office/drawing/2014/main" id="{C481C46C-9ED6-4D70-A9DE-CCA8C872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5" name="Freeform 1409">
              <a:extLst>
                <a:ext uri="{FF2B5EF4-FFF2-40B4-BE49-F238E27FC236}">
                  <a16:creationId xmlns:a16="http://schemas.microsoft.com/office/drawing/2014/main" id="{EB921C69-7413-4B32-9E16-C30D338A3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" name="Freeform 1410">
              <a:extLst>
                <a:ext uri="{FF2B5EF4-FFF2-40B4-BE49-F238E27FC236}">
                  <a16:creationId xmlns:a16="http://schemas.microsoft.com/office/drawing/2014/main" id="{EB666E69-8918-4754-B5A6-346B2F83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" name="Freeform 1411">
              <a:extLst>
                <a:ext uri="{FF2B5EF4-FFF2-40B4-BE49-F238E27FC236}">
                  <a16:creationId xmlns:a16="http://schemas.microsoft.com/office/drawing/2014/main" id="{DF5B4D1B-68B7-40A7-BE5A-800FD915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8" name="Oval 1412">
              <a:extLst>
                <a:ext uri="{FF2B5EF4-FFF2-40B4-BE49-F238E27FC236}">
                  <a16:creationId xmlns:a16="http://schemas.microsoft.com/office/drawing/2014/main" id="{7CBA4958-6735-4E7E-8346-904FFA00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9" name="Oval 1413">
              <a:extLst>
                <a:ext uri="{FF2B5EF4-FFF2-40B4-BE49-F238E27FC236}">
                  <a16:creationId xmlns:a16="http://schemas.microsoft.com/office/drawing/2014/main" id="{ECCC45D4-FF85-4985-A9CC-5C4EC1B1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10" name="Freeform 1414">
              <a:extLst>
                <a:ext uri="{FF2B5EF4-FFF2-40B4-BE49-F238E27FC236}">
                  <a16:creationId xmlns:a16="http://schemas.microsoft.com/office/drawing/2014/main" id="{BA04AE58-B96A-4FEB-9B29-4DAADEFA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984"/>
              <a:ext cx="123" cy="101"/>
            </a:xfrm>
            <a:custGeom>
              <a:avLst/>
              <a:gdLst>
                <a:gd name="T0" fmla="*/ 219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9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2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1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2" y="16"/>
                    <a:pt x="92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1" name="Freeform 1415">
              <a:extLst>
                <a:ext uri="{FF2B5EF4-FFF2-40B4-BE49-F238E27FC236}">
                  <a16:creationId xmlns:a16="http://schemas.microsoft.com/office/drawing/2014/main" id="{807C7248-FF09-4FDF-BEEE-ECE923BF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982"/>
              <a:ext cx="121" cy="107"/>
            </a:xfrm>
            <a:custGeom>
              <a:avLst/>
              <a:gdLst>
                <a:gd name="T0" fmla="*/ 214 w 91"/>
                <a:gd name="T1" fmla="*/ 108 h 75"/>
                <a:gd name="T2" fmla="*/ 108 w 91"/>
                <a:gd name="T3" fmla="*/ 218 h 75"/>
                <a:gd name="T4" fmla="*/ 0 w 91"/>
                <a:gd name="T5" fmla="*/ 108 h 75"/>
                <a:gd name="T6" fmla="*/ 106 w 91"/>
                <a:gd name="T7" fmla="*/ 0 h 75"/>
                <a:gd name="T8" fmla="*/ 214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2" name="Freeform 1416">
              <a:extLst>
                <a:ext uri="{FF2B5EF4-FFF2-40B4-BE49-F238E27FC236}">
                  <a16:creationId xmlns:a16="http://schemas.microsoft.com/office/drawing/2014/main" id="{A0074C5D-8CED-4C0C-8EE1-24F4F57C7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3" name="Freeform 1417">
              <a:extLst>
                <a:ext uri="{FF2B5EF4-FFF2-40B4-BE49-F238E27FC236}">
                  <a16:creationId xmlns:a16="http://schemas.microsoft.com/office/drawing/2014/main" id="{26001285-ABAF-448B-B59D-803100A4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982"/>
              <a:ext cx="121" cy="107"/>
            </a:xfrm>
            <a:custGeom>
              <a:avLst/>
              <a:gdLst>
                <a:gd name="T0" fmla="*/ 214 w 91"/>
                <a:gd name="T1" fmla="*/ 108 h 75"/>
                <a:gd name="T2" fmla="*/ 108 w 91"/>
                <a:gd name="T3" fmla="*/ 218 h 75"/>
                <a:gd name="T4" fmla="*/ 0 w 91"/>
                <a:gd name="T5" fmla="*/ 108 h 75"/>
                <a:gd name="T6" fmla="*/ 106 w 91"/>
                <a:gd name="T7" fmla="*/ 0 h 75"/>
                <a:gd name="T8" fmla="*/ 214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4" name="Oval 1418">
              <a:extLst>
                <a:ext uri="{FF2B5EF4-FFF2-40B4-BE49-F238E27FC236}">
                  <a16:creationId xmlns:a16="http://schemas.microsoft.com/office/drawing/2014/main" id="{F5351277-DF17-4C54-A41F-69D8476C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15" name="Freeform 1419">
              <a:extLst>
                <a:ext uri="{FF2B5EF4-FFF2-40B4-BE49-F238E27FC236}">
                  <a16:creationId xmlns:a16="http://schemas.microsoft.com/office/drawing/2014/main" id="{45E978F4-5B7A-4D91-ADEB-F99858D2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6" name="Freeform 1420">
              <a:extLst>
                <a:ext uri="{FF2B5EF4-FFF2-40B4-BE49-F238E27FC236}">
                  <a16:creationId xmlns:a16="http://schemas.microsoft.com/office/drawing/2014/main" id="{8BAC21AE-B391-4495-B2A8-CC3E050AB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7" name="Freeform 1421">
              <a:extLst>
                <a:ext uri="{FF2B5EF4-FFF2-40B4-BE49-F238E27FC236}">
                  <a16:creationId xmlns:a16="http://schemas.microsoft.com/office/drawing/2014/main" id="{E1D14FCA-F4B7-4722-B36B-492E887C4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993"/>
              <a:ext cx="63" cy="67"/>
            </a:xfrm>
            <a:custGeom>
              <a:avLst/>
              <a:gdLst>
                <a:gd name="T0" fmla="*/ 79 w 47"/>
                <a:gd name="T1" fmla="*/ 1 h 47"/>
                <a:gd name="T2" fmla="*/ 15 w 47"/>
                <a:gd name="T3" fmla="*/ 43 h 47"/>
                <a:gd name="T4" fmla="*/ 46 w 47"/>
                <a:gd name="T5" fmla="*/ 128 h 47"/>
                <a:gd name="T6" fmla="*/ 78 w 47"/>
                <a:gd name="T7" fmla="*/ 128 h 47"/>
                <a:gd name="T8" fmla="*/ 78 w 47"/>
                <a:gd name="T9" fmla="*/ 110 h 47"/>
                <a:gd name="T10" fmla="*/ 78 w 47"/>
                <a:gd name="T11" fmla="*/ 90 h 47"/>
                <a:gd name="T12" fmla="*/ 113 w 47"/>
                <a:gd name="T13" fmla="*/ 33 h 47"/>
                <a:gd name="T14" fmla="*/ 79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1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8" name="Freeform 1422">
              <a:extLst>
                <a:ext uri="{FF2B5EF4-FFF2-40B4-BE49-F238E27FC236}">
                  <a16:creationId xmlns:a16="http://schemas.microsoft.com/office/drawing/2014/main" id="{53F26E49-24BD-4822-88E9-4F26AE5D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7 w 24"/>
                <a:gd name="T9" fmla="*/ 82 h 31"/>
                <a:gd name="T10" fmla="*/ 23 w 24"/>
                <a:gd name="T11" fmla="*/ 68 h 31"/>
                <a:gd name="T12" fmla="*/ 28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5" y="26"/>
                    <a:pt x="8" y="31"/>
                    <a:pt x="11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10" y="22"/>
                    <a:pt x="10" y="20"/>
                    <a:pt x="12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9" name="Freeform 1423">
              <a:extLst>
                <a:ext uri="{FF2B5EF4-FFF2-40B4-BE49-F238E27FC236}">
                  <a16:creationId xmlns:a16="http://schemas.microsoft.com/office/drawing/2014/main" id="{C47B5C09-5EA7-4275-9624-52C280D9C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0" name="Freeform 1424">
              <a:extLst>
                <a:ext uri="{FF2B5EF4-FFF2-40B4-BE49-F238E27FC236}">
                  <a16:creationId xmlns:a16="http://schemas.microsoft.com/office/drawing/2014/main" id="{5F50C8FE-D285-4350-9856-FB74B7EC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1" name="Freeform 1425">
              <a:extLst>
                <a:ext uri="{FF2B5EF4-FFF2-40B4-BE49-F238E27FC236}">
                  <a16:creationId xmlns:a16="http://schemas.microsoft.com/office/drawing/2014/main" id="{BA0161B3-8A70-4FEC-9EB6-E386540F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3055"/>
              <a:ext cx="19" cy="14"/>
            </a:xfrm>
            <a:custGeom>
              <a:avLst/>
              <a:gdLst>
                <a:gd name="T0" fmla="*/ 35 w 14"/>
                <a:gd name="T1" fmla="*/ 21 h 10"/>
                <a:gd name="T2" fmla="*/ 15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5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2" name="Freeform 1426">
              <a:extLst>
                <a:ext uri="{FF2B5EF4-FFF2-40B4-BE49-F238E27FC236}">
                  <a16:creationId xmlns:a16="http://schemas.microsoft.com/office/drawing/2014/main" id="{1F29E197-3AF5-468E-80B0-37119F51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062"/>
              <a:ext cx="12" cy="7"/>
            </a:xfrm>
            <a:custGeom>
              <a:avLst/>
              <a:gdLst>
                <a:gd name="T0" fmla="*/ 21 w 9"/>
                <a:gd name="T1" fmla="*/ 6 h 5"/>
                <a:gd name="T2" fmla="*/ 12 w 9"/>
                <a:gd name="T3" fmla="*/ 14 h 5"/>
                <a:gd name="T4" fmla="*/ 1 w 9"/>
                <a:gd name="T5" fmla="*/ 8 h 5"/>
                <a:gd name="T6" fmla="*/ 9 w 9"/>
                <a:gd name="T7" fmla="*/ 0 h 5"/>
                <a:gd name="T8" fmla="*/ 21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3" name="Oval 1427">
              <a:extLst>
                <a:ext uri="{FF2B5EF4-FFF2-40B4-BE49-F238E27FC236}">
                  <a16:creationId xmlns:a16="http://schemas.microsoft.com/office/drawing/2014/main" id="{6E512F91-349F-432A-92ED-175E06C3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24" name="Oval 1428">
              <a:extLst>
                <a:ext uri="{FF2B5EF4-FFF2-40B4-BE49-F238E27FC236}">
                  <a16:creationId xmlns:a16="http://schemas.microsoft.com/office/drawing/2014/main" id="{DADCC3EE-EC7F-4557-B671-4542BB49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07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25" name="Freeform 1429">
              <a:extLst>
                <a:ext uri="{FF2B5EF4-FFF2-40B4-BE49-F238E27FC236}">
                  <a16:creationId xmlns:a16="http://schemas.microsoft.com/office/drawing/2014/main" id="{65E7604C-9DD4-4B00-B771-A51EE8D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6" name="Freeform 1430">
              <a:extLst>
                <a:ext uri="{FF2B5EF4-FFF2-40B4-BE49-F238E27FC236}">
                  <a16:creationId xmlns:a16="http://schemas.microsoft.com/office/drawing/2014/main" id="{2E2F93C5-EF8D-45EF-AFB0-CC71C685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" name="Freeform 1431">
              <a:extLst>
                <a:ext uri="{FF2B5EF4-FFF2-40B4-BE49-F238E27FC236}">
                  <a16:creationId xmlns:a16="http://schemas.microsoft.com/office/drawing/2014/main" id="{320886C3-A685-41F9-ABFB-8581001C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8" name="Freeform 1432">
              <a:extLst>
                <a:ext uri="{FF2B5EF4-FFF2-40B4-BE49-F238E27FC236}">
                  <a16:creationId xmlns:a16="http://schemas.microsoft.com/office/drawing/2014/main" id="{72BCB14C-B4D4-4784-933A-2998E7E0D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9" name="Oval 1433">
              <a:extLst>
                <a:ext uri="{FF2B5EF4-FFF2-40B4-BE49-F238E27FC236}">
                  <a16:creationId xmlns:a16="http://schemas.microsoft.com/office/drawing/2014/main" id="{095A7F30-984B-4BE9-8B65-01B789C3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0" name="Oval 1434">
              <a:extLst>
                <a:ext uri="{FF2B5EF4-FFF2-40B4-BE49-F238E27FC236}">
                  <a16:creationId xmlns:a16="http://schemas.microsoft.com/office/drawing/2014/main" id="{393E778C-BAE1-47B0-B39D-92A5B3AC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1" name="Freeform 1435">
              <a:extLst>
                <a:ext uri="{FF2B5EF4-FFF2-40B4-BE49-F238E27FC236}">
                  <a16:creationId xmlns:a16="http://schemas.microsoft.com/office/drawing/2014/main" id="{8DBD1DD5-19BE-48C5-85FC-3F8D341B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4"/>
              <a:ext cx="121" cy="101"/>
            </a:xfrm>
            <a:custGeom>
              <a:avLst/>
              <a:gdLst>
                <a:gd name="T0" fmla="*/ 214 w 91"/>
                <a:gd name="T1" fmla="*/ 101 h 71"/>
                <a:gd name="T2" fmla="*/ 108 w 91"/>
                <a:gd name="T3" fmla="*/ 205 h 71"/>
                <a:gd name="T4" fmla="*/ 0 w 91"/>
                <a:gd name="T5" fmla="*/ 104 h 71"/>
                <a:gd name="T6" fmla="*/ 106 w 91"/>
                <a:gd name="T7" fmla="*/ 0 h 71"/>
                <a:gd name="T8" fmla="*/ 214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2" name="Freeform 1436">
              <a:extLst>
                <a:ext uri="{FF2B5EF4-FFF2-40B4-BE49-F238E27FC236}">
                  <a16:creationId xmlns:a16="http://schemas.microsoft.com/office/drawing/2014/main" id="{A66EEE14-6766-4C22-B504-AB841E241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3" name="Freeform 1437">
              <a:extLst>
                <a:ext uri="{FF2B5EF4-FFF2-40B4-BE49-F238E27FC236}">
                  <a16:creationId xmlns:a16="http://schemas.microsoft.com/office/drawing/2014/main" id="{7FE306E0-3C35-47B2-BBBB-63B9A7B3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021"/>
              <a:ext cx="39" cy="59"/>
            </a:xfrm>
            <a:custGeom>
              <a:avLst/>
              <a:gdLst>
                <a:gd name="T0" fmla="*/ 30 w 29"/>
                <a:gd name="T1" fmla="*/ 0 h 42"/>
                <a:gd name="T2" fmla="*/ 70 w 29"/>
                <a:gd name="T3" fmla="*/ 117 h 42"/>
                <a:gd name="T4" fmla="*/ 30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4" name="Freeform 1438">
              <a:extLst>
                <a:ext uri="{FF2B5EF4-FFF2-40B4-BE49-F238E27FC236}">
                  <a16:creationId xmlns:a16="http://schemas.microsoft.com/office/drawing/2014/main" id="{31BD38E8-97DE-4858-A617-78FCEE62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5" name="Oval 1439">
              <a:extLst>
                <a:ext uri="{FF2B5EF4-FFF2-40B4-BE49-F238E27FC236}">
                  <a16:creationId xmlns:a16="http://schemas.microsoft.com/office/drawing/2014/main" id="{6CFC1C15-9FBE-4643-A616-1726C9864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6" name="Freeform 1440">
              <a:extLst>
                <a:ext uri="{FF2B5EF4-FFF2-40B4-BE49-F238E27FC236}">
                  <a16:creationId xmlns:a16="http://schemas.microsoft.com/office/drawing/2014/main" id="{4E57E43F-3751-44F4-A3B1-A8B09F449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991"/>
              <a:ext cx="105" cy="84"/>
            </a:xfrm>
            <a:custGeom>
              <a:avLst/>
              <a:gdLst>
                <a:gd name="T0" fmla="*/ 190 w 78"/>
                <a:gd name="T1" fmla="*/ 83 h 59"/>
                <a:gd name="T2" fmla="*/ 98 w 78"/>
                <a:gd name="T3" fmla="*/ 171 h 59"/>
                <a:gd name="T4" fmla="*/ 0 w 78"/>
                <a:gd name="T5" fmla="*/ 87 h 59"/>
                <a:gd name="T6" fmla="*/ 96 w 78"/>
                <a:gd name="T7" fmla="*/ 0 h 59"/>
                <a:gd name="T8" fmla="*/ 190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40" y="59"/>
                  </a:cubicBezTo>
                  <a:cubicBezTo>
                    <a:pt x="18" y="59"/>
                    <a:pt x="1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" name="Freeform 1441">
              <a:extLst>
                <a:ext uri="{FF2B5EF4-FFF2-40B4-BE49-F238E27FC236}">
                  <a16:creationId xmlns:a16="http://schemas.microsoft.com/office/drawing/2014/main" id="{FD176EFF-32CF-4014-9ACE-8454CE99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5 w 78"/>
                <a:gd name="T3" fmla="*/ 162 h 55"/>
                <a:gd name="T4" fmla="*/ 1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40" y="55"/>
                  </a:cubicBezTo>
                  <a:cubicBezTo>
                    <a:pt x="18" y="55"/>
                    <a:pt x="1" y="43"/>
                    <a:pt x="1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8" name="Freeform 1442">
              <a:extLst>
                <a:ext uri="{FF2B5EF4-FFF2-40B4-BE49-F238E27FC236}">
                  <a16:creationId xmlns:a16="http://schemas.microsoft.com/office/drawing/2014/main" id="{EE2C2FB0-FF45-406A-A931-F78CB7F38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993"/>
              <a:ext cx="62" cy="67"/>
            </a:xfrm>
            <a:custGeom>
              <a:avLst/>
              <a:gdLst>
                <a:gd name="T0" fmla="*/ 80 w 46"/>
                <a:gd name="T1" fmla="*/ 1 h 47"/>
                <a:gd name="T2" fmla="*/ 15 w 46"/>
                <a:gd name="T3" fmla="*/ 43 h 47"/>
                <a:gd name="T4" fmla="*/ 47 w 46"/>
                <a:gd name="T5" fmla="*/ 128 h 47"/>
                <a:gd name="T6" fmla="*/ 77 w 46"/>
                <a:gd name="T7" fmla="*/ 128 h 47"/>
                <a:gd name="T8" fmla="*/ 77 w 46"/>
                <a:gd name="T9" fmla="*/ 110 h 47"/>
                <a:gd name="T10" fmla="*/ 78 w 46"/>
                <a:gd name="T11" fmla="*/ 90 h 47"/>
                <a:gd name="T12" fmla="*/ 113 w 46"/>
                <a:gd name="T13" fmla="*/ 33 h 47"/>
                <a:gd name="T14" fmla="*/ 80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9" name="Freeform 1443">
              <a:extLst>
                <a:ext uri="{FF2B5EF4-FFF2-40B4-BE49-F238E27FC236}">
                  <a16:creationId xmlns:a16="http://schemas.microsoft.com/office/drawing/2014/main" id="{07A63AE8-712E-4BF9-9A05-836103E7A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5 w 24"/>
                <a:gd name="T5" fmla="*/ 33 h 31"/>
                <a:gd name="T6" fmla="*/ 7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4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4" y="9"/>
                    <a:pt x="19" y="4"/>
                  </a:cubicBezTo>
                  <a:cubicBezTo>
                    <a:pt x="18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0" name="Freeform 1444">
              <a:extLst>
                <a:ext uri="{FF2B5EF4-FFF2-40B4-BE49-F238E27FC236}">
                  <a16:creationId xmlns:a16="http://schemas.microsoft.com/office/drawing/2014/main" id="{BDB7CFAB-4605-4334-B94C-2493075C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1" name="Freeform 1445">
              <a:extLst>
                <a:ext uri="{FF2B5EF4-FFF2-40B4-BE49-F238E27FC236}">
                  <a16:creationId xmlns:a16="http://schemas.microsoft.com/office/drawing/2014/main" id="{A0839DFE-E36E-4513-AD78-80ED8302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2" name="Freeform 1446">
              <a:extLst>
                <a:ext uri="{FF2B5EF4-FFF2-40B4-BE49-F238E27FC236}">
                  <a16:creationId xmlns:a16="http://schemas.microsoft.com/office/drawing/2014/main" id="{4731EED4-1F81-4B10-A5E5-BC821FD8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3" name="Freeform 1447">
              <a:extLst>
                <a:ext uri="{FF2B5EF4-FFF2-40B4-BE49-F238E27FC236}">
                  <a16:creationId xmlns:a16="http://schemas.microsoft.com/office/drawing/2014/main" id="{4CB3D35C-BBB6-4C08-A9DC-9AAC4DCE1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7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4" name="Oval 1448">
              <a:extLst>
                <a:ext uri="{FF2B5EF4-FFF2-40B4-BE49-F238E27FC236}">
                  <a16:creationId xmlns:a16="http://schemas.microsoft.com/office/drawing/2014/main" id="{19DDD48C-F9AB-4365-975A-F5ED1367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45" name="Oval 1449">
              <a:extLst>
                <a:ext uri="{FF2B5EF4-FFF2-40B4-BE49-F238E27FC236}">
                  <a16:creationId xmlns:a16="http://schemas.microsoft.com/office/drawing/2014/main" id="{7AFFF7BC-914F-44ED-8C1C-BF97D9F7B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46" name="Freeform 1450">
              <a:extLst>
                <a:ext uri="{FF2B5EF4-FFF2-40B4-BE49-F238E27FC236}">
                  <a16:creationId xmlns:a16="http://schemas.microsoft.com/office/drawing/2014/main" id="{96105138-38F9-4F3D-975B-2F3D0C8A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" name="Freeform 1451">
              <a:extLst>
                <a:ext uri="{FF2B5EF4-FFF2-40B4-BE49-F238E27FC236}">
                  <a16:creationId xmlns:a16="http://schemas.microsoft.com/office/drawing/2014/main" id="{817779B1-2715-4705-9F35-28804EEA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5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8" name="Freeform 1452">
              <a:extLst>
                <a:ext uri="{FF2B5EF4-FFF2-40B4-BE49-F238E27FC236}">
                  <a16:creationId xmlns:a16="http://schemas.microsoft.com/office/drawing/2014/main" id="{DFB709E5-A531-4E73-8087-5A5098E4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9" name="Freeform 1453">
              <a:extLst>
                <a:ext uri="{FF2B5EF4-FFF2-40B4-BE49-F238E27FC236}">
                  <a16:creationId xmlns:a16="http://schemas.microsoft.com/office/drawing/2014/main" id="{47B90772-27B2-4AB1-BF1B-AAFC14F6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056"/>
              <a:ext cx="120" cy="86"/>
            </a:xfrm>
            <a:custGeom>
              <a:avLst/>
              <a:gdLst>
                <a:gd name="T0" fmla="*/ 0 w 90"/>
                <a:gd name="T1" fmla="*/ 0 h 60"/>
                <a:gd name="T2" fmla="*/ 213 w 90"/>
                <a:gd name="T3" fmla="*/ 70 h 60"/>
                <a:gd name="T4" fmla="*/ 0 w 90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60">
                  <a:moveTo>
                    <a:pt x="0" y="0"/>
                  </a:moveTo>
                  <a:cubicBezTo>
                    <a:pt x="0" y="0"/>
                    <a:pt x="16" y="35"/>
                    <a:pt x="90" y="24"/>
                  </a:cubicBezTo>
                  <a:cubicBezTo>
                    <a:pt x="90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0" name="Oval 1454">
              <a:extLst>
                <a:ext uri="{FF2B5EF4-FFF2-40B4-BE49-F238E27FC236}">
                  <a16:creationId xmlns:a16="http://schemas.microsoft.com/office/drawing/2014/main" id="{43BBF69B-420D-4559-9410-85AD2B988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1" name="Oval 1455">
              <a:extLst>
                <a:ext uri="{FF2B5EF4-FFF2-40B4-BE49-F238E27FC236}">
                  <a16:creationId xmlns:a16="http://schemas.microsoft.com/office/drawing/2014/main" id="{9AB3A8B7-2597-478D-ABF7-BDF581755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2" name="Oval 1456">
              <a:extLst>
                <a:ext uri="{FF2B5EF4-FFF2-40B4-BE49-F238E27FC236}">
                  <a16:creationId xmlns:a16="http://schemas.microsoft.com/office/drawing/2014/main" id="{8C5B6F43-356A-40FC-882A-8CB386CC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2653"/>
              <a:ext cx="112" cy="93"/>
            </a:xfrm>
            <a:prstGeom prst="ellipse">
              <a:avLst/>
            </a:pr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3" name="Freeform 1457">
              <a:extLst>
                <a:ext uri="{FF2B5EF4-FFF2-40B4-BE49-F238E27FC236}">
                  <a16:creationId xmlns:a16="http://schemas.microsoft.com/office/drawing/2014/main" id="{2963E62F-A4EC-4377-8AFA-4A7F2248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4" name="Freeform 1458">
              <a:extLst>
                <a:ext uri="{FF2B5EF4-FFF2-40B4-BE49-F238E27FC236}">
                  <a16:creationId xmlns:a16="http://schemas.microsoft.com/office/drawing/2014/main" id="{F22D96A1-0996-46BE-8F40-6C7AC402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5" name="Freeform 1459">
              <a:extLst>
                <a:ext uri="{FF2B5EF4-FFF2-40B4-BE49-F238E27FC236}">
                  <a16:creationId xmlns:a16="http://schemas.microsoft.com/office/drawing/2014/main" id="{5A7FA5C3-892D-4538-AAE3-37CCBF69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6" name="Oval 1460">
              <a:extLst>
                <a:ext uri="{FF2B5EF4-FFF2-40B4-BE49-F238E27FC236}">
                  <a16:creationId xmlns:a16="http://schemas.microsoft.com/office/drawing/2014/main" id="{20AE4AC5-6E78-4392-A2B6-F9B3E0477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7" name="Freeform 1461">
              <a:extLst>
                <a:ext uri="{FF2B5EF4-FFF2-40B4-BE49-F238E27FC236}">
                  <a16:creationId xmlns:a16="http://schemas.microsoft.com/office/drawing/2014/main" id="{1C1E375E-5F9C-400E-90C7-D281A134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5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7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6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" name="Freeform 1462">
              <a:extLst>
                <a:ext uri="{FF2B5EF4-FFF2-40B4-BE49-F238E27FC236}">
                  <a16:creationId xmlns:a16="http://schemas.microsoft.com/office/drawing/2014/main" id="{70BCC025-B80E-4737-B724-B78FF870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7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9" name="Freeform 1463">
              <a:extLst>
                <a:ext uri="{FF2B5EF4-FFF2-40B4-BE49-F238E27FC236}">
                  <a16:creationId xmlns:a16="http://schemas.microsoft.com/office/drawing/2014/main" id="{403907EC-4B76-4736-98A3-06307D48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663"/>
              <a:ext cx="56" cy="61"/>
            </a:xfrm>
            <a:custGeom>
              <a:avLst/>
              <a:gdLst>
                <a:gd name="T0" fmla="*/ 71 w 42"/>
                <a:gd name="T1" fmla="*/ 1 h 43"/>
                <a:gd name="T2" fmla="*/ 12 w 42"/>
                <a:gd name="T3" fmla="*/ 37 h 43"/>
                <a:gd name="T4" fmla="*/ 41 w 42"/>
                <a:gd name="T5" fmla="*/ 115 h 43"/>
                <a:gd name="T6" fmla="*/ 69 w 42"/>
                <a:gd name="T7" fmla="*/ 115 h 43"/>
                <a:gd name="T8" fmla="*/ 65 w 42"/>
                <a:gd name="T9" fmla="*/ 101 h 43"/>
                <a:gd name="T10" fmla="*/ 69 w 42"/>
                <a:gd name="T11" fmla="*/ 81 h 43"/>
                <a:gd name="T12" fmla="*/ 100 w 42"/>
                <a:gd name="T13" fmla="*/ 26 h 43"/>
                <a:gd name="T14" fmla="*/ 71 w 42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0" y="42"/>
                    <a:pt x="27" y="43"/>
                    <a:pt x="29" y="40"/>
                  </a:cubicBezTo>
                  <a:cubicBezTo>
                    <a:pt x="30" y="38"/>
                    <a:pt x="29" y="36"/>
                    <a:pt x="28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2" y="17"/>
                    <a:pt x="42" y="9"/>
                  </a:cubicBezTo>
                  <a:cubicBezTo>
                    <a:pt x="42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0" name="Freeform 1464">
              <a:extLst>
                <a:ext uri="{FF2B5EF4-FFF2-40B4-BE49-F238E27FC236}">
                  <a16:creationId xmlns:a16="http://schemas.microsoft.com/office/drawing/2014/main" id="{8CE59579-1616-4971-9C47-8FF620757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1" y="19"/>
                    <a:pt x="3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1" name="Freeform 1465">
              <a:extLst>
                <a:ext uri="{FF2B5EF4-FFF2-40B4-BE49-F238E27FC236}">
                  <a16:creationId xmlns:a16="http://schemas.microsoft.com/office/drawing/2014/main" id="{B25057B9-BD8D-4881-AD95-6140DB85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2" name="Freeform 1466">
              <a:extLst>
                <a:ext uri="{FF2B5EF4-FFF2-40B4-BE49-F238E27FC236}">
                  <a16:creationId xmlns:a16="http://schemas.microsoft.com/office/drawing/2014/main" id="{C702A74F-B393-42A5-A86E-F5E373C6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3" name="Freeform 1467">
              <a:extLst>
                <a:ext uri="{FF2B5EF4-FFF2-40B4-BE49-F238E27FC236}">
                  <a16:creationId xmlns:a16="http://schemas.microsoft.com/office/drawing/2014/main" id="{9B596F9C-9A70-4CA8-8BE6-775987F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0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4" name="Freeform 1468">
              <a:extLst>
                <a:ext uri="{FF2B5EF4-FFF2-40B4-BE49-F238E27FC236}">
                  <a16:creationId xmlns:a16="http://schemas.microsoft.com/office/drawing/2014/main" id="{C61E1EB1-70C9-48BE-9AA7-16FBCDC7E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726"/>
              <a:ext cx="9" cy="6"/>
            </a:xfrm>
            <a:custGeom>
              <a:avLst/>
              <a:gdLst>
                <a:gd name="T0" fmla="*/ 15 w 7"/>
                <a:gd name="T1" fmla="*/ 5 h 4"/>
                <a:gd name="T2" fmla="*/ 8 w 7"/>
                <a:gd name="T3" fmla="*/ 14 h 4"/>
                <a:gd name="T4" fmla="*/ 0 w 7"/>
                <a:gd name="T5" fmla="*/ 8 h 4"/>
                <a:gd name="T6" fmla="*/ 6 w 7"/>
                <a:gd name="T7" fmla="*/ 0 h 4"/>
                <a:gd name="T8" fmla="*/ 15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5" name="Oval 1469">
              <a:extLst>
                <a:ext uri="{FF2B5EF4-FFF2-40B4-BE49-F238E27FC236}">
                  <a16:creationId xmlns:a16="http://schemas.microsoft.com/office/drawing/2014/main" id="{7B40FA63-E80A-4508-A996-931200D0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66" name="Oval 1470">
              <a:extLst>
                <a:ext uri="{FF2B5EF4-FFF2-40B4-BE49-F238E27FC236}">
                  <a16:creationId xmlns:a16="http://schemas.microsoft.com/office/drawing/2014/main" id="{192C3831-5B10-4B58-A1E5-17AEF9A8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67" name="Freeform 1471">
              <a:extLst>
                <a:ext uri="{FF2B5EF4-FFF2-40B4-BE49-F238E27FC236}">
                  <a16:creationId xmlns:a16="http://schemas.microsoft.com/office/drawing/2014/main" id="{E813DFB4-9E91-48D5-AAD1-F454EB11A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29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3" y="36"/>
                  </a:cubicBezTo>
                  <a:cubicBezTo>
                    <a:pt x="13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" name="Freeform 1472">
              <a:extLst>
                <a:ext uri="{FF2B5EF4-FFF2-40B4-BE49-F238E27FC236}">
                  <a16:creationId xmlns:a16="http://schemas.microsoft.com/office/drawing/2014/main" id="{D42CD187-6C5D-435B-9AF5-2F18E7D1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2662"/>
              <a:ext cx="22" cy="24"/>
            </a:xfrm>
            <a:custGeom>
              <a:avLst/>
              <a:gdLst>
                <a:gd name="T0" fmla="*/ 0 w 17"/>
                <a:gd name="T1" fmla="*/ 0 h 17"/>
                <a:gd name="T2" fmla="*/ 36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9" name="Freeform 1473">
              <a:extLst>
                <a:ext uri="{FF2B5EF4-FFF2-40B4-BE49-F238E27FC236}">
                  <a16:creationId xmlns:a16="http://schemas.microsoft.com/office/drawing/2014/main" id="{CB53E74F-B89C-4BBF-9F9B-9753C655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714"/>
              <a:ext cx="30" cy="16"/>
            </a:xfrm>
            <a:custGeom>
              <a:avLst/>
              <a:gdLst>
                <a:gd name="T0" fmla="*/ 0 w 22"/>
                <a:gd name="T1" fmla="*/ 33 h 11"/>
                <a:gd name="T2" fmla="*/ 56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5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0" name="Freeform 1474">
              <a:extLst>
                <a:ext uri="{FF2B5EF4-FFF2-40B4-BE49-F238E27FC236}">
                  <a16:creationId xmlns:a16="http://schemas.microsoft.com/office/drawing/2014/main" id="{1A7FDA71-B656-4B82-8A1A-387C05B3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1" name="Oval 1475">
              <a:extLst>
                <a:ext uri="{FF2B5EF4-FFF2-40B4-BE49-F238E27FC236}">
                  <a16:creationId xmlns:a16="http://schemas.microsoft.com/office/drawing/2014/main" id="{59A438F3-ECE7-4EAB-9C12-1C319D303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75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2" name="Oval 1476">
              <a:extLst>
                <a:ext uri="{FF2B5EF4-FFF2-40B4-BE49-F238E27FC236}">
                  <a16:creationId xmlns:a16="http://schemas.microsoft.com/office/drawing/2014/main" id="{620D1AD6-472A-4836-A6C5-3491316D6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3" name="Freeform 1477">
              <a:extLst>
                <a:ext uri="{FF2B5EF4-FFF2-40B4-BE49-F238E27FC236}">
                  <a16:creationId xmlns:a16="http://schemas.microsoft.com/office/drawing/2014/main" id="{D11D23D1-944F-4EB4-B236-BC692D1F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6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4" name="Freeform 1478">
              <a:extLst>
                <a:ext uri="{FF2B5EF4-FFF2-40B4-BE49-F238E27FC236}">
                  <a16:creationId xmlns:a16="http://schemas.microsoft.com/office/drawing/2014/main" id="{139187D5-827A-4ACE-AE29-AE1DD101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652"/>
              <a:ext cx="112" cy="98"/>
            </a:xfrm>
            <a:custGeom>
              <a:avLst/>
              <a:gdLst>
                <a:gd name="T0" fmla="*/ 199 w 84"/>
                <a:gd name="T1" fmla="*/ 97 h 69"/>
                <a:gd name="T2" fmla="*/ 100 w 84"/>
                <a:gd name="T3" fmla="*/ 197 h 69"/>
                <a:gd name="T4" fmla="*/ 0 w 84"/>
                <a:gd name="T5" fmla="*/ 97 h 69"/>
                <a:gd name="T6" fmla="*/ 100 w 84"/>
                <a:gd name="T7" fmla="*/ 0 h 69"/>
                <a:gd name="T8" fmla="*/ 199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5" name="Freeform 1479">
              <a:extLst>
                <a:ext uri="{FF2B5EF4-FFF2-40B4-BE49-F238E27FC236}">
                  <a16:creationId xmlns:a16="http://schemas.microsoft.com/office/drawing/2014/main" id="{C8672835-1CCF-41C5-9799-ADF9E8C3E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6" name="Freeform 1480">
              <a:extLst>
                <a:ext uri="{FF2B5EF4-FFF2-40B4-BE49-F238E27FC236}">
                  <a16:creationId xmlns:a16="http://schemas.microsoft.com/office/drawing/2014/main" id="{0D38790B-4789-40FB-883B-1211EAB6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652"/>
              <a:ext cx="112" cy="98"/>
            </a:xfrm>
            <a:custGeom>
              <a:avLst/>
              <a:gdLst>
                <a:gd name="T0" fmla="*/ 199 w 84"/>
                <a:gd name="T1" fmla="*/ 97 h 69"/>
                <a:gd name="T2" fmla="*/ 100 w 84"/>
                <a:gd name="T3" fmla="*/ 197 h 69"/>
                <a:gd name="T4" fmla="*/ 0 w 84"/>
                <a:gd name="T5" fmla="*/ 97 h 69"/>
                <a:gd name="T6" fmla="*/ 100 w 84"/>
                <a:gd name="T7" fmla="*/ 0 h 69"/>
                <a:gd name="T8" fmla="*/ 199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7" name="Oval 1481">
              <a:extLst>
                <a:ext uri="{FF2B5EF4-FFF2-40B4-BE49-F238E27FC236}">
                  <a16:creationId xmlns:a16="http://schemas.microsoft.com/office/drawing/2014/main" id="{721CFDCA-753E-4103-92C4-51B2A726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8" name="Freeform 1482">
              <a:extLst>
                <a:ext uri="{FF2B5EF4-FFF2-40B4-BE49-F238E27FC236}">
                  <a16:creationId xmlns:a16="http://schemas.microsoft.com/office/drawing/2014/main" id="{79FBB51A-A4EA-4DBC-B0D9-372AD926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4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5" y="0"/>
                  </a:cubicBezTo>
                  <a:cubicBezTo>
                    <a:pt x="55" y="0"/>
                    <a:pt x="71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" name="Freeform 1483">
              <a:extLst>
                <a:ext uri="{FF2B5EF4-FFF2-40B4-BE49-F238E27FC236}">
                  <a16:creationId xmlns:a16="http://schemas.microsoft.com/office/drawing/2014/main" id="{40182BCC-A39E-4638-BB28-D2CFE695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7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7" y="50"/>
                  </a:cubicBezTo>
                  <a:cubicBezTo>
                    <a:pt x="17" y="50"/>
                    <a:pt x="1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" name="Freeform 1484">
              <a:extLst>
                <a:ext uri="{FF2B5EF4-FFF2-40B4-BE49-F238E27FC236}">
                  <a16:creationId xmlns:a16="http://schemas.microsoft.com/office/drawing/2014/main" id="{9B9FE4C9-3C29-463F-B5FA-6DC31593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2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" name="Freeform 1485">
              <a:extLst>
                <a:ext uri="{FF2B5EF4-FFF2-40B4-BE49-F238E27FC236}">
                  <a16:creationId xmlns:a16="http://schemas.microsoft.com/office/drawing/2014/main" id="{4F2CF3C1-F3E5-4612-B573-38B23A0E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6 w 22"/>
                <a:gd name="T3" fmla="*/ 13 h 28"/>
                <a:gd name="T4" fmla="*/ 7 w 22"/>
                <a:gd name="T5" fmla="*/ 27 h 28"/>
                <a:gd name="T6" fmla="*/ 9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0" y="14"/>
                    <a:pt x="1" y="19"/>
                    <a:pt x="4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10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8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" name="Freeform 1486">
              <a:extLst>
                <a:ext uri="{FF2B5EF4-FFF2-40B4-BE49-F238E27FC236}">
                  <a16:creationId xmlns:a16="http://schemas.microsoft.com/office/drawing/2014/main" id="{5F6CB57B-7E89-4357-8DE3-1E92DFC0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" name="Freeform 1487">
              <a:extLst>
                <a:ext uri="{FF2B5EF4-FFF2-40B4-BE49-F238E27FC236}">
                  <a16:creationId xmlns:a16="http://schemas.microsoft.com/office/drawing/2014/main" id="{3B470B4B-C668-4341-8444-954CFADE4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0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" name="Freeform 1488">
              <a:extLst>
                <a:ext uri="{FF2B5EF4-FFF2-40B4-BE49-F238E27FC236}">
                  <a16:creationId xmlns:a16="http://schemas.microsoft.com/office/drawing/2014/main" id="{432B1942-7B39-49E4-9340-F390788F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" name="Freeform 1489">
              <a:extLst>
                <a:ext uri="{FF2B5EF4-FFF2-40B4-BE49-F238E27FC236}">
                  <a16:creationId xmlns:a16="http://schemas.microsoft.com/office/drawing/2014/main" id="{073BB849-C4C4-48A5-BAD2-B790F7D29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" name="Oval 1490">
              <a:extLst>
                <a:ext uri="{FF2B5EF4-FFF2-40B4-BE49-F238E27FC236}">
                  <a16:creationId xmlns:a16="http://schemas.microsoft.com/office/drawing/2014/main" id="{3A556114-24D7-4B44-BB7E-51525060C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87" name="Oval 1491">
              <a:extLst>
                <a:ext uri="{FF2B5EF4-FFF2-40B4-BE49-F238E27FC236}">
                  <a16:creationId xmlns:a16="http://schemas.microsoft.com/office/drawing/2014/main" id="{43B9AF40-DB2A-4044-8822-9E8D0306F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88" name="Freeform 1492">
              <a:extLst>
                <a:ext uri="{FF2B5EF4-FFF2-40B4-BE49-F238E27FC236}">
                  <a16:creationId xmlns:a16="http://schemas.microsoft.com/office/drawing/2014/main" id="{4B4821A2-149D-4030-92D3-9D8C562D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9" name="Freeform 1493">
              <a:extLst>
                <a:ext uri="{FF2B5EF4-FFF2-40B4-BE49-F238E27FC236}">
                  <a16:creationId xmlns:a16="http://schemas.microsoft.com/office/drawing/2014/main" id="{D978F495-DFFA-4589-9D2E-C284D99F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662"/>
              <a:ext cx="24" cy="24"/>
            </a:xfrm>
            <a:custGeom>
              <a:avLst/>
              <a:gdLst>
                <a:gd name="T0" fmla="*/ 0 w 18"/>
                <a:gd name="T1" fmla="*/ 0 h 17"/>
                <a:gd name="T2" fmla="*/ 43 w 18"/>
                <a:gd name="T3" fmla="*/ 48 h 17"/>
                <a:gd name="T4" fmla="*/ 0 w 1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cubicBezTo>
                    <a:pt x="0" y="0"/>
                    <a:pt x="14" y="5"/>
                    <a:pt x="18" y="17"/>
                  </a:cubicBezTo>
                  <a:cubicBezTo>
                    <a:pt x="18" y="17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" name="Freeform 1494">
              <a:extLst>
                <a:ext uri="{FF2B5EF4-FFF2-40B4-BE49-F238E27FC236}">
                  <a16:creationId xmlns:a16="http://schemas.microsoft.com/office/drawing/2014/main" id="{F7E3A5EA-C37C-4971-AD14-46362072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714"/>
              <a:ext cx="31" cy="16"/>
            </a:xfrm>
            <a:custGeom>
              <a:avLst/>
              <a:gdLst>
                <a:gd name="T0" fmla="*/ 0 w 23"/>
                <a:gd name="T1" fmla="*/ 33 h 11"/>
                <a:gd name="T2" fmla="*/ 57 w 23"/>
                <a:gd name="T3" fmla="*/ 0 h 11"/>
                <a:gd name="T4" fmla="*/ 0 w 23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1">
                  <a:moveTo>
                    <a:pt x="0" y="11"/>
                  </a:moveTo>
                  <a:cubicBezTo>
                    <a:pt x="0" y="11"/>
                    <a:pt x="15" y="9"/>
                    <a:pt x="23" y="0"/>
                  </a:cubicBezTo>
                  <a:cubicBezTo>
                    <a:pt x="23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1" name="Freeform 1495">
              <a:extLst>
                <a:ext uri="{FF2B5EF4-FFF2-40B4-BE49-F238E27FC236}">
                  <a16:creationId xmlns:a16="http://schemas.microsoft.com/office/drawing/2014/main" id="{82A1517F-E026-4FFA-96CF-A4A2F0C5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720"/>
              <a:ext cx="111" cy="78"/>
            </a:xfrm>
            <a:custGeom>
              <a:avLst/>
              <a:gdLst>
                <a:gd name="T0" fmla="*/ 0 w 83"/>
                <a:gd name="T1" fmla="*/ 0 h 55"/>
                <a:gd name="T2" fmla="*/ 198 w 83"/>
                <a:gd name="T3" fmla="*/ 62 h 55"/>
                <a:gd name="T4" fmla="*/ 0 w 83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55">
                  <a:moveTo>
                    <a:pt x="0" y="0"/>
                  </a:moveTo>
                  <a:cubicBezTo>
                    <a:pt x="0" y="0"/>
                    <a:pt x="15" y="32"/>
                    <a:pt x="83" y="22"/>
                  </a:cubicBezTo>
                  <a:cubicBezTo>
                    <a:pt x="83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2" name="Oval 1496">
              <a:extLst>
                <a:ext uri="{FF2B5EF4-FFF2-40B4-BE49-F238E27FC236}">
                  <a16:creationId xmlns:a16="http://schemas.microsoft.com/office/drawing/2014/main" id="{5076ED2D-4FBF-42DF-B6E3-1645967BE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3" name="Oval 1497">
              <a:extLst>
                <a:ext uri="{FF2B5EF4-FFF2-40B4-BE49-F238E27FC236}">
                  <a16:creationId xmlns:a16="http://schemas.microsoft.com/office/drawing/2014/main" id="{FF8EDBDE-4728-44A8-BFA9-61ED4DC5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4" name="Freeform 1498">
              <a:extLst>
                <a:ext uri="{FF2B5EF4-FFF2-40B4-BE49-F238E27FC236}">
                  <a16:creationId xmlns:a16="http://schemas.microsoft.com/office/drawing/2014/main" id="{7C3C6159-B8D0-4349-8801-8813EC8D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653"/>
              <a:ext cx="114" cy="93"/>
            </a:xfrm>
            <a:custGeom>
              <a:avLst/>
              <a:gdLst>
                <a:gd name="T0" fmla="*/ 204 w 85"/>
                <a:gd name="T1" fmla="*/ 96 h 65"/>
                <a:gd name="T2" fmla="*/ 105 w 85"/>
                <a:gd name="T3" fmla="*/ 190 h 65"/>
                <a:gd name="T4" fmla="*/ 0 w 85"/>
                <a:gd name="T5" fmla="*/ 96 h 65"/>
                <a:gd name="T6" fmla="*/ 101 w 85"/>
                <a:gd name="T7" fmla="*/ 0 h 65"/>
                <a:gd name="T8" fmla="*/ 204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4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" name="Freeform 1499">
              <a:extLst>
                <a:ext uri="{FF2B5EF4-FFF2-40B4-BE49-F238E27FC236}">
                  <a16:creationId xmlns:a16="http://schemas.microsoft.com/office/drawing/2014/main" id="{220B7623-54B8-496C-AACE-48930396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6" name="Freeform 1500">
              <a:extLst>
                <a:ext uri="{FF2B5EF4-FFF2-40B4-BE49-F238E27FC236}">
                  <a16:creationId xmlns:a16="http://schemas.microsoft.com/office/drawing/2014/main" id="{AA42A0D0-0536-4B20-B185-0D65F81A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2686"/>
              <a:ext cx="38" cy="56"/>
            </a:xfrm>
            <a:custGeom>
              <a:avLst/>
              <a:gdLst>
                <a:gd name="T0" fmla="*/ 27 w 28"/>
                <a:gd name="T1" fmla="*/ 0 h 39"/>
                <a:gd name="T2" fmla="*/ 71 w 28"/>
                <a:gd name="T3" fmla="*/ 115 h 39"/>
                <a:gd name="T4" fmla="*/ 27 w 2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9">
                  <a:moveTo>
                    <a:pt x="11" y="0"/>
                  </a:moveTo>
                  <a:cubicBezTo>
                    <a:pt x="11" y="0"/>
                    <a:pt x="1" y="22"/>
                    <a:pt x="28" y="39"/>
                  </a:cubicBezTo>
                  <a:cubicBezTo>
                    <a:pt x="28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7" name="Freeform 1501">
              <a:extLst>
                <a:ext uri="{FF2B5EF4-FFF2-40B4-BE49-F238E27FC236}">
                  <a16:creationId xmlns:a16="http://schemas.microsoft.com/office/drawing/2014/main" id="{86465802-DC94-4539-8F28-E416AFB9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8" name="Oval 1502">
              <a:extLst>
                <a:ext uri="{FF2B5EF4-FFF2-40B4-BE49-F238E27FC236}">
                  <a16:creationId xmlns:a16="http://schemas.microsoft.com/office/drawing/2014/main" id="{39FE55D5-3CC0-4DEA-BB0A-E0FB73BF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9" name="Freeform 1503">
              <a:extLst>
                <a:ext uri="{FF2B5EF4-FFF2-40B4-BE49-F238E27FC236}">
                  <a16:creationId xmlns:a16="http://schemas.microsoft.com/office/drawing/2014/main" id="{5B9E5DE2-B8C4-4B0D-8F9A-D5CF57944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660"/>
              <a:ext cx="97" cy="77"/>
            </a:xfrm>
            <a:custGeom>
              <a:avLst/>
              <a:gdLst>
                <a:gd name="T0" fmla="*/ 176 w 72"/>
                <a:gd name="T1" fmla="*/ 80 h 54"/>
                <a:gd name="T2" fmla="*/ 89 w 72"/>
                <a:gd name="T3" fmla="*/ 157 h 54"/>
                <a:gd name="T4" fmla="*/ 0 w 72"/>
                <a:gd name="T5" fmla="*/ 80 h 54"/>
                <a:gd name="T6" fmla="*/ 89 w 72"/>
                <a:gd name="T7" fmla="*/ 0 h 54"/>
                <a:gd name="T8" fmla="*/ 176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5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0" name="Freeform 1504">
              <a:extLst>
                <a:ext uri="{FF2B5EF4-FFF2-40B4-BE49-F238E27FC236}">
                  <a16:creationId xmlns:a16="http://schemas.microsoft.com/office/drawing/2014/main" id="{1F143935-18B3-4C72-B7B1-49B9BEF4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6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5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1" name="Freeform 1505">
              <a:extLst>
                <a:ext uri="{FF2B5EF4-FFF2-40B4-BE49-F238E27FC236}">
                  <a16:creationId xmlns:a16="http://schemas.microsoft.com/office/drawing/2014/main" id="{8DE085B0-990E-4BF8-9CFE-B0CED89D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2" name="Freeform 1506">
              <a:extLst>
                <a:ext uri="{FF2B5EF4-FFF2-40B4-BE49-F238E27FC236}">
                  <a16:creationId xmlns:a16="http://schemas.microsoft.com/office/drawing/2014/main" id="{5172A988-5340-40F3-9C57-2D40208B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673"/>
              <a:ext cx="28" cy="40"/>
            </a:xfrm>
            <a:custGeom>
              <a:avLst/>
              <a:gdLst>
                <a:gd name="T0" fmla="*/ 31 w 21"/>
                <a:gd name="T1" fmla="*/ 1 h 28"/>
                <a:gd name="T2" fmla="*/ 15 w 21"/>
                <a:gd name="T3" fmla="*/ 13 h 28"/>
                <a:gd name="T4" fmla="*/ 5 w 21"/>
                <a:gd name="T5" fmla="*/ 27 h 28"/>
                <a:gd name="T6" fmla="*/ 7 w 21"/>
                <a:gd name="T7" fmla="*/ 67 h 28"/>
                <a:gd name="T8" fmla="*/ 21 w 21"/>
                <a:gd name="T9" fmla="*/ 80 h 28"/>
                <a:gd name="T10" fmla="*/ 21 w 21"/>
                <a:gd name="T11" fmla="*/ 63 h 28"/>
                <a:gd name="T12" fmla="*/ 23 w 21"/>
                <a:gd name="T13" fmla="*/ 47 h 28"/>
                <a:gd name="T14" fmla="*/ 43 w 21"/>
                <a:gd name="T15" fmla="*/ 9 h 28"/>
                <a:gd name="T16" fmla="*/ 28 w 21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8">
                  <a:moveTo>
                    <a:pt x="13" y="1"/>
                  </a:moveTo>
                  <a:cubicBezTo>
                    <a:pt x="10" y="0"/>
                    <a:pt x="7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8" y="18"/>
                    <a:pt x="10" y="16"/>
                  </a:cubicBezTo>
                  <a:cubicBezTo>
                    <a:pt x="13" y="12"/>
                    <a:pt x="21" y="8"/>
                    <a:pt x="18" y="3"/>
                  </a:cubicBezTo>
                  <a:cubicBezTo>
                    <a:pt x="17" y="2"/>
                    <a:pt x="14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3" name="Freeform 1507">
              <a:extLst>
                <a:ext uri="{FF2B5EF4-FFF2-40B4-BE49-F238E27FC236}">
                  <a16:creationId xmlns:a16="http://schemas.microsoft.com/office/drawing/2014/main" id="{77C083EC-0401-49F4-9512-1AA5D349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4" name="Freeform 1508">
              <a:extLst>
                <a:ext uri="{FF2B5EF4-FFF2-40B4-BE49-F238E27FC236}">
                  <a16:creationId xmlns:a16="http://schemas.microsoft.com/office/drawing/2014/main" id="{FA28CAD1-50A4-43DE-880F-1B0AE380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1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1" y="27"/>
                  </a:cubicBezTo>
                  <a:cubicBezTo>
                    <a:pt x="31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5" name="Freeform 1509">
              <a:extLst>
                <a:ext uri="{FF2B5EF4-FFF2-40B4-BE49-F238E27FC236}">
                  <a16:creationId xmlns:a16="http://schemas.microsoft.com/office/drawing/2014/main" id="{E42E1AB5-DBC7-4F74-B3A9-07FCCD023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2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6" name="Freeform 1510">
              <a:extLst>
                <a:ext uri="{FF2B5EF4-FFF2-40B4-BE49-F238E27FC236}">
                  <a16:creationId xmlns:a16="http://schemas.microsoft.com/office/drawing/2014/main" id="{28CA5729-8381-4F12-8AD7-9315CB09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7" name="Oval 1511">
              <a:extLst>
                <a:ext uri="{FF2B5EF4-FFF2-40B4-BE49-F238E27FC236}">
                  <a16:creationId xmlns:a16="http://schemas.microsoft.com/office/drawing/2014/main" id="{801C417A-001A-47A6-8424-26618CFF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08" name="Oval 1512">
              <a:extLst>
                <a:ext uri="{FF2B5EF4-FFF2-40B4-BE49-F238E27FC236}">
                  <a16:creationId xmlns:a16="http://schemas.microsoft.com/office/drawing/2014/main" id="{DBA37DEC-9AE6-4042-9EAC-590504F3E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09" name="Freeform 1513">
              <a:extLst>
                <a:ext uri="{FF2B5EF4-FFF2-40B4-BE49-F238E27FC236}">
                  <a16:creationId xmlns:a16="http://schemas.microsoft.com/office/drawing/2014/main" id="{46018F24-36DD-4F52-AB9F-2F559615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0" name="Freeform 1514">
              <a:extLst>
                <a:ext uri="{FF2B5EF4-FFF2-40B4-BE49-F238E27FC236}">
                  <a16:creationId xmlns:a16="http://schemas.microsoft.com/office/drawing/2014/main" id="{AA53C468-6D4B-4D5A-AE6B-176C811A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1" name="Freeform 1515">
              <a:extLst>
                <a:ext uri="{FF2B5EF4-FFF2-40B4-BE49-F238E27FC236}">
                  <a16:creationId xmlns:a16="http://schemas.microsoft.com/office/drawing/2014/main" id="{C3D91C22-CC04-471C-A334-644C8E28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6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2" name="Freeform 1516">
              <a:extLst>
                <a:ext uri="{FF2B5EF4-FFF2-40B4-BE49-F238E27FC236}">
                  <a16:creationId xmlns:a16="http://schemas.microsoft.com/office/drawing/2014/main" id="{24ECEC45-E999-4B40-B078-2F202F31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3" name="Oval 1517">
              <a:extLst>
                <a:ext uri="{FF2B5EF4-FFF2-40B4-BE49-F238E27FC236}">
                  <a16:creationId xmlns:a16="http://schemas.microsoft.com/office/drawing/2014/main" id="{0C3BE1BA-1E63-488E-920A-E0AA55D1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14" name="Oval 1518">
              <a:extLst>
                <a:ext uri="{FF2B5EF4-FFF2-40B4-BE49-F238E27FC236}">
                  <a16:creationId xmlns:a16="http://schemas.microsoft.com/office/drawing/2014/main" id="{0D8B74EC-7F8B-4E41-9E7C-826C862E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15" name="Freeform 1519">
              <a:extLst>
                <a:ext uri="{FF2B5EF4-FFF2-40B4-BE49-F238E27FC236}">
                  <a16:creationId xmlns:a16="http://schemas.microsoft.com/office/drawing/2014/main" id="{EAB7DB00-4C9E-420E-AA82-1C84F8A2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1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20" y="65"/>
                    <a:pt x="1" y="51"/>
                    <a:pt x="1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6" name="Freeform 1520">
              <a:extLst>
                <a:ext uri="{FF2B5EF4-FFF2-40B4-BE49-F238E27FC236}">
                  <a16:creationId xmlns:a16="http://schemas.microsoft.com/office/drawing/2014/main" id="{51F07785-D2B8-44EB-91B9-49E264D6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7" name="Freeform 1521">
              <a:extLst>
                <a:ext uri="{FF2B5EF4-FFF2-40B4-BE49-F238E27FC236}">
                  <a16:creationId xmlns:a16="http://schemas.microsoft.com/office/drawing/2014/main" id="{93347EA7-1C17-499C-A868-3B62B554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8" name="Freeform 1522">
              <a:extLst>
                <a:ext uri="{FF2B5EF4-FFF2-40B4-BE49-F238E27FC236}">
                  <a16:creationId xmlns:a16="http://schemas.microsoft.com/office/drawing/2014/main" id="{4D69FED7-12E2-4494-BBE3-DCF06AE4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" name="Oval 1523">
              <a:extLst>
                <a:ext uri="{FF2B5EF4-FFF2-40B4-BE49-F238E27FC236}">
                  <a16:creationId xmlns:a16="http://schemas.microsoft.com/office/drawing/2014/main" id="{22CC7C0E-BDCD-433E-84D0-35A51542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0" name="Oval 1524">
              <a:extLst>
                <a:ext uri="{FF2B5EF4-FFF2-40B4-BE49-F238E27FC236}">
                  <a16:creationId xmlns:a16="http://schemas.microsoft.com/office/drawing/2014/main" id="{84551D05-4824-470B-950D-2B32244EE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1" name="Oval 1525">
              <a:extLst>
                <a:ext uri="{FF2B5EF4-FFF2-40B4-BE49-F238E27FC236}">
                  <a16:creationId xmlns:a16="http://schemas.microsoft.com/office/drawing/2014/main" id="{459A3C05-A96D-49E8-93C5-14D8869B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2" name="Freeform 1526">
              <a:extLst>
                <a:ext uri="{FF2B5EF4-FFF2-40B4-BE49-F238E27FC236}">
                  <a16:creationId xmlns:a16="http://schemas.microsoft.com/office/drawing/2014/main" id="{1BF1EE76-A016-420C-83C5-FAEC9C38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663"/>
              <a:ext cx="58" cy="61"/>
            </a:xfrm>
            <a:custGeom>
              <a:avLst/>
              <a:gdLst>
                <a:gd name="T0" fmla="*/ 73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3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3" name="Freeform 1527">
              <a:extLst>
                <a:ext uri="{FF2B5EF4-FFF2-40B4-BE49-F238E27FC236}">
                  <a16:creationId xmlns:a16="http://schemas.microsoft.com/office/drawing/2014/main" id="{7C56A507-B791-4E0B-B916-1BC0138F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0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4" name="Freeform 1528">
              <a:extLst>
                <a:ext uri="{FF2B5EF4-FFF2-40B4-BE49-F238E27FC236}">
                  <a16:creationId xmlns:a16="http://schemas.microsoft.com/office/drawing/2014/main" id="{0529D62D-72B0-41A3-88D9-D78B627B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5" name="Freeform 1529">
              <a:extLst>
                <a:ext uri="{FF2B5EF4-FFF2-40B4-BE49-F238E27FC236}">
                  <a16:creationId xmlns:a16="http://schemas.microsoft.com/office/drawing/2014/main" id="{8F117409-A894-47DE-8EA1-00D3A972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6" name="Freeform 1530">
              <a:extLst>
                <a:ext uri="{FF2B5EF4-FFF2-40B4-BE49-F238E27FC236}">
                  <a16:creationId xmlns:a16="http://schemas.microsoft.com/office/drawing/2014/main" id="{C99222DF-BE5C-4367-89A8-461F23BF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719"/>
              <a:ext cx="17" cy="13"/>
            </a:xfrm>
            <a:custGeom>
              <a:avLst/>
              <a:gdLst>
                <a:gd name="T0" fmla="*/ 29 w 13"/>
                <a:gd name="T1" fmla="*/ 20 h 9"/>
                <a:gd name="T2" fmla="*/ 12 w 13"/>
                <a:gd name="T3" fmla="*/ 20 h 9"/>
                <a:gd name="T4" fmla="*/ 1 w 13"/>
                <a:gd name="T5" fmla="*/ 1 h 9"/>
                <a:gd name="T6" fmla="*/ 17 w 13"/>
                <a:gd name="T7" fmla="*/ 1 h 9"/>
                <a:gd name="T8" fmla="*/ 29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3" y="7"/>
                  </a:moveTo>
                  <a:cubicBezTo>
                    <a:pt x="12" y="9"/>
                    <a:pt x="9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3"/>
                    <a:pt x="13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" name="Freeform 1531">
              <a:extLst>
                <a:ext uri="{FF2B5EF4-FFF2-40B4-BE49-F238E27FC236}">
                  <a16:creationId xmlns:a16="http://schemas.microsoft.com/office/drawing/2014/main" id="{773AF183-B8B0-4E86-A91A-4ECDEC222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26"/>
              <a:ext cx="11" cy="6"/>
            </a:xfrm>
            <a:custGeom>
              <a:avLst/>
              <a:gdLst>
                <a:gd name="T0" fmla="*/ 21 w 8"/>
                <a:gd name="T1" fmla="*/ 5 h 4"/>
                <a:gd name="T2" fmla="*/ 14 w 8"/>
                <a:gd name="T3" fmla="*/ 14 h 4"/>
                <a:gd name="T4" fmla="*/ 1 w 8"/>
                <a:gd name="T5" fmla="*/ 8 h 4"/>
                <a:gd name="T6" fmla="*/ 11 w 8"/>
                <a:gd name="T7" fmla="*/ 0 h 4"/>
                <a:gd name="T8" fmla="*/ 21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7" y="4"/>
                    <a:pt x="5" y="4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" name="Oval 1532">
              <a:extLst>
                <a:ext uri="{FF2B5EF4-FFF2-40B4-BE49-F238E27FC236}">
                  <a16:creationId xmlns:a16="http://schemas.microsoft.com/office/drawing/2014/main" id="{397EF593-2BB3-4648-BF7D-E1CDCA60C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9" name="Oval 1533">
              <a:extLst>
                <a:ext uri="{FF2B5EF4-FFF2-40B4-BE49-F238E27FC236}">
                  <a16:creationId xmlns:a16="http://schemas.microsoft.com/office/drawing/2014/main" id="{2F90BA93-D371-4344-9663-123F81FA6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0" name="Freeform 1534">
              <a:extLst>
                <a:ext uri="{FF2B5EF4-FFF2-40B4-BE49-F238E27FC236}">
                  <a16:creationId xmlns:a16="http://schemas.microsoft.com/office/drawing/2014/main" id="{10517BED-00B3-44A2-9B8F-2F4F310B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4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1" name="Freeform 1535">
              <a:extLst>
                <a:ext uri="{FF2B5EF4-FFF2-40B4-BE49-F238E27FC236}">
                  <a16:creationId xmlns:a16="http://schemas.microsoft.com/office/drawing/2014/main" id="{FBFE000A-8056-4893-B525-9F924A5D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2" name="Freeform 1536">
              <a:extLst>
                <a:ext uri="{FF2B5EF4-FFF2-40B4-BE49-F238E27FC236}">
                  <a16:creationId xmlns:a16="http://schemas.microsoft.com/office/drawing/2014/main" id="{09F5F3A8-BB29-4651-BDCA-6C15B696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3" name="Freeform 1537">
              <a:extLst>
                <a:ext uri="{FF2B5EF4-FFF2-40B4-BE49-F238E27FC236}">
                  <a16:creationId xmlns:a16="http://schemas.microsoft.com/office/drawing/2014/main" id="{22C555EA-CE06-4C52-B0E6-A75FD622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4" name="Oval 1538">
              <a:extLst>
                <a:ext uri="{FF2B5EF4-FFF2-40B4-BE49-F238E27FC236}">
                  <a16:creationId xmlns:a16="http://schemas.microsoft.com/office/drawing/2014/main" id="{742E6FA1-F204-4F8B-A802-F0CED59F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275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5" name="Oval 1539">
              <a:extLst>
                <a:ext uri="{FF2B5EF4-FFF2-40B4-BE49-F238E27FC236}">
                  <a16:creationId xmlns:a16="http://schemas.microsoft.com/office/drawing/2014/main" id="{27210340-3C3F-432F-92E3-557A85517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760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6" name="Freeform 1540">
              <a:extLst>
                <a:ext uri="{FF2B5EF4-FFF2-40B4-BE49-F238E27FC236}">
                  <a16:creationId xmlns:a16="http://schemas.microsoft.com/office/drawing/2014/main" id="{4E989EDA-C494-48A3-9A63-1A94DA0B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5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8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7" name="Freeform 1541">
              <a:extLst>
                <a:ext uri="{FF2B5EF4-FFF2-40B4-BE49-F238E27FC236}">
                  <a16:creationId xmlns:a16="http://schemas.microsoft.com/office/drawing/2014/main" id="{61210234-3880-4566-BF96-890C0788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8" name="Freeform 1542">
              <a:extLst>
                <a:ext uri="{FF2B5EF4-FFF2-40B4-BE49-F238E27FC236}">
                  <a16:creationId xmlns:a16="http://schemas.microsoft.com/office/drawing/2014/main" id="{9DC3B924-24BB-41F7-924E-F899CDD31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" name="Freeform 1543">
              <a:extLst>
                <a:ext uri="{FF2B5EF4-FFF2-40B4-BE49-F238E27FC236}">
                  <a16:creationId xmlns:a16="http://schemas.microsoft.com/office/drawing/2014/main" id="{CF0FB407-E106-4547-9DAC-5C9C67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0" name="Oval 1544">
              <a:extLst>
                <a:ext uri="{FF2B5EF4-FFF2-40B4-BE49-F238E27FC236}">
                  <a16:creationId xmlns:a16="http://schemas.microsoft.com/office/drawing/2014/main" id="{8ECAFBD7-50C0-4295-878B-9D6FE03AF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1" name="Oval 1545">
              <a:extLst>
                <a:ext uri="{FF2B5EF4-FFF2-40B4-BE49-F238E27FC236}">
                  <a16:creationId xmlns:a16="http://schemas.microsoft.com/office/drawing/2014/main" id="{BF13AF78-A733-41EC-8720-AD84F4D6A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2" name="Oval 1546">
              <a:extLst>
                <a:ext uri="{FF2B5EF4-FFF2-40B4-BE49-F238E27FC236}">
                  <a16:creationId xmlns:a16="http://schemas.microsoft.com/office/drawing/2014/main" id="{F30DB0E0-DE37-4BD3-B30C-D8B73B95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3" name="Freeform 1547">
              <a:extLst>
                <a:ext uri="{FF2B5EF4-FFF2-40B4-BE49-F238E27FC236}">
                  <a16:creationId xmlns:a16="http://schemas.microsoft.com/office/drawing/2014/main" id="{FF61260C-80F4-4362-9772-5D24E1B3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663"/>
              <a:ext cx="58" cy="61"/>
            </a:xfrm>
            <a:custGeom>
              <a:avLst/>
              <a:gdLst>
                <a:gd name="T0" fmla="*/ 77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7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1" y="1"/>
                  </a:moveTo>
                  <a:cubicBezTo>
                    <a:pt x="22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1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4" name="Freeform 1548">
              <a:extLst>
                <a:ext uri="{FF2B5EF4-FFF2-40B4-BE49-F238E27FC236}">
                  <a16:creationId xmlns:a16="http://schemas.microsoft.com/office/drawing/2014/main" id="{627D0064-6BC4-4E40-B9D4-235E261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5" name="Freeform 1549">
              <a:extLst>
                <a:ext uri="{FF2B5EF4-FFF2-40B4-BE49-F238E27FC236}">
                  <a16:creationId xmlns:a16="http://schemas.microsoft.com/office/drawing/2014/main" id="{2754F235-5F4A-4E70-8847-6FC86BA58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2652"/>
              <a:ext cx="36" cy="62"/>
            </a:xfrm>
            <a:custGeom>
              <a:avLst/>
              <a:gdLst>
                <a:gd name="T0" fmla="*/ 0 w 27"/>
                <a:gd name="T1" fmla="*/ 1 h 44"/>
                <a:gd name="T2" fmla="*/ 44 w 27"/>
                <a:gd name="T3" fmla="*/ 123 h 44"/>
                <a:gd name="T4" fmla="*/ 21 w 27"/>
                <a:gd name="T5" fmla="*/ 6 h 44"/>
                <a:gd name="T6" fmla="*/ 0 w 27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7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6" name="Freeform 1550">
              <a:extLst>
                <a:ext uri="{FF2B5EF4-FFF2-40B4-BE49-F238E27FC236}">
                  <a16:creationId xmlns:a16="http://schemas.microsoft.com/office/drawing/2014/main" id="{2D20612F-85BC-468C-A51B-2101AA50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7" name="Freeform 1551">
              <a:extLst>
                <a:ext uri="{FF2B5EF4-FFF2-40B4-BE49-F238E27FC236}">
                  <a16:creationId xmlns:a16="http://schemas.microsoft.com/office/drawing/2014/main" id="{62F0BDBA-73F1-4F36-87E1-A85A1DC8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719"/>
              <a:ext cx="18" cy="13"/>
            </a:xfrm>
            <a:custGeom>
              <a:avLst/>
              <a:gdLst>
                <a:gd name="T0" fmla="*/ 28 w 14"/>
                <a:gd name="T1" fmla="*/ 20 h 9"/>
                <a:gd name="T2" fmla="*/ 13 w 14"/>
                <a:gd name="T3" fmla="*/ 20 h 9"/>
                <a:gd name="T4" fmla="*/ 1 w 14"/>
                <a:gd name="T5" fmla="*/ 1 h 9"/>
                <a:gd name="T6" fmla="*/ 19 w 14"/>
                <a:gd name="T7" fmla="*/ 1 h 9"/>
                <a:gd name="T8" fmla="*/ 28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6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8" name="Freeform 1552">
              <a:extLst>
                <a:ext uri="{FF2B5EF4-FFF2-40B4-BE49-F238E27FC236}">
                  <a16:creationId xmlns:a16="http://schemas.microsoft.com/office/drawing/2014/main" id="{A0CE914B-03D3-451F-B336-C1E872B99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9" name="Oval 1553">
              <a:extLst>
                <a:ext uri="{FF2B5EF4-FFF2-40B4-BE49-F238E27FC236}">
                  <a16:creationId xmlns:a16="http://schemas.microsoft.com/office/drawing/2014/main" id="{BCB38001-CB34-4373-A536-41BE9A706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73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0" name="Oval 1554">
              <a:extLst>
                <a:ext uri="{FF2B5EF4-FFF2-40B4-BE49-F238E27FC236}">
                  <a16:creationId xmlns:a16="http://schemas.microsoft.com/office/drawing/2014/main" id="{ED59DCD8-6A3A-4AAB-8732-44312F8C2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1" name="Freeform 1555">
              <a:extLst>
                <a:ext uri="{FF2B5EF4-FFF2-40B4-BE49-F238E27FC236}">
                  <a16:creationId xmlns:a16="http://schemas.microsoft.com/office/drawing/2014/main" id="{5DE5447F-6978-46FF-BF57-8CB56791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2" name="Freeform 1556">
              <a:extLst>
                <a:ext uri="{FF2B5EF4-FFF2-40B4-BE49-F238E27FC236}">
                  <a16:creationId xmlns:a16="http://schemas.microsoft.com/office/drawing/2014/main" id="{19F9263C-84C8-466B-890B-CB52EFDCF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3" name="Freeform 1557">
              <a:extLst>
                <a:ext uri="{FF2B5EF4-FFF2-40B4-BE49-F238E27FC236}">
                  <a16:creationId xmlns:a16="http://schemas.microsoft.com/office/drawing/2014/main" id="{E287D376-C222-41D1-BDE4-C45996E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4" name="Freeform 1558">
              <a:extLst>
                <a:ext uri="{FF2B5EF4-FFF2-40B4-BE49-F238E27FC236}">
                  <a16:creationId xmlns:a16="http://schemas.microsoft.com/office/drawing/2014/main" id="{67181F1F-C942-45B3-9FA2-211263CE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5" name="Oval 1559">
              <a:extLst>
                <a:ext uri="{FF2B5EF4-FFF2-40B4-BE49-F238E27FC236}">
                  <a16:creationId xmlns:a16="http://schemas.microsoft.com/office/drawing/2014/main" id="{873F934A-300C-457A-A3F3-BCAD6BA5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6" name="Oval 1560">
              <a:extLst>
                <a:ext uri="{FF2B5EF4-FFF2-40B4-BE49-F238E27FC236}">
                  <a16:creationId xmlns:a16="http://schemas.microsoft.com/office/drawing/2014/main" id="{42DDEBDE-7CD5-4845-8874-CDADA5538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760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7" name="Oval 1561">
              <a:extLst>
                <a:ext uri="{FF2B5EF4-FFF2-40B4-BE49-F238E27FC236}">
                  <a16:creationId xmlns:a16="http://schemas.microsoft.com/office/drawing/2014/main" id="{FFB6123F-72E9-40D7-87BB-78BFBDEF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653"/>
              <a:ext cx="112" cy="93"/>
            </a:xfrm>
            <a:prstGeom prst="ellipse">
              <a:avLst/>
            </a:pr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8" name="Freeform 1562">
              <a:extLst>
                <a:ext uri="{FF2B5EF4-FFF2-40B4-BE49-F238E27FC236}">
                  <a16:creationId xmlns:a16="http://schemas.microsoft.com/office/drawing/2014/main" id="{0FC4A4BE-F7E0-48DB-B06F-208E881E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9" name="Freeform 1563">
              <a:extLst>
                <a:ext uri="{FF2B5EF4-FFF2-40B4-BE49-F238E27FC236}">
                  <a16:creationId xmlns:a16="http://schemas.microsoft.com/office/drawing/2014/main" id="{6020922A-B30B-4247-9D6B-B3BAB837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0" name="Freeform 1564">
              <a:extLst>
                <a:ext uri="{FF2B5EF4-FFF2-40B4-BE49-F238E27FC236}">
                  <a16:creationId xmlns:a16="http://schemas.microsoft.com/office/drawing/2014/main" id="{6A1CB7F7-6DF1-480A-8602-71E2B17B5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1" name="Oval 1565">
              <a:extLst>
                <a:ext uri="{FF2B5EF4-FFF2-40B4-BE49-F238E27FC236}">
                  <a16:creationId xmlns:a16="http://schemas.microsoft.com/office/drawing/2014/main" id="{15C57B1B-8493-4147-B107-D8366C544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62" name="Freeform 1566">
              <a:extLst>
                <a:ext uri="{FF2B5EF4-FFF2-40B4-BE49-F238E27FC236}">
                  <a16:creationId xmlns:a16="http://schemas.microsoft.com/office/drawing/2014/main" id="{261D99E5-02D1-4A29-94FE-621CA2161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5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7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6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" name="Freeform 1567">
              <a:extLst>
                <a:ext uri="{FF2B5EF4-FFF2-40B4-BE49-F238E27FC236}">
                  <a16:creationId xmlns:a16="http://schemas.microsoft.com/office/drawing/2014/main" id="{F335F6D2-06B9-4FBD-BCCF-6EF1A52C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659"/>
              <a:ext cx="97" cy="71"/>
            </a:xfrm>
            <a:custGeom>
              <a:avLst/>
              <a:gdLst>
                <a:gd name="T0" fmla="*/ 176 w 72"/>
                <a:gd name="T1" fmla="*/ 72 h 50"/>
                <a:gd name="T2" fmla="*/ 89 w 72"/>
                <a:gd name="T3" fmla="*/ 143 h 50"/>
                <a:gd name="T4" fmla="*/ 0 w 72"/>
                <a:gd name="T5" fmla="*/ 72 h 50"/>
                <a:gd name="T6" fmla="*/ 89 w 72"/>
                <a:gd name="T7" fmla="*/ 0 h 50"/>
                <a:gd name="T8" fmla="*/ 176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7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4" name="Freeform 1568">
              <a:extLst>
                <a:ext uri="{FF2B5EF4-FFF2-40B4-BE49-F238E27FC236}">
                  <a16:creationId xmlns:a16="http://schemas.microsoft.com/office/drawing/2014/main" id="{B219EE79-B010-4E7F-9CFC-D6FD647C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663"/>
              <a:ext cx="56" cy="61"/>
            </a:xfrm>
            <a:custGeom>
              <a:avLst/>
              <a:gdLst>
                <a:gd name="T0" fmla="*/ 71 w 42"/>
                <a:gd name="T1" fmla="*/ 1 h 43"/>
                <a:gd name="T2" fmla="*/ 12 w 42"/>
                <a:gd name="T3" fmla="*/ 37 h 43"/>
                <a:gd name="T4" fmla="*/ 41 w 42"/>
                <a:gd name="T5" fmla="*/ 115 h 43"/>
                <a:gd name="T6" fmla="*/ 69 w 42"/>
                <a:gd name="T7" fmla="*/ 115 h 43"/>
                <a:gd name="T8" fmla="*/ 65 w 42"/>
                <a:gd name="T9" fmla="*/ 101 h 43"/>
                <a:gd name="T10" fmla="*/ 69 w 42"/>
                <a:gd name="T11" fmla="*/ 81 h 43"/>
                <a:gd name="T12" fmla="*/ 100 w 42"/>
                <a:gd name="T13" fmla="*/ 26 h 43"/>
                <a:gd name="T14" fmla="*/ 71 w 42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0" y="42"/>
                    <a:pt x="27" y="43"/>
                    <a:pt x="29" y="40"/>
                  </a:cubicBezTo>
                  <a:cubicBezTo>
                    <a:pt x="30" y="38"/>
                    <a:pt x="29" y="36"/>
                    <a:pt x="28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2" y="17"/>
                    <a:pt x="42" y="9"/>
                  </a:cubicBezTo>
                  <a:cubicBezTo>
                    <a:pt x="42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5" name="Freeform 1569">
              <a:extLst>
                <a:ext uri="{FF2B5EF4-FFF2-40B4-BE49-F238E27FC236}">
                  <a16:creationId xmlns:a16="http://schemas.microsoft.com/office/drawing/2014/main" id="{27B210E2-370F-4B36-8F72-CCEA578B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9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6 w 22"/>
                <a:gd name="T9" fmla="*/ 80 h 28"/>
                <a:gd name="T10" fmla="*/ 22 w 22"/>
                <a:gd name="T11" fmla="*/ 63 h 28"/>
                <a:gd name="T12" fmla="*/ 27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4" y="6"/>
                    <a:pt x="4" y="7"/>
                    <a:pt x="2" y="9"/>
                  </a:cubicBezTo>
                  <a:cubicBezTo>
                    <a:pt x="0" y="14"/>
                    <a:pt x="1" y="19"/>
                    <a:pt x="3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6" name="Freeform 1570">
              <a:extLst>
                <a:ext uri="{FF2B5EF4-FFF2-40B4-BE49-F238E27FC236}">
                  <a16:creationId xmlns:a16="http://schemas.microsoft.com/office/drawing/2014/main" id="{D8D64099-211D-4523-8696-E5E6BEBA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652"/>
              <a:ext cx="38" cy="62"/>
            </a:xfrm>
            <a:custGeom>
              <a:avLst/>
              <a:gdLst>
                <a:gd name="T0" fmla="*/ 0 w 28"/>
                <a:gd name="T1" fmla="*/ 1 h 44"/>
                <a:gd name="T2" fmla="*/ 48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7" name="Freeform 1571">
              <a:extLst>
                <a:ext uri="{FF2B5EF4-FFF2-40B4-BE49-F238E27FC236}">
                  <a16:creationId xmlns:a16="http://schemas.microsoft.com/office/drawing/2014/main" id="{37B2CA2D-66EE-498F-AB61-B9B7FC6B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8" name="Freeform 1572">
              <a:extLst>
                <a:ext uri="{FF2B5EF4-FFF2-40B4-BE49-F238E27FC236}">
                  <a16:creationId xmlns:a16="http://schemas.microsoft.com/office/drawing/2014/main" id="{0D0557E1-5D7F-46CF-AF21-5555FB4B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719"/>
              <a:ext cx="17" cy="13"/>
            </a:xfrm>
            <a:custGeom>
              <a:avLst/>
              <a:gdLst>
                <a:gd name="T0" fmla="*/ 27 w 13"/>
                <a:gd name="T1" fmla="*/ 20 h 9"/>
                <a:gd name="T2" fmla="*/ 12 w 13"/>
                <a:gd name="T3" fmla="*/ 20 h 9"/>
                <a:gd name="T4" fmla="*/ 0 w 13"/>
                <a:gd name="T5" fmla="*/ 1 h 9"/>
                <a:gd name="T6" fmla="*/ 17 w 13"/>
                <a:gd name="T7" fmla="*/ 1 h 9"/>
                <a:gd name="T8" fmla="*/ 27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9" name="Freeform 1573">
              <a:extLst>
                <a:ext uri="{FF2B5EF4-FFF2-40B4-BE49-F238E27FC236}">
                  <a16:creationId xmlns:a16="http://schemas.microsoft.com/office/drawing/2014/main" id="{00874BB0-042F-488A-AFA0-4A68C063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0" name="Oval 1574">
              <a:extLst>
                <a:ext uri="{FF2B5EF4-FFF2-40B4-BE49-F238E27FC236}">
                  <a16:creationId xmlns:a16="http://schemas.microsoft.com/office/drawing/2014/main" id="{1880A73E-6556-42ED-8566-E61CB6EF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73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1" name="Oval 1575">
              <a:extLst>
                <a:ext uri="{FF2B5EF4-FFF2-40B4-BE49-F238E27FC236}">
                  <a16:creationId xmlns:a16="http://schemas.microsoft.com/office/drawing/2014/main" id="{2A072FB1-CB23-458D-B4FD-B75C48E8C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740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2" name="Freeform 1576">
              <a:extLst>
                <a:ext uri="{FF2B5EF4-FFF2-40B4-BE49-F238E27FC236}">
                  <a16:creationId xmlns:a16="http://schemas.microsoft.com/office/drawing/2014/main" id="{25A3F270-03BC-4947-A84D-013238334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3" name="Freeform 1577">
              <a:extLst>
                <a:ext uri="{FF2B5EF4-FFF2-40B4-BE49-F238E27FC236}">
                  <a16:creationId xmlns:a16="http://schemas.microsoft.com/office/drawing/2014/main" id="{75EBF9A0-FEB2-4B89-95FF-EEE7104D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4" name="Freeform 1578">
              <a:extLst>
                <a:ext uri="{FF2B5EF4-FFF2-40B4-BE49-F238E27FC236}">
                  <a16:creationId xmlns:a16="http://schemas.microsoft.com/office/drawing/2014/main" id="{9E49B83D-2D13-4E49-9AE7-FAD8C734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5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5" name="Freeform 1579">
              <a:extLst>
                <a:ext uri="{FF2B5EF4-FFF2-40B4-BE49-F238E27FC236}">
                  <a16:creationId xmlns:a16="http://schemas.microsoft.com/office/drawing/2014/main" id="{FE2647FA-E454-4E4F-A21B-9768AF7A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6" name="Oval 1580">
              <a:extLst>
                <a:ext uri="{FF2B5EF4-FFF2-40B4-BE49-F238E27FC236}">
                  <a16:creationId xmlns:a16="http://schemas.microsoft.com/office/drawing/2014/main" id="{DA507808-E9F5-4F12-A921-171DB7C56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7" name="Oval 1581">
              <a:extLst>
                <a:ext uri="{FF2B5EF4-FFF2-40B4-BE49-F238E27FC236}">
                  <a16:creationId xmlns:a16="http://schemas.microsoft.com/office/drawing/2014/main" id="{E532CAB7-0FE2-4EB5-945F-F07A4C40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8" name="Freeform 1582">
              <a:extLst>
                <a:ext uri="{FF2B5EF4-FFF2-40B4-BE49-F238E27FC236}">
                  <a16:creationId xmlns:a16="http://schemas.microsoft.com/office/drawing/2014/main" id="{26D04284-AAB2-4E9E-B2E4-DFB1CB528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6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9" name="Freeform 1583">
              <a:extLst>
                <a:ext uri="{FF2B5EF4-FFF2-40B4-BE49-F238E27FC236}">
                  <a16:creationId xmlns:a16="http://schemas.microsoft.com/office/drawing/2014/main" id="{CC797AB7-F82C-4913-8581-1FBE891B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2652"/>
              <a:ext cx="113" cy="98"/>
            </a:xfrm>
            <a:custGeom>
              <a:avLst/>
              <a:gdLst>
                <a:gd name="T0" fmla="*/ 204 w 84"/>
                <a:gd name="T1" fmla="*/ 97 h 69"/>
                <a:gd name="T2" fmla="*/ 104 w 84"/>
                <a:gd name="T3" fmla="*/ 197 h 69"/>
                <a:gd name="T4" fmla="*/ 0 w 84"/>
                <a:gd name="T5" fmla="*/ 97 h 69"/>
                <a:gd name="T6" fmla="*/ 104 w 84"/>
                <a:gd name="T7" fmla="*/ 0 h 69"/>
                <a:gd name="T8" fmla="*/ 204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0" name="Freeform 1584">
              <a:extLst>
                <a:ext uri="{FF2B5EF4-FFF2-40B4-BE49-F238E27FC236}">
                  <a16:creationId xmlns:a16="http://schemas.microsoft.com/office/drawing/2014/main" id="{44760549-DFE7-4A4F-934D-C12C7F3E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" name="Freeform 1585">
              <a:extLst>
                <a:ext uri="{FF2B5EF4-FFF2-40B4-BE49-F238E27FC236}">
                  <a16:creationId xmlns:a16="http://schemas.microsoft.com/office/drawing/2014/main" id="{3B58ADA6-A67E-423D-A61F-3DC546B9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2652"/>
              <a:ext cx="113" cy="98"/>
            </a:xfrm>
            <a:custGeom>
              <a:avLst/>
              <a:gdLst>
                <a:gd name="T0" fmla="*/ 204 w 84"/>
                <a:gd name="T1" fmla="*/ 97 h 69"/>
                <a:gd name="T2" fmla="*/ 104 w 84"/>
                <a:gd name="T3" fmla="*/ 197 h 69"/>
                <a:gd name="T4" fmla="*/ 0 w 84"/>
                <a:gd name="T5" fmla="*/ 97 h 69"/>
                <a:gd name="T6" fmla="*/ 104 w 84"/>
                <a:gd name="T7" fmla="*/ 0 h 69"/>
                <a:gd name="T8" fmla="*/ 204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" name="Oval 1586">
              <a:extLst>
                <a:ext uri="{FF2B5EF4-FFF2-40B4-BE49-F238E27FC236}">
                  <a16:creationId xmlns:a16="http://schemas.microsoft.com/office/drawing/2014/main" id="{F2EC76D1-87AC-4CB7-B3BB-6CA2F9D4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83" name="Freeform 1587">
              <a:extLst>
                <a:ext uri="{FF2B5EF4-FFF2-40B4-BE49-F238E27FC236}">
                  <a16:creationId xmlns:a16="http://schemas.microsoft.com/office/drawing/2014/main" id="{EE5783A3-5C94-42FA-A4F7-C5120BA22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4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5" y="0"/>
                  </a:cubicBezTo>
                  <a:cubicBezTo>
                    <a:pt x="55" y="0"/>
                    <a:pt x="71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" name="Freeform 1588">
              <a:extLst>
                <a:ext uri="{FF2B5EF4-FFF2-40B4-BE49-F238E27FC236}">
                  <a16:creationId xmlns:a16="http://schemas.microsoft.com/office/drawing/2014/main" id="{6371BA84-3CDD-45EA-AAC8-0E347D4B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2659"/>
              <a:ext cx="97" cy="71"/>
            </a:xfrm>
            <a:custGeom>
              <a:avLst/>
              <a:gdLst>
                <a:gd name="T0" fmla="*/ 176 w 72"/>
                <a:gd name="T1" fmla="*/ 72 h 50"/>
                <a:gd name="T2" fmla="*/ 90 w 72"/>
                <a:gd name="T3" fmla="*/ 143 h 50"/>
                <a:gd name="T4" fmla="*/ 1 w 72"/>
                <a:gd name="T5" fmla="*/ 72 h 50"/>
                <a:gd name="T6" fmla="*/ 89 w 72"/>
                <a:gd name="T7" fmla="*/ 0 h 50"/>
                <a:gd name="T8" fmla="*/ 176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7" y="50"/>
                  </a:cubicBezTo>
                  <a:cubicBezTo>
                    <a:pt x="17" y="50"/>
                    <a:pt x="1" y="39"/>
                    <a:pt x="1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" name="Freeform 1589">
              <a:extLst>
                <a:ext uri="{FF2B5EF4-FFF2-40B4-BE49-F238E27FC236}">
                  <a16:creationId xmlns:a16="http://schemas.microsoft.com/office/drawing/2014/main" id="{AF7C2421-F875-4E8E-BCFD-879E70BB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2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" name="Freeform 1590">
              <a:extLst>
                <a:ext uri="{FF2B5EF4-FFF2-40B4-BE49-F238E27FC236}">
                  <a16:creationId xmlns:a16="http://schemas.microsoft.com/office/drawing/2014/main" id="{3C0D6F2D-48EA-4BC4-8C5A-6C386D04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6 w 22"/>
                <a:gd name="T3" fmla="*/ 13 h 28"/>
                <a:gd name="T4" fmla="*/ 7 w 22"/>
                <a:gd name="T5" fmla="*/ 27 h 28"/>
                <a:gd name="T6" fmla="*/ 9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0" y="14"/>
                    <a:pt x="1" y="19"/>
                    <a:pt x="4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10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8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" name="Freeform 1591">
              <a:extLst>
                <a:ext uri="{FF2B5EF4-FFF2-40B4-BE49-F238E27FC236}">
                  <a16:creationId xmlns:a16="http://schemas.microsoft.com/office/drawing/2014/main" id="{06E4BB14-570C-41D4-A83C-4250F94F8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" name="Freeform 1592">
              <a:extLst>
                <a:ext uri="{FF2B5EF4-FFF2-40B4-BE49-F238E27FC236}">
                  <a16:creationId xmlns:a16="http://schemas.microsoft.com/office/drawing/2014/main" id="{2271C101-C566-477C-B919-7FFE5641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0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" name="Freeform 1593">
              <a:extLst>
                <a:ext uri="{FF2B5EF4-FFF2-40B4-BE49-F238E27FC236}">
                  <a16:creationId xmlns:a16="http://schemas.microsoft.com/office/drawing/2014/main" id="{620BACB2-B186-480F-8A33-F8BB08C3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" name="Freeform 1594">
              <a:extLst>
                <a:ext uri="{FF2B5EF4-FFF2-40B4-BE49-F238E27FC236}">
                  <a16:creationId xmlns:a16="http://schemas.microsoft.com/office/drawing/2014/main" id="{865556C8-B0AB-4D62-9189-7A3E15474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" name="Oval 1595">
              <a:extLst>
                <a:ext uri="{FF2B5EF4-FFF2-40B4-BE49-F238E27FC236}">
                  <a16:creationId xmlns:a16="http://schemas.microsoft.com/office/drawing/2014/main" id="{A48F48D8-A368-43F3-87B4-EDBCD0BA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2" name="Oval 1596">
              <a:extLst>
                <a:ext uri="{FF2B5EF4-FFF2-40B4-BE49-F238E27FC236}">
                  <a16:creationId xmlns:a16="http://schemas.microsoft.com/office/drawing/2014/main" id="{D84703F1-3B94-4A0D-9783-EA12C11B1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3" name="Freeform 1597">
              <a:extLst>
                <a:ext uri="{FF2B5EF4-FFF2-40B4-BE49-F238E27FC236}">
                  <a16:creationId xmlns:a16="http://schemas.microsoft.com/office/drawing/2014/main" id="{349F4566-2483-436A-96E7-0B952504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" name="Freeform 1598">
              <a:extLst>
                <a:ext uri="{FF2B5EF4-FFF2-40B4-BE49-F238E27FC236}">
                  <a16:creationId xmlns:a16="http://schemas.microsoft.com/office/drawing/2014/main" id="{7372F694-0729-45C4-BEEA-C4329C85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662"/>
              <a:ext cx="24" cy="24"/>
            </a:xfrm>
            <a:custGeom>
              <a:avLst/>
              <a:gdLst>
                <a:gd name="T0" fmla="*/ 0 w 18"/>
                <a:gd name="T1" fmla="*/ 0 h 17"/>
                <a:gd name="T2" fmla="*/ 43 w 18"/>
                <a:gd name="T3" fmla="*/ 48 h 17"/>
                <a:gd name="T4" fmla="*/ 0 w 1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cubicBezTo>
                    <a:pt x="0" y="0"/>
                    <a:pt x="14" y="5"/>
                    <a:pt x="18" y="17"/>
                  </a:cubicBezTo>
                  <a:cubicBezTo>
                    <a:pt x="18" y="17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" name="Freeform 1599">
              <a:extLst>
                <a:ext uri="{FF2B5EF4-FFF2-40B4-BE49-F238E27FC236}">
                  <a16:creationId xmlns:a16="http://schemas.microsoft.com/office/drawing/2014/main" id="{83F2B9DE-51BE-4FC2-BCA7-3421A386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2714"/>
              <a:ext cx="31" cy="16"/>
            </a:xfrm>
            <a:custGeom>
              <a:avLst/>
              <a:gdLst>
                <a:gd name="T0" fmla="*/ 0 w 23"/>
                <a:gd name="T1" fmla="*/ 33 h 11"/>
                <a:gd name="T2" fmla="*/ 57 w 23"/>
                <a:gd name="T3" fmla="*/ 0 h 11"/>
                <a:gd name="T4" fmla="*/ 0 w 23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1">
                  <a:moveTo>
                    <a:pt x="0" y="11"/>
                  </a:moveTo>
                  <a:cubicBezTo>
                    <a:pt x="0" y="11"/>
                    <a:pt x="15" y="9"/>
                    <a:pt x="23" y="0"/>
                  </a:cubicBezTo>
                  <a:cubicBezTo>
                    <a:pt x="23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" name="Freeform 1600">
              <a:extLst>
                <a:ext uri="{FF2B5EF4-FFF2-40B4-BE49-F238E27FC236}">
                  <a16:creationId xmlns:a16="http://schemas.microsoft.com/office/drawing/2014/main" id="{9A8A9002-C3D8-4F02-A004-7B5062326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720"/>
              <a:ext cx="111" cy="78"/>
            </a:xfrm>
            <a:custGeom>
              <a:avLst/>
              <a:gdLst>
                <a:gd name="T0" fmla="*/ 0 w 83"/>
                <a:gd name="T1" fmla="*/ 0 h 55"/>
                <a:gd name="T2" fmla="*/ 198 w 83"/>
                <a:gd name="T3" fmla="*/ 62 h 55"/>
                <a:gd name="T4" fmla="*/ 0 w 83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55">
                  <a:moveTo>
                    <a:pt x="0" y="0"/>
                  </a:moveTo>
                  <a:cubicBezTo>
                    <a:pt x="0" y="0"/>
                    <a:pt x="15" y="32"/>
                    <a:pt x="83" y="22"/>
                  </a:cubicBezTo>
                  <a:cubicBezTo>
                    <a:pt x="83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7" name="Oval 1601">
              <a:extLst>
                <a:ext uri="{FF2B5EF4-FFF2-40B4-BE49-F238E27FC236}">
                  <a16:creationId xmlns:a16="http://schemas.microsoft.com/office/drawing/2014/main" id="{9FA3FAE6-84BE-41A8-B8FF-B69EAC224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8" name="Oval 1602">
              <a:extLst>
                <a:ext uri="{FF2B5EF4-FFF2-40B4-BE49-F238E27FC236}">
                  <a16:creationId xmlns:a16="http://schemas.microsoft.com/office/drawing/2014/main" id="{28C880B3-6D23-462A-85D5-B033DAD9D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9" name="Freeform 1603">
              <a:extLst>
                <a:ext uri="{FF2B5EF4-FFF2-40B4-BE49-F238E27FC236}">
                  <a16:creationId xmlns:a16="http://schemas.microsoft.com/office/drawing/2014/main" id="{66FD65DB-562B-4DB0-8914-CFF9A59B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0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4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0" name="Freeform 1604">
              <a:extLst>
                <a:ext uri="{FF2B5EF4-FFF2-40B4-BE49-F238E27FC236}">
                  <a16:creationId xmlns:a16="http://schemas.microsoft.com/office/drawing/2014/main" id="{CC583202-F1FB-4D9B-BFC3-4DDB43CA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" name="Freeform 1605">
              <a:extLst>
                <a:ext uri="{FF2B5EF4-FFF2-40B4-BE49-F238E27FC236}">
                  <a16:creationId xmlns:a16="http://schemas.microsoft.com/office/drawing/2014/main" id="{70B6E73F-CCE0-4004-B183-1BB93A14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686"/>
              <a:ext cx="38" cy="56"/>
            </a:xfrm>
            <a:custGeom>
              <a:avLst/>
              <a:gdLst>
                <a:gd name="T0" fmla="*/ 27 w 28"/>
                <a:gd name="T1" fmla="*/ 0 h 39"/>
                <a:gd name="T2" fmla="*/ 71 w 28"/>
                <a:gd name="T3" fmla="*/ 115 h 39"/>
                <a:gd name="T4" fmla="*/ 27 w 2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9">
                  <a:moveTo>
                    <a:pt x="11" y="0"/>
                  </a:moveTo>
                  <a:cubicBezTo>
                    <a:pt x="11" y="0"/>
                    <a:pt x="1" y="22"/>
                    <a:pt x="28" y="39"/>
                  </a:cubicBezTo>
                  <a:cubicBezTo>
                    <a:pt x="28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" name="Freeform 1606">
              <a:extLst>
                <a:ext uri="{FF2B5EF4-FFF2-40B4-BE49-F238E27FC236}">
                  <a16:creationId xmlns:a16="http://schemas.microsoft.com/office/drawing/2014/main" id="{CD32145F-0044-4648-9499-5CEDC2F0C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3" name="Oval 1607">
              <a:extLst>
                <a:ext uri="{FF2B5EF4-FFF2-40B4-BE49-F238E27FC236}">
                  <a16:creationId xmlns:a16="http://schemas.microsoft.com/office/drawing/2014/main" id="{12763B15-F4DC-430E-B436-F36DF136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04" name="Oval 1608">
              <a:extLst>
                <a:ext uri="{FF2B5EF4-FFF2-40B4-BE49-F238E27FC236}">
                  <a16:creationId xmlns:a16="http://schemas.microsoft.com/office/drawing/2014/main" id="{6ADD16A0-E888-4C3B-8068-AF275D689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05" name="Freeform 1609">
              <a:extLst>
                <a:ext uri="{FF2B5EF4-FFF2-40B4-BE49-F238E27FC236}">
                  <a16:creationId xmlns:a16="http://schemas.microsoft.com/office/drawing/2014/main" id="{8F5277A7-2FAB-47C1-883A-0059A26F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6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5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6" name="Freeform 1610">
              <a:extLst>
                <a:ext uri="{FF2B5EF4-FFF2-40B4-BE49-F238E27FC236}">
                  <a16:creationId xmlns:a16="http://schemas.microsoft.com/office/drawing/2014/main" id="{9474EFE4-1918-4360-A9FE-CF0AC720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70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7" name="Freeform 1611">
              <a:extLst>
                <a:ext uri="{FF2B5EF4-FFF2-40B4-BE49-F238E27FC236}">
                  <a16:creationId xmlns:a16="http://schemas.microsoft.com/office/drawing/2014/main" id="{FB303C40-3F76-4BBF-BB7B-FD11F871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673"/>
              <a:ext cx="28" cy="40"/>
            </a:xfrm>
            <a:custGeom>
              <a:avLst/>
              <a:gdLst>
                <a:gd name="T0" fmla="*/ 31 w 21"/>
                <a:gd name="T1" fmla="*/ 1 h 28"/>
                <a:gd name="T2" fmla="*/ 15 w 21"/>
                <a:gd name="T3" fmla="*/ 13 h 28"/>
                <a:gd name="T4" fmla="*/ 5 w 21"/>
                <a:gd name="T5" fmla="*/ 27 h 28"/>
                <a:gd name="T6" fmla="*/ 7 w 21"/>
                <a:gd name="T7" fmla="*/ 67 h 28"/>
                <a:gd name="T8" fmla="*/ 21 w 21"/>
                <a:gd name="T9" fmla="*/ 80 h 28"/>
                <a:gd name="T10" fmla="*/ 21 w 21"/>
                <a:gd name="T11" fmla="*/ 63 h 28"/>
                <a:gd name="T12" fmla="*/ 23 w 21"/>
                <a:gd name="T13" fmla="*/ 47 h 28"/>
                <a:gd name="T14" fmla="*/ 43 w 21"/>
                <a:gd name="T15" fmla="*/ 9 h 28"/>
                <a:gd name="T16" fmla="*/ 28 w 21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8">
                  <a:moveTo>
                    <a:pt x="13" y="1"/>
                  </a:moveTo>
                  <a:cubicBezTo>
                    <a:pt x="10" y="0"/>
                    <a:pt x="7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8" y="18"/>
                    <a:pt x="10" y="16"/>
                  </a:cubicBezTo>
                  <a:cubicBezTo>
                    <a:pt x="13" y="12"/>
                    <a:pt x="21" y="8"/>
                    <a:pt x="18" y="3"/>
                  </a:cubicBezTo>
                  <a:cubicBezTo>
                    <a:pt x="17" y="2"/>
                    <a:pt x="14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8" name="Freeform 1612">
              <a:extLst>
                <a:ext uri="{FF2B5EF4-FFF2-40B4-BE49-F238E27FC236}">
                  <a16:creationId xmlns:a16="http://schemas.microsoft.com/office/drawing/2014/main" id="{D80BB3D1-117A-470B-ACB7-99683012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9" name="Freeform 1613">
              <a:extLst>
                <a:ext uri="{FF2B5EF4-FFF2-40B4-BE49-F238E27FC236}">
                  <a16:creationId xmlns:a16="http://schemas.microsoft.com/office/drawing/2014/main" id="{61B27121-918D-4EE8-861D-2D9DAB37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1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1" y="27"/>
                  </a:cubicBezTo>
                  <a:cubicBezTo>
                    <a:pt x="31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0" name="Freeform 1614">
              <a:extLst>
                <a:ext uri="{FF2B5EF4-FFF2-40B4-BE49-F238E27FC236}">
                  <a16:creationId xmlns:a16="http://schemas.microsoft.com/office/drawing/2014/main" id="{53074B93-B8CB-425D-A01D-556C27EE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2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1" name="Freeform 1615">
              <a:extLst>
                <a:ext uri="{FF2B5EF4-FFF2-40B4-BE49-F238E27FC236}">
                  <a16:creationId xmlns:a16="http://schemas.microsoft.com/office/drawing/2014/main" id="{89AB8209-BE49-40F4-9E7F-A4617DF1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2" name="Oval 1616">
              <a:extLst>
                <a:ext uri="{FF2B5EF4-FFF2-40B4-BE49-F238E27FC236}">
                  <a16:creationId xmlns:a16="http://schemas.microsoft.com/office/drawing/2014/main" id="{9ED3AE01-28FF-4D35-8E4D-2C328D92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3" name="Oval 1617">
              <a:extLst>
                <a:ext uri="{FF2B5EF4-FFF2-40B4-BE49-F238E27FC236}">
                  <a16:creationId xmlns:a16="http://schemas.microsoft.com/office/drawing/2014/main" id="{A7B4E2E5-9781-44D9-8AB6-41C18AD1A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4" name="Freeform 1618">
              <a:extLst>
                <a:ext uri="{FF2B5EF4-FFF2-40B4-BE49-F238E27FC236}">
                  <a16:creationId xmlns:a16="http://schemas.microsoft.com/office/drawing/2014/main" id="{FA8E76F3-BBB6-4537-AA0F-F019D4BEB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4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5" name="Freeform 1619">
              <a:extLst>
                <a:ext uri="{FF2B5EF4-FFF2-40B4-BE49-F238E27FC236}">
                  <a16:creationId xmlns:a16="http://schemas.microsoft.com/office/drawing/2014/main" id="{31285CB8-DD7A-47AE-8A65-817B1CBF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6" name="Freeform 1620">
              <a:extLst>
                <a:ext uri="{FF2B5EF4-FFF2-40B4-BE49-F238E27FC236}">
                  <a16:creationId xmlns:a16="http://schemas.microsoft.com/office/drawing/2014/main" id="{15B7E437-B9BC-414C-8576-56C18AAB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6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7" name="Freeform 1621">
              <a:extLst>
                <a:ext uri="{FF2B5EF4-FFF2-40B4-BE49-F238E27FC236}">
                  <a16:creationId xmlns:a16="http://schemas.microsoft.com/office/drawing/2014/main" id="{88F8FD0C-527B-479E-9028-DBF84931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8" name="Oval 1622">
              <a:extLst>
                <a:ext uri="{FF2B5EF4-FFF2-40B4-BE49-F238E27FC236}">
                  <a16:creationId xmlns:a16="http://schemas.microsoft.com/office/drawing/2014/main" id="{D25D1A3F-11CA-49BA-83CF-FD41C518D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9" name="Oval 1623">
              <a:extLst>
                <a:ext uri="{FF2B5EF4-FFF2-40B4-BE49-F238E27FC236}">
                  <a16:creationId xmlns:a16="http://schemas.microsoft.com/office/drawing/2014/main" id="{481B9515-CD1F-4FC0-BA8D-BF2F9912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0" name="Freeform 1624">
              <a:extLst>
                <a:ext uri="{FF2B5EF4-FFF2-40B4-BE49-F238E27FC236}">
                  <a16:creationId xmlns:a16="http://schemas.microsoft.com/office/drawing/2014/main" id="{19ECAA2B-431C-4DFF-9B3D-1C5223D60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1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20" y="65"/>
                    <a:pt x="1" y="51"/>
                    <a:pt x="1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1" name="Freeform 1625">
              <a:extLst>
                <a:ext uri="{FF2B5EF4-FFF2-40B4-BE49-F238E27FC236}">
                  <a16:creationId xmlns:a16="http://schemas.microsoft.com/office/drawing/2014/main" id="{97D61F2F-533E-42DB-AE11-5B01DE15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2" name="Freeform 1626">
              <a:extLst>
                <a:ext uri="{FF2B5EF4-FFF2-40B4-BE49-F238E27FC236}">
                  <a16:creationId xmlns:a16="http://schemas.microsoft.com/office/drawing/2014/main" id="{62FCCEAF-EC3F-407E-BB91-A2B6692A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3" name="Freeform 1627">
              <a:extLst>
                <a:ext uri="{FF2B5EF4-FFF2-40B4-BE49-F238E27FC236}">
                  <a16:creationId xmlns:a16="http://schemas.microsoft.com/office/drawing/2014/main" id="{A776BC4F-AA58-4B92-B26B-0A3E45D1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4" name="Oval 1628">
              <a:extLst>
                <a:ext uri="{FF2B5EF4-FFF2-40B4-BE49-F238E27FC236}">
                  <a16:creationId xmlns:a16="http://schemas.microsoft.com/office/drawing/2014/main" id="{4B59D491-F208-4CD7-8324-CBB0F5761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5" name="Oval 1629">
              <a:extLst>
                <a:ext uri="{FF2B5EF4-FFF2-40B4-BE49-F238E27FC236}">
                  <a16:creationId xmlns:a16="http://schemas.microsoft.com/office/drawing/2014/main" id="{03DFA8C5-1CFD-4D79-B62F-FC6A5FB2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6" name="Oval 1630">
              <a:extLst>
                <a:ext uri="{FF2B5EF4-FFF2-40B4-BE49-F238E27FC236}">
                  <a16:creationId xmlns:a16="http://schemas.microsoft.com/office/drawing/2014/main" id="{E2124BF9-50B5-4304-BF20-464742C4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7" name="Freeform 1631">
              <a:extLst>
                <a:ext uri="{FF2B5EF4-FFF2-40B4-BE49-F238E27FC236}">
                  <a16:creationId xmlns:a16="http://schemas.microsoft.com/office/drawing/2014/main" id="{EF0F2F5E-6007-4521-B413-9CE76749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2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70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8" name="Freeform 1632">
              <a:extLst>
                <a:ext uri="{FF2B5EF4-FFF2-40B4-BE49-F238E27FC236}">
                  <a16:creationId xmlns:a16="http://schemas.microsoft.com/office/drawing/2014/main" id="{48F2AADC-F8EB-44B4-BDAC-BE415C1FD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1 w 22"/>
                <a:gd name="T9" fmla="*/ 80 h 28"/>
                <a:gd name="T10" fmla="*/ 21 w 22"/>
                <a:gd name="T11" fmla="*/ 63 h 28"/>
                <a:gd name="T12" fmla="*/ 22 w 22"/>
                <a:gd name="T13" fmla="*/ 47 h 28"/>
                <a:gd name="T14" fmla="*/ 42 w 22"/>
                <a:gd name="T15" fmla="*/ 9 h 28"/>
                <a:gd name="T16" fmla="*/ 28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9" name="Freeform 1633">
              <a:extLst>
                <a:ext uri="{FF2B5EF4-FFF2-40B4-BE49-F238E27FC236}">
                  <a16:creationId xmlns:a16="http://schemas.microsoft.com/office/drawing/2014/main" id="{D30145C3-1AF5-4F28-9FA2-4F4E4012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0" name="Freeform 1634">
              <a:extLst>
                <a:ext uri="{FF2B5EF4-FFF2-40B4-BE49-F238E27FC236}">
                  <a16:creationId xmlns:a16="http://schemas.microsoft.com/office/drawing/2014/main" id="{ADDA94A4-6822-4E65-98B6-78DC06D4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1" name="Freeform 1635">
              <a:extLst>
                <a:ext uri="{FF2B5EF4-FFF2-40B4-BE49-F238E27FC236}">
                  <a16:creationId xmlns:a16="http://schemas.microsoft.com/office/drawing/2014/main" id="{DE6BE547-CB1B-4BCC-BDB1-3AEA4CBC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719"/>
              <a:ext cx="19" cy="13"/>
            </a:xfrm>
            <a:custGeom>
              <a:avLst/>
              <a:gdLst>
                <a:gd name="T0" fmla="*/ 33 w 14"/>
                <a:gd name="T1" fmla="*/ 20 h 9"/>
                <a:gd name="T2" fmla="*/ 14 w 14"/>
                <a:gd name="T3" fmla="*/ 20 h 9"/>
                <a:gd name="T4" fmla="*/ 1 w 14"/>
                <a:gd name="T5" fmla="*/ 1 h 9"/>
                <a:gd name="T6" fmla="*/ 20 w 14"/>
                <a:gd name="T7" fmla="*/ 1 h 9"/>
                <a:gd name="T8" fmla="*/ 33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2" name="Freeform 1636">
              <a:extLst>
                <a:ext uri="{FF2B5EF4-FFF2-40B4-BE49-F238E27FC236}">
                  <a16:creationId xmlns:a16="http://schemas.microsoft.com/office/drawing/2014/main" id="{6F909156-9D4E-4740-8CA6-7F246273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10 w 8"/>
                <a:gd name="T3" fmla="*/ 14 h 4"/>
                <a:gd name="T4" fmla="*/ 1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7" y="4"/>
                    <a:pt x="5" y="4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3" name="Oval 1637">
              <a:extLst>
                <a:ext uri="{FF2B5EF4-FFF2-40B4-BE49-F238E27FC236}">
                  <a16:creationId xmlns:a16="http://schemas.microsoft.com/office/drawing/2014/main" id="{2BF99A34-0C3F-402E-B92B-F67E4C2C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34" name="Oval 1638">
              <a:extLst>
                <a:ext uri="{FF2B5EF4-FFF2-40B4-BE49-F238E27FC236}">
                  <a16:creationId xmlns:a16="http://schemas.microsoft.com/office/drawing/2014/main" id="{21828895-5282-437C-A825-D6FC4474B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35" name="Freeform 1639">
              <a:extLst>
                <a:ext uri="{FF2B5EF4-FFF2-40B4-BE49-F238E27FC236}">
                  <a16:creationId xmlns:a16="http://schemas.microsoft.com/office/drawing/2014/main" id="{AEA98DDF-1067-470F-A44A-65FFA8CB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6" name="Freeform 1640">
              <a:extLst>
                <a:ext uri="{FF2B5EF4-FFF2-40B4-BE49-F238E27FC236}">
                  <a16:creationId xmlns:a16="http://schemas.microsoft.com/office/drawing/2014/main" id="{A67714B9-9B3A-40D2-A19E-82E7FE7C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7" name="Freeform 1641">
              <a:extLst>
                <a:ext uri="{FF2B5EF4-FFF2-40B4-BE49-F238E27FC236}">
                  <a16:creationId xmlns:a16="http://schemas.microsoft.com/office/drawing/2014/main" id="{9A4BF4BE-C5E2-4B2D-A62E-6FBECAC7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8" name="Freeform 1642">
              <a:extLst>
                <a:ext uri="{FF2B5EF4-FFF2-40B4-BE49-F238E27FC236}">
                  <a16:creationId xmlns:a16="http://schemas.microsoft.com/office/drawing/2014/main" id="{54502EEA-C89E-4234-9A06-1B141A08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9" name="Oval 1643">
              <a:extLst>
                <a:ext uri="{FF2B5EF4-FFF2-40B4-BE49-F238E27FC236}">
                  <a16:creationId xmlns:a16="http://schemas.microsoft.com/office/drawing/2014/main" id="{331F2B0E-CC18-4C3F-9E5B-F25EDE32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0" name="Oval 1644">
              <a:extLst>
                <a:ext uri="{FF2B5EF4-FFF2-40B4-BE49-F238E27FC236}">
                  <a16:creationId xmlns:a16="http://schemas.microsoft.com/office/drawing/2014/main" id="{E3C7E1E1-2A93-48DB-ABE7-F646DDC3A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760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1" name="Freeform 1645">
              <a:extLst>
                <a:ext uri="{FF2B5EF4-FFF2-40B4-BE49-F238E27FC236}">
                  <a16:creationId xmlns:a16="http://schemas.microsoft.com/office/drawing/2014/main" id="{41474516-D382-48C7-A5B3-056E7395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5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8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2" name="Freeform 1646">
              <a:extLst>
                <a:ext uri="{FF2B5EF4-FFF2-40B4-BE49-F238E27FC236}">
                  <a16:creationId xmlns:a16="http://schemas.microsoft.com/office/drawing/2014/main" id="{4DD96A52-269B-4536-B78E-FAA042C4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101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3" name="Freeform 1647">
              <a:extLst>
                <a:ext uri="{FF2B5EF4-FFF2-40B4-BE49-F238E27FC236}">
                  <a16:creationId xmlns:a16="http://schemas.microsoft.com/office/drawing/2014/main" id="{3219D133-523F-4A04-A2DE-1AE9D9D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4" name="Freeform 1648">
              <a:extLst>
                <a:ext uri="{FF2B5EF4-FFF2-40B4-BE49-F238E27FC236}">
                  <a16:creationId xmlns:a16="http://schemas.microsoft.com/office/drawing/2014/main" id="{D98210E1-2ACC-4D35-A71A-8210AE7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101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5" name="Oval 1649">
              <a:extLst>
                <a:ext uri="{FF2B5EF4-FFF2-40B4-BE49-F238E27FC236}">
                  <a16:creationId xmlns:a16="http://schemas.microsoft.com/office/drawing/2014/main" id="{0C2E36FD-C053-41DD-A146-20045FA3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6" name="Oval 1650">
              <a:extLst>
                <a:ext uri="{FF2B5EF4-FFF2-40B4-BE49-F238E27FC236}">
                  <a16:creationId xmlns:a16="http://schemas.microsoft.com/office/drawing/2014/main" id="{00D09E56-A71E-462E-AFF1-0F5C2CD9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660"/>
              <a:ext cx="97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7" name="Oval 1651">
              <a:extLst>
                <a:ext uri="{FF2B5EF4-FFF2-40B4-BE49-F238E27FC236}">
                  <a16:creationId xmlns:a16="http://schemas.microsoft.com/office/drawing/2014/main" id="{6952A725-7FEC-4DBC-B82E-40BAD7D1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8" name="Freeform 1652">
              <a:extLst>
                <a:ext uri="{FF2B5EF4-FFF2-40B4-BE49-F238E27FC236}">
                  <a16:creationId xmlns:a16="http://schemas.microsoft.com/office/drawing/2014/main" id="{E3F934DA-E9C2-41ED-95DE-8BB4578D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663"/>
              <a:ext cx="58" cy="61"/>
            </a:xfrm>
            <a:custGeom>
              <a:avLst/>
              <a:gdLst>
                <a:gd name="T0" fmla="*/ 77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7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1" y="1"/>
                  </a:moveTo>
                  <a:cubicBezTo>
                    <a:pt x="22" y="2"/>
                    <a:pt x="10" y="7"/>
                    <a:pt x="6" y="13"/>
                  </a:cubicBezTo>
                  <a:cubicBezTo>
                    <a:pt x="0" y="22"/>
                    <a:pt x="6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30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1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9" name="Freeform 1653">
              <a:extLst>
                <a:ext uri="{FF2B5EF4-FFF2-40B4-BE49-F238E27FC236}">
                  <a16:creationId xmlns:a16="http://schemas.microsoft.com/office/drawing/2014/main" id="{E10F3870-5D63-41CA-8A8E-8C5F815D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6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0" name="Freeform 1654">
              <a:extLst>
                <a:ext uri="{FF2B5EF4-FFF2-40B4-BE49-F238E27FC236}">
                  <a16:creationId xmlns:a16="http://schemas.microsoft.com/office/drawing/2014/main" id="{93076CAD-6897-4993-B7B3-23A345BD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652"/>
              <a:ext cx="36" cy="62"/>
            </a:xfrm>
            <a:custGeom>
              <a:avLst/>
              <a:gdLst>
                <a:gd name="T0" fmla="*/ 0 w 27"/>
                <a:gd name="T1" fmla="*/ 1 h 44"/>
                <a:gd name="T2" fmla="*/ 44 w 27"/>
                <a:gd name="T3" fmla="*/ 123 h 44"/>
                <a:gd name="T4" fmla="*/ 21 w 27"/>
                <a:gd name="T5" fmla="*/ 6 h 44"/>
                <a:gd name="T6" fmla="*/ 0 w 27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7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1" name="Freeform 1655">
              <a:extLst>
                <a:ext uri="{FF2B5EF4-FFF2-40B4-BE49-F238E27FC236}">
                  <a16:creationId xmlns:a16="http://schemas.microsoft.com/office/drawing/2014/main" id="{643DD49A-CE98-4E48-B667-2D365E2A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" name="Freeform 1656">
              <a:extLst>
                <a:ext uri="{FF2B5EF4-FFF2-40B4-BE49-F238E27FC236}">
                  <a16:creationId xmlns:a16="http://schemas.microsoft.com/office/drawing/2014/main" id="{3E835B86-93D6-422B-B1B2-FDA09CF9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719"/>
              <a:ext cx="19" cy="13"/>
            </a:xfrm>
            <a:custGeom>
              <a:avLst/>
              <a:gdLst>
                <a:gd name="T0" fmla="*/ 33 w 14"/>
                <a:gd name="T1" fmla="*/ 20 h 9"/>
                <a:gd name="T2" fmla="*/ 15 w 14"/>
                <a:gd name="T3" fmla="*/ 20 h 9"/>
                <a:gd name="T4" fmla="*/ 1 w 14"/>
                <a:gd name="T5" fmla="*/ 1 h 9"/>
                <a:gd name="T6" fmla="*/ 22 w 14"/>
                <a:gd name="T7" fmla="*/ 1 h 9"/>
                <a:gd name="T8" fmla="*/ 33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6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3" name="Freeform 1657">
              <a:extLst>
                <a:ext uri="{FF2B5EF4-FFF2-40B4-BE49-F238E27FC236}">
                  <a16:creationId xmlns:a16="http://schemas.microsoft.com/office/drawing/2014/main" id="{7234B41B-2EDA-4EBA-B95A-142FA0C8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4" name="Oval 1658">
              <a:extLst>
                <a:ext uri="{FF2B5EF4-FFF2-40B4-BE49-F238E27FC236}">
                  <a16:creationId xmlns:a16="http://schemas.microsoft.com/office/drawing/2014/main" id="{51D0D1D5-5551-40B7-9B0A-5E0FBB33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55" name="Oval 1659">
              <a:extLst>
                <a:ext uri="{FF2B5EF4-FFF2-40B4-BE49-F238E27FC236}">
                  <a16:creationId xmlns:a16="http://schemas.microsoft.com/office/drawing/2014/main" id="{6D777868-AEF3-4A75-BF3C-65665BB7F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740"/>
              <a:ext cx="7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56" name="Freeform 1660">
              <a:extLst>
                <a:ext uri="{FF2B5EF4-FFF2-40B4-BE49-F238E27FC236}">
                  <a16:creationId xmlns:a16="http://schemas.microsoft.com/office/drawing/2014/main" id="{9EA818D5-1CE2-42D8-A474-02B6B7C8C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7" name="Freeform 1661">
              <a:extLst>
                <a:ext uri="{FF2B5EF4-FFF2-40B4-BE49-F238E27FC236}">
                  <a16:creationId xmlns:a16="http://schemas.microsoft.com/office/drawing/2014/main" id="{0DA23E56-81EF-4191-A762-581B3A2F4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8" name="Freeform 1662">
              <a:extLst>
                <a:ext uri="{FF2B5EF4-FFF2-40B4-BE49-F238E27FC236}">
                  <a16:creationId xmlns:a16="http://schemas.microsoft.com/office/drawing/2014/main" id="{176C6432-163D-4BB8-A2A2-BEDE6FD3A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9" name="Freeform 1663">
              <a:extLst>
                <a:ext uri="{FF2B5EF4-FFF2-40B4-BE49-F238E27FC236}">
                  <a16:creationId xmlns:a16="http://schemas.microsoft.com/office/drawing/2014/main" id="{8AC74367-3DEF-4D04-B2EC-C292CF44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0" name="Oval 1664">
              <a:extLst>
                <a:ext uri="{FF2B5EF4-FFF2-40B4-BE49-F238E27FC236}">
                  <a16:creationId xmlns:a16="http://schemas.microsoft.com/office/drawing/2014/main" id="{E01B6EB1-9BE8-4953-A117-A12030D9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61" name="Oval 1665">
              <a:extLst>
                <a:ext uri="{FF2B5EF4-FFF2-40B4-BE49-F238E27FC236}">
                  <a16:creationId xmlns:a16="http://schemas.microsoft.com/office/drawing/2014/main" id="{5A7385B7-7128-460D-9D60-60981B035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760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62" name="Freeform 1666">
              <a:extLst>
                <a:ext uri="{FF2B5EF4-FFF2-40B4-BE49-F238E27FC236}">
                  <a16:creationId xmlns:a16="http://schemas.microsoft.com/office/drawing/2014/main" id="{72D2E577-03D3-4939-91A8-C53AA1A2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231"/>
              <a:ext cx="2089" cy="23"/>
            </a:xfrm>
            <a:custGeom>
              <a:avLst/>
              <a:gdLst>
                <a:gd name="T0" fmla="*/ 0 w 1565"/>
                <a:gd name="T1" fmla="*/ 0 h 16"/>
                <a:gd name="T2" fmla="*/ 3721 w 1565"/>
                <a:gd name="T3" fmla="*/ 0 h 16"/>
                <a:gd name="T4" fmla="*/ 0 w 156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5" h="16">
                  <a:moveTo>
                    <a:pt x="0" y="0"/>
                  </a:moveTo>
                  <a:cubicBezTo>
                    <a:pt x="1565" y="0"/>
                    <a:pt x="1565" y="0"/>
                    <a:pt x="1565" y="0"/>
                  </a:cubicBezTo>
                  <a:cubicBezTo>
                    <a:pt x="1565" y="0"/>
                    <a:pt x="406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3" name="Freeform 1667">
              <a:extLst>
                <a:ext uri="{FF2B5EF4-FFF2-40B4-BE49-F238E27FC236}">
                  <a16:creationId xmlns:a16="http://schemas.microsoft.com/office/drawing/2014/main" id="{A84E2286-8102-413D-851F-E703C378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881"/>
              <a:ext cx="1873" cy="27"/>
            </a:xfrm>
            <a:custGeom>
              <a:avLst/>
              <a:gdLst>
                <a:gd name="T0" fmla="*/ 0 w 1403"/>
                <a:gd name="T1" fmla="*/ 0 h 19"/>
                <a:gd name="T2" fmla="*/ 3337 w 1403"/>
                <a:gd name="T3" fmla="*/ 0 h 19"/>
                <a:gd name="T4" fmla="*/ 0 w 1403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3" h="19">
                  <a:moveTo>
                    <a:pt x="0" y="0"/>
                  </a:moveTo>
                  <a:cubicBezTo>
                    <a:pt x="1403" y="0"/>
                    <a:pt x="1403" y="0"/>
                    <a:pt x="1403" y="0"/>
                  </a:cubicBezTo>
                  <a:cubicBezTo>
                    <a:pt x="1403" y="0"/>
                    <a:pt x="808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4" name="Freeform 1668">
              <a:extLst>
                <a:ext uri="{FF2B5EF4-FFF2-40B4-BE49-F238E27FC236}">
                  <a16:creationId xmlns:a16="http://schemas.microsoft.com/office/drawing/2014/main" id="{3289D7D2-E143-488B-B7D6-158B388C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530"/>
              <a:ext cx="2389" cy="20"/>
            </a:xfrm>
            <a:custGeom>
              <a:avLst/>
              <a:gdLst>
                <a:gd name="T0" fmla="*/ 0 w 1790"/>
                <a:gd name="T1" fmla="*/ 41 h 14"/>
                <a:gd name="T2" fmla="*/ 4255 w 1790"/>
                <a:gd name="T3" fmla="*/ 41 h 14"/>
                <a:gd name="T4" fmla="*/ 0 w 1790"/>
                <a:gd name="T5" fmla="*/ 4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0" h="14">
                  <a:moveTo>
                    <a:pt x="0" y="14"/>
                  </a:moveTo>
                  <a:cubicBezTo>
                    <a:pt x="1790" y="14"/>
                    <a:pt x="1790" y="14"/>
                    <a:pt x="1790" y="14"/>
                  </a:cubicBezTo>
                  <a:cubicBezTo>
                    <a:pt x="1790" y="14"/>
                    <a:pt x="51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5" name="Freeform 1669">
              <a:extLst>
                <a:ext uri="{FF2B5EF4-FFF2-40B4-BE49-F238E27FC236}">
                  <a16:creationId xmlns:a16="http://schemas.microsoft.com/office/drawing/2014/main" id="{806DA962-7B5A-4B1D-B82A-F046B3B3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327"/>
              <a:ext cx="18" cy="28"/>
            </a:xfrm>
            <a:custGeom>
              <a:avLst/>
              <a:gdLst>
                <a:gd name="T0" fmla="*/ 11 w 13"/>
                <a:gd name="T1" fmla="*/ 55 h 20"/>
                <a:gd name="T2" fmla="*/ 0 w 13"/>
                <a:gd name="T3" fmla="*/ 1 h 20"/>
                <a:gd name="T4" fmla="*/ 35 w 13"/>
                <a:gd name="T5" fmla="*/ 1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4" y="20"/>
                  </a:moveTo>
                  <a:cubicBezTo>
                    <a:pt x="4" y="13"/>
                    <a:pt x="1" y="7"/>
                    <a:pt x="0" y="1"/>
                  </a:cubicBezTo>
                  <a:cubicBezTo>
                    <a:pt x="5" y="0"/>
                    <a:pt x="11" y="4"/>
                    <a:pt x="13" y="6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6" name="Freeform 1670">
              <a:extLst>
                <a:ext uri="{FF2B5EF4-FFF2-40B4-BE49-F238E27FC236}">
                  <a16:creationId xmlns:a16="http://schemas.microsoft.com/office/drawing/2014/main" id="{97DCC9E3-4310-4910-AA65-3B93B198D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3292"/>
              <a:ext cx="16" cy="23"/>
            </a:xfrm>
            <a:custGeom>
              <a:avLst/>
              <a:gdLst>
                <a:gd name="T0" fmla="*/ 0 w 12"/>
                <a:gd name="T1" fmla="*/ 39 h 16"/>
                <a:gd name="T2" fmla="*/ 1 w 12"/>
                <a:gd name="T3" fmla="*/ 24 h 16"/>
                <a:gd name="T4" fmla="*/ 21 w 12"/>
                <a:gd name="T5" fmla="*/ 47 h 16"/>
                <a:gd name="T6" fmla="*/ 27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0" y="11"/>
                    <a:pt x="0" y="10"/>
                    <a:pt x="1" y="8"/>
                  </a:cubicBezTo>
                  <a:cubicBezTo>
                    <a:pt x="3" y="11"/>
                    <a:pt x="6" y="14"/>
                    <a:pt x="9" y="16"/>
                  </a:cubicBezTo>
                  <a:cubicBezTo>
                    <a:pt x="12" y="12"/>
                    <a:pt x="11" y="6"/>
                    <a:pt x="11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7" name="Freeform 1671">
              <a:extLst>
                <a:ext uri="{FF2B5EF4-FFF2-40B4-BE49-F238E27FC236}">
                  <a16:creationId xmlns:a16="http://schemas.microsoft.com/office/drawing/2014/main" id="{0DB53086-7143-41CF-9AAC-A57009A6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264"/>
              <a:ext cx="13" cy="17"/>
            </a:xfrm>
            <a:custGeom>
              <a:avLst/>
              <a:gdLst>
                <a:gd name="T0" fmla="*/ 1 w 10"/>
                <a:gd name="T1" fmla="*/ 18 h 12"/>
                <a:gd name="T2" fmla="*/ 1 w 10"/>
                <a:gd name="T3" fmla="*/ 0 h 12"/>
                <a:gd name="T4" fmla="*/ 16 w 10"/>
                <a:gd name="T5" fmla="*/ 34 h 12"/>
                <a:gd name="T6" fmla="*/ 22 w 10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" y="6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4" y="3"/>
                    <a:pt x="5" y="9"/>
                    <a:pt x="7" y="12"/>
                  </a:cubicBezTo>
                  <a:cubicBezTo>
                    <a:pt x="10" y="10"/>
                    <a:pt x="10" y="7"/>
                    <a:pt x="10" y="4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8" name="Freeform 1672">
              <a:extLst>
                <a:ext uri="{FF2B5EF4-FFF2-40B4-BE49-F238E27FC236}">
                  <a16:creationId xmlns:a16="http://schemas.microsoft.com/office/drawing/2014/main" id="{A38B8AD7-8260-4E3F-9A3F-D09EF997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40"/>
              <a:ext cx="16" cy="8"/>
            </a:xfrm>
            <a:custGeom>
              <a:avLst/>
              <a:gdLst>
                <a:gd name="T0" fmla="*/ 0 w 12"/>
                <a:gd name="T1" fmla="*/ 0 h 6"/>
                <a:gd name="T2" fmla="*/ 20 w 12"/>
                <a:gd name="T3" fmla="*/ 15 h 6"/>
                <a:gd name="T4" fmla="*/ 20 w 12"/>
                <a:gd name="T5" fmla="*/ 1 h 6"/>
                <a:gd name="T6" fmla="*/ 28 w 12"/>
                <a:gd name="T7" fmla="*/ 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2" y="3"/>
                    <a:pt x="5" y="5"/>
                    <a:pt x="8" y="6"/>
                  </a:cubicBezTo>
                  <a:cubicBezTo>
                    <a:pt x="8" y="4"/>
                    <a:pt x="8" y="3"/>
                    <a:pt x="8" y="1"/>
                  </a:cubicBezTo>
                  <a:cubicBezTo>
                    <a:pt x="11" y="1"/>
                    <a:pt x="10" y="3"/>
                    <a:pt x="12" y="3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9" name="Freeform 1673">
              <a:extLst>
                <a:ext uri="{FF2B5EF4-FFF2-40B4-BE49-F238E27FC236}">
                  <a16:creationId xmlns:a16="http://schemas.microsoft.com/office/drawing/2014/main" id="{BE86AE96-25B4-4528-AF62-4F3665061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171"/>
              <a:ext cx="12" cy="26"/>
            </a:xfrm>
            <a:custGeom>
              <a:avLst/>
              <a:gdLst>
                <a:gd name="T0" fmla="*/ 15 w 9"/>
                <a:gd name="T1" fmla="*/ 0 h 18"/>
                <a:gd name="T2" fmla="*/ 16 w 9"/>
                <a:gd name="T3" fmla="*/ 39 h 18"/>
                <a:gd name="T4" fmla="*/ 5 w 9"/>
                <a:gd name="T5" fmla="*/ 9 h 18"/>
                <a:gd name="T6" fmla="*/ 0 w 9"/>
                <a:gd name="T7" fmla="*/ 5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cubicBezTo>
                    <a:pt x="8" y="4"/>
                    <a:pt x="9" y="9"/>
                    <a:pt x="7" y="13"/>
                  </a:cubicBezTo>
                  <a:cubicBezTo>
                    <a:pt x="3" y="12"/>
                    <a:pt x="1" y="7"/>
                    <a:pt x="2" y="3"/>
                  </a:cubicBezTo>
                  <a:cubicBezTo>
                    <a:pt x="0" y="8"/>
                    <a:pt x="0" y="13"/>
                    <a:pt x="0" y="18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0" name="Freeform 1674">
              <a:extLst>
                <a:ext uri="{FF2B5EF4-FFF2-40B4-BE49-F238E27FC236}">
                  <a16:creationId xmlns:a16="http://schemas.microsoft.com/office/drawing/2014/main" id="{4B49F18E-5B1E-4E81-AD4B-512175FE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124"/>
              <a:ext cx="12" cy="18"/>
            </a:xfrm>
            <a:custGeom>
              <a:avLst/>
              <a:gdLst>
                <a:gd name="T0" fmla="*/ 0 w 9"/>
                <a:gd name="T1" fmla="*/ 32 h 12"/>
                <a:gd name="T2" fmla="*/ 12 w 9"/>
                <a:gd name="T3" fmla="*/ 41 h 12"/>
                <a:gd name="T4" fmla="*/ 0 w 9"/>
                <a:gd name="T5" fmla="*/ 0 h 12"/>
                <a:gd name="T6" fmla="*/ 21 w 9"/>
                <a:gd name="T7" fmla="*/ 2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0" y="9"/>
                  </a:moveTo>
                  <a:cubicBezTo>
                    <a:pt x="2" y="10"/>
                    <a:pt x="4" y="11"/>
                    <a:pt x="5" y="12"/>
                  </a:cubicBezTo>
                  <a:cubicBezTo>
                    <a:pt x="1" y="9"/>
                    <a:pt x="0" y="5"/>
                    <a:pt x="0" y="0"/>
                  </a:cubicBezTo>
                  <a:cubicBezTo>
                    <a:pt x="3" y="2"/>
                    <a:pt x="6" y="5"/>
                    <a:pt x="9" y="8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1" name="Freeform 1675">
              <a:extLst>
                <a:ext uri="{FF2B5EF4-FFF2-40B4-BE49-F238E27FC236}">
                  <a16:creationId xmlns:a16="http://schemas.microsoft.com/office/drawing/2014/main" id="{6646DAE6-3317-476D-9AC5-57F200F9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102"/>
              <a:ext cx="11" cy="17"/>
            </a:xfrm>
            <a:custGeom>
              <a:avLst/>
              <a:gdLst>
                <a:gd name="T0" fmla="*/ 8 w 8"/>
                <a:gd name="T1" fmla="*/ 0 h 12"/>
                <a:gd name="T2" fmla="*/ 15 w 8"/>
                <a:gd name="T3" fmla="*/ 34 h 12"/>
                <a:gd name="T4" fmla="*/ 14 w 8"/>
                <a:gd name="T5" fmla="*/ 1 h 12"/>
                <a:gd name="T6" fmla="*/ 8 w 8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cubicBezTo>
                    <a:pt x="0" y="4"/>
                    <a:pt x="3" y="9"/>
                    <a:pt x="6" y="12"/>
                  </a:cubicBezTo>
                  <a:cubicBezTo>
                    <a:pt x="8" y="9"/>
                    <a:pt x="8" y="4"/>
                    <a:pt x="5" y="1"/>
                  </a:cubicBezTo>
                  <a:cubicBezTo>
                    <a:pt x="3" y="2"/>
                    <a:pt x="4" y="3"/>
                    <a:pt x="3" y="4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2" name="Freeform 1676">
              <a:extLst>
                <a:ext uri="{FF2B5EF4-FFF2-40B4-BE49-F238E27FC236}">
                  <a16:creationId xmlns:a16="http://schemas.microsoft.com/office/drawing/2014/main" id="{E3E85F22-F08E-4FC6-82F1-B859C55B8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3060"/>
              <a:ext cx="14" cy="29"/>
            </a:xfrm>
            <a:custGeom>
              <a:avLst/>
              <a:gdLst>
                <a:gd name="T0" fmla="*/ 0 w 11"/>
                <a:gd name="T1" fmla="*/ 42 h 20"/>
                <a:gd name="T2" fmla="*/ 22 w 11"/>
                <a:gd name="T3" fmla="*/ 61 h 20"/>
                <a:gd name="T4" fmla="*/ 23 w 1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0">
                  <a:moveTo>
                    <a:pt x="0" y="14"/>
                  </a:moveTo>
                  <a:cubicBezTo>
                    <a:pt x="2" y="2"/>
                    <a:pt x="9" y="14"/>
                    <a:pt x="10" y="20"/>
                  </a:cubicBezTo>
                  <a:cubicBezTo>
                    <a:pt x="6" y="15"/>
                    <a:pt x="1" y="1"/>
                    <a:pt x="11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" name="Freeform 1677">
              <a:extLst>
                <a:ext uri="{FF2B5EF4-FFF2-40B4-BE49-F238E27FC236}">
                  <a16:creationId xmlns:a16="http://schemas.microsoft.com/office/drawing/2014/main" id="{60167E3D-545B-4DA8-ADAD-DE63CFC1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005"/>
              <a:ext cx="22" cy="31"/>
            </a:xfrm>
            <a:custGeom>
              <a:avLst/>
              <a:gdLst>
                <a:gd name="T0" fmla="*/ 40 w 16"/>
                <a:gd name="T1" fmla="*/ 42 h 22"/>
                <a:gd name="T2" fmla="*/ 23 w 16"/>
                <a:gd name="T3" fmla="*/ 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2">
                  <a:moveTo>
                    <a:pt x="15" y="15"/>
                  </a:moveTo>
                  <a:cubicBezTo>
                    <a:pt x="16" y="0"/>
                    <a:pt x="0" y="16"/>
                    <a:pt x="9" y="22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" name="Freeform 1678">
              <a:extLst>
                <a:ext uri="{FF2B5EF4-FFF2-40B4-BE49-F238E27FC236}">
                  <a16:creationId xmlns:a16="http://schemas.microsoft.com/office/drawing/2014/main" id="{A8A545AC-DA68-4FFA-B9A7-DD9BD026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851"/>
              <a:ext cx="13" cy="16"/>
            </a:xfrm>
            <a:custGeom>
              <a:avLst/>
              <a:gdLst>
                <a:gd name="T0" fmla="*/ 7 w 10"/>
                <a:gd name="T1" fmla="*/ 25 h 11"/>
                <a:gd name="T2" fmla="*/ 5 w 10"/>
                <a:gd name="T3" fmla="*/ 0 h 11"/>
                <a:gd name="T4" fmla="*/ 17 w 10"/>
                <a:gd name="T5" fmla="*/ 33 h 11"/>
                <a:gd name="T6" fmla="*/ 22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3" y="8"/>
                  </a:moveTo>
                  <a:cubicBezTo>
                    <a:pt x="0" y="7"/>
                    <a:pt x="0" y="2"/>
                    <a:pt x="2" y="0"/>
                  </a:cubicBezTo>
                  <a:cubicBezTo>
                    <a:pt x="4" y="3"/>
                    <a:pt x="4" y="9"/>
                    <a:pt x="8" y="11"/>
                  </a:cubicBezTo>
                  <a:cubicBezTo>
                    <a:pt x="10" y="8"/>
                    <a:pt x="10" y="4"/>
                    <a:pt x="10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" name="Freeform 1679">
              <a:extLst>
                <a:ext uri="{FF2B5EF4-FFF2-40B4-BE49-F238E27FC236}">
                  <a16:creationId xmlns:a16="http://schemas.microsoft.com/office/drawing/2014/main" id="{1B23BC3A-7240-4351-8818-14E477DA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824"/>
              <a:ext cx="12" cy="14"/>
            </a:xfrm>
            <a:custGeom>
              <a:avLst/>
              <a:gdLst>
                <a:gd name="T0" fmla="*/ 5 w 9"/>
                <a:gd name="T1" fmla="*/ 20 h 10"/>
                <a:gd name="T2" fmla="*/ 21 w 9"/>
                <a:gd name="T3" fmla="*/ 28 h 10"/>
                <a:gd name="T4" fmla="*/ 0 w 9"/>
                <a:gd name="T5" fmla="*/ 1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2" y="8"/>
                    <a:pt x="6" y="10"/>
                    <a:pt x="9" y="10"/>
                  </a:cubicBezTo>
                  <a:cubicBezTo>
                    <a:pt x="9" y="5"/>
                    <a:pt x="1" y="0"/>
                    <a:pt x="0" y="6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" name="Freeform 1680">
              <a:extLst>
                <a:ext uri="{FF2B5EF4-FFF2-40B4-BE49-F238E27FC236}">
                  <a16:creationId xmlns:a16="http://schemas.microsoft.com/office/drawing/2014/main" id="{A4606FC2-CFCC-4C9B-AE4F-B392B5E4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6"/>
              <a:ext cx="16" cy="15"/>
            </a:xfrm>
            <a:custGeom>
              <a:avLst/>
              <a:gdLst>
                <a:gd name="T0" fmla="*/ 9 w 12"/>
                <a:gd name="T1" fmla="*/ 19 h 11"/>
                <a:gd name="T2" fmla="*/ 23 w 12"/>
                <a:gd name="T3" fmla="*/ 15 h 11"/>
                <a:gd name="T4" fmla="*/ 5 w 12"/>
                <a:gd name="T5" fmla="*/ 19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4" y="7"/>
                  </a:moveTo>
                  <a:cubicBezTo>
                    <a:pt x="7" y="11"/>
                    <a:pt x="12" y="11"/>
                    <a:pt x="10" y="6"/>
                  </a:cubicBezTo>
                  <a:cubicBezTo>
                    <a:pt x="8" y="1"/>
                    <a:pt x="0" y="0"/>
                    <a:pt x="2" y="7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7" name="Freeform 1681">
              <a:extLst>
                <a:ext uri="{FF2B5EF4-FFF2-40B4-BE49-F238E27FC236}">
                  <a16:creationId xmlns:a16="http://schemas.microsoft.com/office/drawing/2014/main" id="{67B71A91-4273-458B-8EC8-59D9F5D7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780"/>
              <a:ext cx="19" cy="23"/>
            </a:xfrm>
            <a:custGeom>
              <a:avLst/>
              <a:gdLst>
                <a:gd name="T0" fmla="*/ 7 w 14"/>
                <a:gd name="T1" fmla="*/ 27 h 16"/>
                <a:gd name="T2" fmla="*/ 5 w 14"/>
                <a:gd name="T3" fmla="*/ 27 h 16"/>
                <a:gd name="T4" fmla="*/ 10 w 14"/>
                <a:gd name="T5" fmla="*/ 6 h 16"/>
                <a:gd name="T6" fmla="*/ 35 w 14"/>
                <a:gd name="T7" fmla="*/ 46 h 16"/>
                <a:gd name="T8" fmla="*/ 19 w 14"/>
                <a:gd name="T9" fmla="*/ 2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3" y="9"/>
                  </a:moveTo>
                  <a:cubicBezTo>
                    <a:pt x="3" y="9"/>
                    <a:pt x="3" y="10"/>
                    <a:pt x="2" y="9"/>
                  </a:cubicBezTo>
                  <a:cubicBezTo>
                    <a:pt x="1" y="7"/>
                    <a:pt x="0" y="0"/>
                    <a:pt x="4" y="2"/>
                  </a:cubicBezTo>
                  <a:cubicBezTo>
                    <a:pt x="9" y="4"/>
                    <a:pt x="7" y="16"/>
                    <a:pt x="14" y="15"/>
                  </a:cubicBezTo>
                  <a:cubicBezTo>
                    <a:pt x="13" y="12"/>
                    <a:pt x="8" y="11"/>
                    <a:pt x="7" y="9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8" name="Freeform 1682">
              <a:extLst>
                <a:ext uri="{FF2B5EF4-FFF2-40B4-BE49-F238E27FC236}">
                  <a16:creationId xmlns:a16="http://schemas.microsoft.com/office/drawing/2014/main" id="{22B79C61-B7BB-4258-9855-078168F6C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3077"/>
              <a:ext cx="18" cy="16"/>
            </a:xfrm>
            <a:custGeom>
              <a:avLst/>
              <a:gdLst>
                <a:gd name="T0" fmla="*/ 33 w 13"/>
                <a:gd name="T1" fmla="*/ 0 h 11"/>
                <a:gd name="T2" fmla="*/ 35 w 13"/>
                <a:gd name="T3" fmla="*/ 33 h 11"/>
                <a:gd name="T4" fmla="*/ 1 w 13"/>
                <a:gd name="T5" fmla="*/ 0 h 11"/>
                <a:gd name="T6" fmla="*/ 11 w 13"/>
                <a:gd name="T7" fmla="*/ 3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12" y="0"/>
                  </a:moveTo>
                  <a:cubicBezTo>
                    <a:pt x="12" y="0"/>
                    <a:pt x="13" y="8"/>
                    <a:pt x="13" y="11"/>
                  </a:cubicBezTo>
                  <a:cubicBezTo>
                    <a:pt x="7" y="11"/>
                    <a:pt x="7" y="4"/>
                    <a:pt x="1" y="0"/>
                  </a:cubicBezTo>
                  <a:cubicBezTo>
                    <a:pt x="0" y="5"/>
                    <a:pt x="1" y="7"/>
                    <a:pt x="4" y="1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9" name="Freeform 1683">
              <a:extLst>
                <a:ext uri="{FF2B5EF4-FFF2-40B4-BE49-F238E27FC236}">
                  <a16:creationId xmlns:a16="http://schemas.microsoft.com/office/drawing/2014/main" id="{712BD893-3575-4E95-8727-1FE12170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116"/>
              <a:ext cx="14" cy="21"/>
            </a:xfrm>
            <a:custGeom>
              <a:avLst/>
              <a:gdLst>
                <a:gd name="T0" fmla="*/ 8 w 10"/>
                <a:gd name="T1" fmla="*/ 15 h 15"/>
                <a:gd name="T2" fmla="*/ 0 w 10"/>
                <a:gd name="T3" fmla="*/ 20 h 15"/>
                <a:gd name="T4" fmla="*/ 21 w 10"/>
                <a:gd name="T5" fmla="*/ 41 h 15"/>
                <a:gd name="T6" fmla="*/ 1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3" y="6"/>
                  </a:moveTo>
                  <a:cubicBezTo>
                    <a:pt x="1" y="5"/>
                    <a:pt x="0" y="6"/>
                    <a:pt x="0" y="7"/>
                  </a:cubicBezTo>
                  <a:cubicBezTo>
                    <a:pt x="2" y="11"/>
                    <a:pt x="4" y="13"/>
                    <a:pt x="8" y="15"/>
                  </a:cubicBezTo>
                  <a:cubicBezTo>
                    <a:pt x="10" y="10"/>
                    <a:pt x="8" y="4"/>
                    <a:pt x="6" y="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0" name="Freeform 1684">
              <a:extLst>
                <a:ext uri="{FF2B5EF4-FFF2-40B4-BE49-F238E27FC236}">
                  <a16:creationId xmlns:a16="http://schemas.microsoft.com/office/drawing/2014/main" id="{65024D7A-70D1-4BE5-ABD5-027BBD74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3002"/>
              <a:ext cx="10" cy="44"/>
            </a:xfrm>
            <a:custGeom>
              <a:avLst/>
              <a:gdLst>
                <a:gd name="T0" fmla="*/ 8 w 8"/>
                <a:gd name="T1" fmla="*/ 88 h 31"/>
                <a:gd name="T2" fmla="*/ 0 w 8"/>
                <a:gd name="T3" fmla="*/ 57 h 31"/>
                <a:gd name="T4" fmla="*/ 14 w 8"/>
                <a:gd name="T5" fmla="*/ 68 h 31"/>
                <a:gd name="T6" fmla="*/ 0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cubicBezTo>
                    <a:pt x="2" y="27"/>
                    <a:pt x="0" y="25"/>
                    <a:pt x="0" y="20"/>
                  </a:cubicBezTo>
                  <a:cubicBezTo>
                    <a:pt x="3" y="22"/>
                    <a:pt x="5" y="23"/>
                    <a:pt x="7" y="24"/>
                  </a:cubicBezTo>
                  <a:cubicBezTo>
                    <a:pt x="8" y="16"/>
                    <a:pt x="3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1" name="Freeform 1685">
              <a:extLst>
                <a:ext uri="{FF2B5EF4-FFF2-40B4-BE49-F238E27FC236}">
                  <a16:creationId xmlns:a16="http://schemas.microsoft.com/office/drawing/2014/main" id="{A17468DE-1F1F-4065-B038-357411329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07"/>
              <a:ext cx="16" cy="21"/>
            </a:xfrm>
            <a:custGeom>
              <a:avLst/>
              <a:gdLst>
                <a:gd name="T0" fmla="*/ 9 w 12"/>
                <a:gd name="T1" fmla="*/ 28 h 15"/>
                <a:gd name="T2" fmla="*/ 1 w 12"/>
                <a:gd name="T3" fmla="*/ 0 h 15"/>
                <a:gd name="T4" fmla="*/ 27 w 12"/>
                <a:gd name="T5" fmla="*/ 39 h 15"/>
                <a:gd name="T6" fmla="*/ 12 w 12"/>
                <a:gd name="T7" fmla="*/ 28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4" y="10"/>
                  </a:moveTo>
                  <a:cubicBezTo>
                    <a:pt x="1" y="7"/>
                    <a:pt x="0" y="5"/>
                    <a:pt x="1" y="0"/>
                  </a:cubicBezTo>
                  <a:cubicBezTo>
                    <a:pt x="8" y="1"/>
                    <a:pt x="12" y="7"/>
                    <a:pt x="11" y="14"/>
                  </a:cubicBezTo>
                  <a:cubicBezTo>
                    <a:pt x="6" y="15"/>
                    <a:pt x="7" y="13"/>
                    <a:pt x="5" y="1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2" name="Freeform 1686">
              <a:extLst>
                <a:ext uri="{FF2B5EF4-FFF2-40B4-BE49-F238E27FC236}">
                  <a16:creationId xmlns:a16="http://schemas.microsoft.com/office/drawing/2014/main" id="{834CE764-FFA4-465B-A270-FE3BB637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972"/>
              <a:ext cx="15" cy="16"/>
            </a:xfrm>
            <a:custGeom>
              <a:avLst/>
              <a:gdLst>
                <a:gd name="T0" fmla="*/ 1 w 11"/>
                <a:gd name="T1" fmla="*/ 15 h 11"/>
                <a:gd name="T2" fmla="*/ 26 w 11"/>
                <a:gd name="T3" fmla="*/ 33 h 11"/>
                <a:gd name="T4" fmla="*/ 0 w 11"/>
                <a:gd name="T5" fmla="*/ 1 h 11"/>
                <a:gd name="T6" fmla="*/ 0 w 11"/>
                <a:gd name="T7" fmla="*/ 19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3" y="8"/>
                    <a:pt x="5" y="11"/>
                    <a:pt x="10" y="11"/>
                  </a:cubicBezTo>
                  <a:cubicBezTo>
                    <a:pt x="11" y="5"/>
                    <a:pt x="7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" name="Freeform 1687">
              <a:extLst>
                <a:ext uri="{FF2B5EF4-FFF2-40B4-BE49-F238E27FC236}">
                  <a16:creationId xmlns:a16="http://schemas.microsoft.com/office/drawing/2014/main" id="{2AE2A8E2-296C-4C15-8216-D5FE5E02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945"/>
              <a:ext cx="13" cy="11"/>
            </a:xfrm>
            <a:custGeom>
              <a:avLst/>
              <a:gdLst>
                <a:gd name="T0" fmla="*/ 5 w 10"/>
                <a:gd name="T1" fmla="*/ 11 h 8"/>
                <a:gd name="T2" fmla="*/ 22 w 10"/>
                <a:gd name="T3" fmla="*/ 14 h 8"/>
                <a:gd name="T4" fmla="*/ 1 w 10"/>
                <a:gd name="T5" fmla="*/ 0 h 8"/>
                <a:gd name="T6" fmla="*/ 5 w 10"/>
                <a:gd name="T7" fmla="*/ 1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2" y="4"/>
                  </a:moveTo>
                  <a:cubicBezTo>
                    <a:pt x="6" y="6"/>
                    <a:pt x="7" y="8"/>
                    <a:pt x="10" y="5"/>
                  </a:cubicBezTo>
                  <a:cubicBezTo>
                    <a:pt x="8" y="1"/>
                    <a:pt x="5" y="0"/>
                    <a:pt x="1" y="0"/>
                  </a:cubicBezTo>
                  <a:cubicBezTo>
                    <a:pt x="0" y="3"/>
                    <a:pt x="2" y="3"/>
                    <a:pt x="2" y="4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1688">
            <a:extLst>
              <a:ext uri="{FF2B5EF4-FFF2-40B4-BE49-F238E27FC236}">
                <a16:creationId xmlns:a16="http://schemas.microsoft.com/office/drawing/2014/main" id="{43CCD3FA-1C0D-4ED8-93BC-727AD4E8021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4188"/>
            <a:ext cx="4157663" cy="1770062"/>
            <a:chOff x="576" y="1008"/>
            <a:chExt cx="2619" cy="1115"/>
          </a:xfrm>
        </p:grpSpPr>
        <p:sp>
          <p:nvSpPr>
            <p:cNvPr id="11268" name="Freeform 1689">
              <a:extLst>
                <a:ext uri="{FF2B5EF4-FFF2-40B4-BE49-F238E27FC236}">
                  <a16:creationId xmlns:a16="http://schemas.microsoft.com/office/drawing/2014/main" id="{273EC07A-95A3-4AD4-B094-98F636DB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014"/>
              <a:ext cx="240" cy="842"/>
            </a:xfrm>
            <a:custGeom>
              <a:avLst/>
              <a:gdLst>
                <a:gd name="T0" fmla="*/ 2 w 240"/>
                <a:gd name="T1" fmla="*/ 0 h 842"/>
                <a:gd name="T2" fmla="*/ 202 w 240"/>
                <a:gd name="T3" fmla="*/ 53 h 842"/>
                <a:gd name="T4" fmla="*/ 240 w 240"/>
                <a:gd name="T5" fmla="*/ 125 h 842"/>
                <a:gd name="T6" fmla="*/ 232 w 240"/>
                <a:gd name="T7" fmla="*/ 821 h 842"/>
                <a:gd name="T8" fmla="*/ 0 w 240"/>
                <a:gd name="T9" fmla="*/ 842 h 842"/>
                <a:gd name="T10" fmla="*/ 2 w 240"/>
                <a:gd name="T11" fmla="*/ 0 h 8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842">
                  <a:moveTo>
                    <a:pt x="2" y="0"/>
                  </a:moveTo>
                  <a:lnTo>
                    <a:pt x="202" y="53"/>
                  </a:lnTo>
                  <a:lnTo>
                    <a:pt x="240" y="125"/>
                  </a:lnTo>
                  <a:lnTo>
                    <a:pt x="232" y="821"/>
                  </a:lnTo>
                  <a:lnTo>
                    <a:pt x="0" y="84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Freeform 1690">
              <a:extLst>
                <a:ext uri="{FF2B5EF4-FFF2-40B4-BE49-F238E27FC236}">
                  <a16:creationId xmlns:a16="http://schemas.microsoft.com/office/drawing/2014/main" id="{F4C25D3D-7432-4F45-9FA8-F5D87A391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062"/>
              <a:ext cx="45" cy="552"/>
            </a:xfrm>
            <a:custGeom>
              <a:avLst/>
              <a:gdLst>
                <a:gd name="T0" fmla="*/ 45 w 45"/>
                <a:gd name="T1" fmla="*/ 74 h 552"/>
                <a:gd name="T2" fmla="*/ 43 w 45"/>
                <a:gd name="T3" fmla="*/ 552 h 552"/>
                <a:gd name="T4" fmla="*/ 0 w 45"/>
                <a:gd name="T5" fmla="*/ 504 h 552"/>
                <a:gd name="T6" fmla="*/ 5 w 45"/>
                <a:gd name="T7" fmla="*/ 0 h 552"/>
                <a:gd name="T8" fmla="*/ 45 w 45"/>
                <a:gd name="T9" fmla="*/ 74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52">
                  <a:moveTo>
                    <a:pt x="45" y="74"/>
                  </a:moveTo>
                  <a:lnTo>
                    <a:pt x="43" y="552"/>
                  </a:lnTo>
                  <a:lnTo>
                    <a:pt x="0" y="504"/>
                  </a:lnTo>
                  <a:lnTo>
                    <a:pt x="5" y="0"/>
                  </a:lnTo>
                  <a:lnTo>
                    <a:pt x="45" y="74"/>
                  </a:lnTo>
                  <a:close/>
                </a:path>
              </a:pathLst>
            </a:custGeom>
            <a:solidFill>
              <a:srgbClr val="D3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691">
              <a:extLst>
                <a:ext uri="{FF2B5EF4-FFF2-40B4-BE49-F238E27FC236}">
                  <a16:creationId xmlns:a16="http://schemas.microsoft.com/office/drawing/2014/main" id="{704E20C6-3324-4CC9-844D-8DD44F22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011"/>
              <a:ext cx="240" cy="840"/>
            </a:xfrm>
            <a:custGeom>
              <a:avLst/>
              <a:gdLst>
                <a:gd name="T0" fmla="*/ 3 w 240"/>
                <a:gd name="T1" fmla="*/ 0 h 840"/>
                <a:gd name="T2" fmla="*/ 203 w 240"/>
                <a:gd name="T3" fmla="*/ 51 h 840"/>
                <a:gd name="T4" fmla="*/ 240 w 240"/>
                <a:gd name="T5" fmla="*/ 125 h 840"/>
                <a:gd name="T6" fmla="*/ 233 w 240"/>
                <a:gd name="T7" fmla="*/ 821 h 840"/>
                <a:gd name="T8" fmla="*/ 0 w 240"/>
                <a:gd name="T9" fmla="*/ 840 h 840"/>
                <a:gd name="T10" fmla="*/ 3 w 240"/>
                <a:gd name="T11" fmla="*/ 0 h 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840">
                  <a:moveTo>
                    <a:pt x="3" y="0"/>
                  </a:moveTo>
                  <a:lnTo>
                    <a:pt x="203" y="51"/>
                  </a:lnTo>
                  <a:lnTo>
                    <a:pt x="240" y="125"/>
                  </a:lnTo>
                  <a:lnTo>
                    <a:pt x="233" y="821"/>
                  </a:lnTo>
                  <a:lnTo>
                    <a:pt x="0" y="84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1692">
              <a:extLst>
                <a:ext uri="{FF2B5EF4-FFF2-40B4-BE49-F238E27FC236}">
                  <a16:creationId xmlns:a16="http://schemas.microsoft.com/office/drawing/2014/main" id="{8F9788C9-F48B-4137-A576-EC9B6452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176"/>
              <a:ext cx="1382" cy="822"/>
            </a:xfrm>
            <a:custGeom>
              <a:avLst/>
              <a:gdLst>
                <a:gd name="T0" fmla="*/ 8619 w 553"/>
                <a:gd name="T1" fmla="*/ 4524 h 308"/>
                <a:gd name="T2" fmla="*/ 7882 w 553"/>
                <a:gd name="T3" fmla="*/ 5399 h 308"/>
                <a:gd name="T4" fmla="*/ 792 w 553"/>
                <a:gd name="T5" fmla="*/ 5855 h 308"/>
                <a:gd name="T6" fmla="*/ 42 w 553"/>
                <a:gd name="T7" fmla="*/ 4943 h 308"/>
                <a:gd name="T8" fmla="*/ 0 w 553"/>
                <a:gd name="T9" fmla="*/ 913 h 308"/>
                <a:gd name="T10" fmla="*/ 730 w 553"/>
                <a:gd name="T11" fmla="*/ 0 h 308"/>
                <a:gd name="T12" fmla="*/ 7820 w 553"/>
                <a:gd name="T13" fmla="*/ 35 h 308"/>
                <a:gd name="T14" fmla="*/ 8587 w 553"/>
                <a:gd name="T15" fmla="*/ 891 h 308"/>
                <a:gd name="T16" fmla="*/ 8619 w 553"/>
                <a:gd name="T17" fmla="*/ 4524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3" h="308">
                  <a:moveTo>
                    <a:pt x="552" y="238"/>
                  </a:moveTo>
                  <a:cubicBezTo>
                    <a:pt x="553" y="263"/>
                    <a:pt x="531" y="284"/>
                    <a:pt x="505" y="284"/>
                  </a:cubicBezTo>
                  <a:cubicBezTo>
                    <a:pt x="51" y="308"/>
                    <a:pt x="51" y="308"/>
                    <a:pt x="51" y="308"/>
                  </a:cubicBezTo>
                  <a:cubicBezTo>
                    <a:pt x="25" y="308"/>
                    <a:pt x="3" y="287"/>
                    <a:pt x="3" y="2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501" y="2"/>
                    <a:pt x="501" y="2"/>
                    <a:pt x="501" y="2"/>
                  </a:cubicBezTo>
                  <a:cubicBezTo>
                    <a:pt x="528" y="2"/>
                    <a:pt x="550" y="22"/>
                    <a:pt x="550" y="47"/>
                  </a:cubicBezTo>
                  <a:lnTo>
                    <a:pt x="552" y="238"/>
                  </a:lnTo>
                  <a:close/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693">
              <a:extLst>
                <a:ext uri="{FF2B5EF4-FFF2-40B4-BE49-F238E27FC236}">
                  <a16:creationId xmlns:a16="http://schemas.microsoft.com/office/drawing/2014/main" id="{52860684-B20D-476E-BB92-E6846853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176"/>
              <a:ext cx="1382" cy="822"/>
            </a:xfrm>
            <a:custGeom>
              <a:avLst/>
              <a:gdLst>
                <a:gd name="T0" fmla="*/ 8619 w 553"/>
                <a:gd name="T1" fmla="*/ 4524 h 308"/>
                <a:gd name="T2" fmla="*/ 7882 w 553"/>
                <a:gd name="T3" fmla="*/ 5399 h 308"/>
                <a:gd name="T4" fmla="*/ 792 w 553"/>
                <a:gd name="T5" fmla="*/ 5855 h 308"/>
                <a:gd name="T6" fmla="*/ 42 w 553"/>
                <a:gd name="T7" fmla="*/ 4943 h 308"/>
                <a:gd name="T8" fmla="*/ 0 w 553"/>
                <a:gd name="T9" fmla="*/ 913 h 308"/>
                <a:gd name="T10" fmla="*/ 730 w 553"/>
                <a:gd name="T11" fmla="*/ 0 h 308"/>
                <a:gd name="T12" fmla="*/ 7837 w 553"/>
                <a:gd name="T13" fmla="*/ 35 h 308"/>
                <a:gd name="T14" fmla="*/ 8587 w 553"/>
                <a:gd name="T15" fmla="*/ 891 h 308"/>
                <a:gd name="T16" fmla="*/ 8619 w 553"/>
                <a:gd name="T17" fmla="*/ 4524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3" h="308">
                  <a:moveTo>
                    <a:pt x="552" y="238"/>
                  </a:moveTo>
                  <a:cubicBezTo>
                    <a:pt x="553" y="263"/>
                    <a:pt x="532" y="284"/>
                    <a:pt x="505" y="284"/>
                  </a:cubicBezTo>
                  <a:cubicBezTo>
                    <a:pt x="51" y="308"/>
                    <a:pt x="51" y="308"/>
                    <a:pt x="51" y="308"/>
                  </a:cubicBezTo>
                  <a:cubicBezTo>
                    <a:pt x="25" y="308"/>
                    <a:pt x="3" y="287"/>
                    <a:pt x="3" y="2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502" y="2"/>
                    <a:pt x="502" y="2"/>
                    <a:pt x="502" y="2"/>
                  </a:cubicBezTo>
                  <a:cubicBezTo>
                    <a:pt x="528" y="1"/>
                    <a:pt x="550" y="21"/>
                    <a:pt x="550" y="47"/>
                  </a:cubicBezTo>
                  <a:lnTo>
                    <a:pt x="552" y="238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694">
              <a:extLst>
                <a:ext uri="{FF2B5EF4-FFF2-40B4-BE49-F238E27FC236}">
                  <a16:creationId xmlns:a16="http://schemas.microsoft.com/office/drawing/2014/main" id="{AB150FAE-D7E1-4F56-975B-6BFEDB6E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2"/>
              <a:ext cx="200" cy="88"/>
            </a:xfrm>
            <a:custGeom>
              <a:avLst/>
              <a:gdLst>
                <a:gd name="T0" fmla="*/ 0 w 80"/>
                <a:gd name="T1" fmla="*/ 56 h 33"/>
                <a:gd name="T2" fmla="*/ 0 w 80"/>
                <a:gd name="T3" fmla="*/ 21 h 33"/>
                <a:gd name="T4" fmla="*/ 613 w 80"/>
                <a:gd name="T5" fmla="*/ 0 h 33"/>
                <a:gd name="T6" fmla="*/ 1250 w 80"/>
                <a:gd name="T7" fmla="*/ 627 h 33"/>
                <a:gd name="T8" fmla="*/ 625 w 80"/>
                <a:gd name="T9" fmla="*/ 56 h 33"/>
                <a:gd name="T10" fmla="*/ 0 w 80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33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72" y="1"/>
                    <a:pt x="80" y="33"/>
                  </a:cubicBezTo>
                  <a:cubicBezTo>
                    <a:pt x="80" y="33"/>
                    <a:pt x="68" y="3"/>
                    <a:pt x="4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695">
              <a:extLst>
                <a:ext uri="{FF2B5EF4-FFF2-40B4-BE49-F238E27FC236}">
                  <a16:creationId xmlns:a16="http://schemas.microsoft.com/office/drawing/2014/main" id="{B28DEE31-03C7-4266-8EF6-2C35ED4B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926"/>
              <a:ext cx="452" cy="26"/>
            </a:xfrm>
            <a:custGeom>
              <a:avLst/>
              <a:gdLst>
                <a:gd name="T0" fmla="*/ 0 w 452"/>
                <a:gd name="T1" fmla="*/ 26 h 26"/>
                <a:gd name="T2" fmla="*/ 452 w 452"/>
                <a:gd name="T3" fmla="*/ 0 h 26"/>
                <a:gd name="T4" fmla="*/ 0 w 452"/>
                <a:gd name="T5" fmla="*/ 21 h 26"/>
                <a:gd name="T6" fmla="*/ 0 w 452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2" h="26">
                  <a:moveTo>
                    <a:pt x="0" y="26"/>
                  </a:moveTo>
                  <a:lnTo>
                    <a:pt x="452" y="0"/>
                  </a:lnTo>
                  <a:lnTo>
                    <a:pt x="0" y="2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696">
              <a:extLst>
                <a:ext uri="{FF2B5EF4-FFF2-40B4-BE49-F238E27FC236}">
                  <a16:creationId xmlns:a16="http://schemas.microsoft.com/office/drawing/2014/main" id="{023A3E42-F8F2-4C62-99A2-13EEF7FE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270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1"/>
                    <a:pt x="27" y="51"/>
                  </a:cubicBezTo>
                  <a:cubicBezTo>
                    <a:pt x="13" y="51"/>
                    <a:pt x="0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697">
              <a:extLst>
                <a:ext uri="{FF2B5EF4-FFF2-40B4-BE49-F238E27FC236}">
                  <a16:creationId xmlns:a16="http://schemas.microsoft.com/office/drawing/2014/main" id="{1EEAEBB7-0A2B-433D-AFB5-FC8474D47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278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77" name="Freeform 1698">
              <a:extLst>
                <a:ext uri="{FF2B5EF4-FFF2-40B4-BE49-F238E27FC236}">
                  <a16:creationId xmlns:a16="http://schemas.microsoft.com/office/drawing/2014/main" id="{E0DED96C-3E7E-4EE3-ACD5-DA29B0C9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286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0"/>
                    <a:pt x="27" y="51"/>
                  </a:cubicBez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699">
              <a:extLst>
                <a:ext uri="{FF2B5EF4-FFF2-40B4-BE49-F238E27FC236}">
                  <a16:creationId xmlns:a16="http://schemas.microsoft.com/office/drawing/2014/main" id="{08095495-D9F7-4A6B-8CA1-09004714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486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38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1"/>
                    <a:pt x="28" y="51"/>
                  </a:cubicBezTo>
                  <a:cubicBezTo>
                    <a:pt x="13" y="51"/>
                    <a:pt x="1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700">
              <a:extLst>
                <a:ext uri="{FF2B5EF4-FFF2-40B4-BE49-F238E27FC236}">
                  <a16:creationId xmlns:a16="http://schemas.microsoft.com/office/drawing/2014/main" id="{EA68CE03-F448-4F87-A18B-7E4325D8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491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91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40"/>
                    <a:pt x="42" y="51"/>
                    <a:pt x="27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701">
              <a:extLst>
                <a:ext uri="{FF2B5EF4-FFF2-40B4-BE49-F238E27FC236}">
                  <a16:creationId xmlns:a16="http://schemas.microsoft.com/office/drawing/2014/main" id="{6879E1FA-A9CD-4747-9477-E8599724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491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1" name="Oval 1702">
              <a:extLst>
                <a:ext uri="{FF2B5EF4-FFF2-40B4-BE49-F238E27FC236}">
                  <a16:creationId xmlns:a16="http://schemas.microsoft.com/office/drawing/2014/main" id="{2008F9B4-7EE4-42C9-B3B7-77441DE8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486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2" name="Freeform 1703">
              <a:extLst>
                <a:ext uri="{FF2B5EF4-FFF2-40B4-BE49-F238E27FC236}">
                  <a16:creationId xmlns:a16="http://schemas.microsoft.com/office/drawing/2014/main" id="{FA6F7B2D-DEFE-406C-A5A4-5F8CA06D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8"/>
              <a:ext cx="135" cy="136"/>
            </a:xfrm>
            <a:custGeom>
              <a:avLst/>
              <a:gdLst>
                <a:gd name="T0" fmla="*/ 845 w 54"/>
                <a:gd name="T1" fmla="*/ 491 h 51"/>
                <a:gd name="T2" fmla="*/ 425 w 54"/>
                <a:gd name="T3" fmla="*/ 968 h 51"/>
                <a:gd name="T4" fmla="*/ 0 w 54"/>
                <a:gd name="T5" fmla="*/ 491 h 51"/>
                <a:gd name="T6" fmla="*/ 425 w 54"/>
                <a:gd name="T7" fmla="*/ 0 h 51"/>
                <a:gd name="T8" fmla="*/ 845 w 54"/>
                <a:gd name="T9" fmla="*/ 49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6"/>
                  </a:moveTo>
                  <a:cubicBezTo>
                    <a:pt x="54" y="40"/>
                    <a:pt x="42" y="51"/>
                    <a:pt x="27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1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Oval 1704">
              <a:extLst>
                <a:ext uri="{FF2B5EF4-FFF2-40B4-BE49-F238E27FC236}">
                  <a16:creationId xmlns:a16="http://schemas.microsoft.com/office/drawing/2014/main" id="{033B8316-5472-4609-9D39-EC4580BF8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1710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4" name="Freeform 1705">
              <a:extLst>
                <a:ext uri="{FF2B5EF4-FFF2-40B4-BE49-F238E27FC236}">
                  <a16:creationId xmlns:a16="http://schemas.microsoft.com/office/drawing/2014/main" id="{5670BFAD-58E2-43CB-8ECC-C26688DB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702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38 w 54"/>
                <a:gd name="T3" fmla="*/ 968 h 51"/>
                <a:gd name="T4" fmla="*/ 2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0"/>
                    <a:pt x="28" y="51"/>
                  </a:cubicBezTo>
                  <a:cubicBezTo>
                    <a:pt x="13" y="51"/>
                    <a:pt x="1" y="39"/>
                    <a:pt x="1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706">
              <a:extLst>
                <a:ext uri="{FF2B5EF4-FFF2-40B4-BE49-F238E27FC236}">
                  <a16:creationId xmlns:a16="http://schemas.microsoft.com/office/drawing/2014/main" id="{B0A0608D-B5EF-4A3B-A0F4-8D94C01B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264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1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707">
              <a:extLst>
                <a:ext uri="{FF2B5EF4-FFF2-40B4-BE49-F238E27FC236}">
                  <a16:creationId xmlns:a16="http://schemas.microsoft.com/office/drawing/2014/main" id="{4712CC1D-E844-49AE-BCB5-6F49F9A22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1272"/>
              <a:ext cx="115" cy="126"/>
            </a:xfrm>
            <a:custGeom>
              <a:avLst/>
              <a:gdLst>
                <a:gd name="T0" fmla="*/ 720 w 46"/>
                <a:gd name="T1" fmla="*/ 445 h 47"/>
                <a:gd name="T2" fmla="*/ 363 w 46"/>
                <a:gd name="T3" fmla="*/ 906 h 47"/>
                <a:gd name="T4" fmla="*/ 0 w 46"/>
                <a:gd name="T5" fmla="*/ 461 h 47"/>
                <a:gd name="T6" fmla="*/ 363 w 46"/>
                <a:gd name="T7" fmla="*/ 0 h 47"/>
                <a:gd name="T8" fmla="*/ 720 w 46"/>
                <a:gd name="T9" fmla="*/ 4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5" y="46"/>
                    <a:pt x="23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708">
              <a:extLst>
                <a:ext uri="{FF2B5EF4-FFF2-40B4-BE49-F238E27FC236}">
                  <a16:creationId xmlns:a16="http://schemas.microsoft.com/office/drawing/2014/main" id="{C6305F07-FAC8-47F9-A536-261A8C09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275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709">
              <a:extLst>
                <a:ext uri="{FF2B5EF4-FFF2-40B4-BE49-F238E27FC236}">
                  <a16:creationId xmlns:a16="http://schemas.microsoft.com/office/drawing/2014/main" id="{4B43BA7A-5129-4A60-A5A2-1D13473E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280"/>
              <a:ext cx="67" cy="107"/>
            </a:xfrm>
            <a:custGeom>
              <a:avLst/>
              <a:gdLst>
                <a:gd name="T0" fmla="*/ 290 w 27"/>
                <a:gd name="T1" fmla="*/ 35 h 40"/>
                <a:gd name="T2" fmla="*/ 62 w 27"/>
                <a:gd name="T3" fmla="*/ 251 h 40"/>
                <a:gd name="T4" fmla="*/ 166 w 27"/>
                <a:gd name="T5" fmla="*/ 709 h 40"/>
                <a:gd name="T6" fmla="*/ 290 w 27"/>
                <a:gd name="T7" fmla="*/ 709 h 40"/>
                <a:gd name="T8" fmla="*/ 278 w 27"/>
                <a:gd name="T9" fmla="*/ 629 h 40"/>
                <a:gd name="T10" fmla="*/ 290 w 27"/>
                <a:gd name="T11" fmla="*/ 500 h 40"/>
                <a:gd name="T12" fmla="*/ 412 w 27"/>
                <a:gd name="T13" fmla="*/ 171 h 40"/>
                <a:gd name="T14" fmla="*/ 290 w 27"/>
                <a:gd name="T15" fmla="*/ 3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2"/>
                  </a:moveTo>
                  <a:cubicBezTo>
                    <a:pt x="14" y="3"/>
                    <a:pt x="6" y="7"/>
                    <a:pt x="4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9" y="37"/>
                  </a:cubicBezTo>
                  <a:cubicBezTo>
                    <a:pt x="19" y="36"/>
                    <a:pt x="19" y="34"/>
                    <a:pt x="18" y="33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6"/>
                    <a:pt x="23" y="0"/>
                    <a:pt x="19" y="2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710">
              <a:extLst>
                <a:ext uri="{FF2B5EF4-FFF2-40B4-BE49-F238E27FC236}">
                  <a16:creationId xmlns:a16="http://schemas.microsoft.com/office/drawing/2014/main" id="{3A01FEFC-E399-48CA-A105-710D09BBA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299"/>
              <a:ext cx="32" cy="69"/>
            </a:xfrm>
            <a:custGeom>
              <a:avLst/>
              <a:gdLst>
                <a:gd name="T0" fmla="*/ 121 w 13"/>
                <a:gd name="T1" fmla="*/ 21 h 26"/>
                <a:gd name="T2" fmla="*/ 62 w 13"/>
                <a:gd name="T3" fmla="*/ 77 h 26"/>
                <a:gd name="T4" fmla="*/ 12 w 13"/>
                <a:gd name="T5" fmla="*/ 170 h 26"/>
                <a:gd name="T6" fmla="*/ 30 w 13"/>
                <a:gd name="T7" fmla="*/ 395 h 26"/>
                <a:gd name="T8" fmla="*/ 91 w 13"/>
                <a:gd name="T9" fmla="*/ 464 h 26"/>
                <a:gd name="T10" fmla="*/ 74 w 13"/>
                <a:gd name="T11" fmla="*/ 395 h 26"/>
                <a:gd name="T12" fmla="*/ 91 w 13"/>
                <a:gd name="T13" fmla="*/ 281 h 26"/>
                <a:gd name="T14" fmla="*/ 162 w 13"/>
                <a:gd name="T15" fmla="*/ 56 h 26"/>
                <a:gd name="T16" fmla="*/ 121 w 13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6" y="1"/>
                    <a:pt x="4" y="3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5"/>
                  </a:cubicBezTo>
                  <a:cubicBezTo>
                    <a:pt x="6" y="24"/>
                    <a:pt x="5" y="21"/>
                    <a:pt x="5" y="21"/>
                  </a:cubicBezTo>
                  <a:cubicBezTo>
                    <a:pt x="5" y="19"/>
                    <a:pt x="5" y="17"/>
                    <a:pt x="6" y="15"/>
                  </a:cubicBezTo>
                  <a:cubicBezTo>
                    <a:pt x="8" y="11"/>
                    <a:pt x="13" y="8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711">
              <a:extLst>
                <a:ext uri="{FF2B5EF4-FFF2-40B4-BE49-F238E27FC236}">
                  <a16:creationId xmlns:a16="http://schemas.microsoft.com/office/drawing/2014/main" id="{22334D54-57C8-4208-AEF0-E5B169A70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264"/>
              <a:ext cx="45" cy="94"/>
            </a:xfrm>
            <a:custGeom>
              <a:avLst/>
              <a:gdLst>
                <a:gd name="T0" fmla="*/ 0 w 18"/>
                <a:gd name="T1" fmla="*/ 21 h 35"/>
                <a:gd name="T2" fmla="*/ 208 w 18"/>
                <a:gd name="T3" fmla="*/ 677 h 35"/>
                <a:gd name="T4" fmla="*/ 95 w 18"/>
                <a:gd name="T5" fmla="*/ 35 h 35"/>
                <a:gd name="T6" fmla="*/ 0 w 18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5">
                  <a:moveTo>
                    <a:pt x="0" y="1"/>
                  </a:moveTo>
                  <a:cubicBezTo>
                    <a:pt x="0" y="1"/>
                    <a:pt x="15" y="4"/>
                    <a:pt x="13" y="35"/>
                  </a:cubicBezTo>
                  <a:cubicBezTo>
                    <a:pt x="13" y="35"/>
                    <a:pt x="18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712">
              <a:extLst>
                <a:ext uri="{FF2B5EF4-FFF2-40B4-BE49-F238E27FC236}">
                  <a16:creationId xmlns:a16="http://schemas.microsoft.com/office/drawing/2014/main" id="{11D2DB79-15BF-4538-B5A8-53AADE60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70"/>
              <a:ext cx="47" cy="58"/>
            </a:xfrm>
            <a:custGeom>
              <a:avLst/>
              <a:gdLst>
                <a:gd name="T0" fmla="*/ 0 w 19"/>
                <a:gd name="T1" fmla="*/ 34 h 22"/>
                <a:gd name="T2" fmla="*/ 287 w 19"/>
                <a:gd name="T3" fmla="*/ 403 h 22"/>
                <a:gd name="T4" fmla="*/ 42 w 19"/>
                <a:gd name="T5" fmla="*/ 0 h 22"/>
                <a:gd name="T6" fmla="*/ 0 w 19"/>
                <a:gd name="T7" fmla="*/ 3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0" y="2"/>
                  </a:moveTo>
                  <a:cubicBezTo>
                    <a:pt x="0" y="2"/>
                    <a:pt x="18" y="7"/>
                    <a:pt x="19" y="22"/>
                  </a:cubicBezTo>
                  <a:cubicBezTo>
                    <a:pt x="19" y="22"/>
                    <a:pt x="19" y="8"/>
                    <a:pt x="3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13">
              <a:extLst>
                <a:ext uri="{FF2B5EF4-FFF2-40B4-BE49-F238E27FC236}">
                  <a16:creationId xmlns:a16="http://schemas.microsoft.com/office/drawing/2014/main" id="{CA36B5B7-1A10-47D5-974A-A23984D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315"/>
              <a:ext cx="45" cy="83"/>
            </a:xfrm>
            <a:custGeom>
              <a:avLst/>
              <a:gdLst>
                <a:gd name="T0" fmla="*/ 113 w 18"/>
                <a:gd name="T1" fmla="*/ 0 h 31"/>
                <a:gd name="T2" fmla="*/ 283 w 18"/>
                <a:gd name="T3" fmla="*/ 594 h 31"/>
                <a:gd name="T4" fmla="*/ 113 w 18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1">
                  <a:moveTo>
                    <a:pt x="7" y="0"/>
                  </a:moveTo>
                  <a:cubicBezTo>
                    <a:pt x="7" y="0"/>
                    <a:pt x="1" y="17"/>
                    <a:pt x="18" y="31"/>
                  </a:cubicBezTo>
                  <a:cubicBezTo>
                    <a:pt x="18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714">
              <a:extLst>
                <a:ext uri="{FF2B5EF4-FFF2-40B4-BE49-F238E27FC236}">
                  <a16:creationId xmlns:a16="http://schemas.microsoft.com/office/drawing/2014/main" id="{0B57BCF0-5A21-4335-AEF2-18C18ACDB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264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1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Oval 1715">
              <a:extLst>
                <a:ext uri="{FF2B5EF4-FFF2-40B4-BE49-F238E27FC236}">
                  <a16:creationId xmlns:a16="http://schemas.microsoft.com/office/drawing/2014/main" id="{6DC2190D-CCE7-4AD6-93E1-B115691A1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280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95" name="Freeform 1716">
              <a:extLst>
                <a:ext uri="{FF2B5EF4-FFF2-40B4-BE49-F238E27FC236}">
                  <a16:creationId xmlns:a16="http://schemas.microsoft.com/office/drawing/2014/main" id="{0EAF43DB-96A8-4882-8204-FB5C66854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288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717">
              <a:extLst>
                <a:ext uri="{FF2B5EF4-FFF2-40B4-BE49-F238E27FC236}">
                  <a16:creationId xmlns:a16="http://schemas.microsoft.com/office/drawing/2014/main" id="{93C61656-30C2-40A4-BA62-6258E640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718">
              <a:extLst>
                <a:ext uri="{FF2B5EF4-FFF2-40B4-BE49-F238E27FC236}">
                  <a16:creationId xmlns:a16="http://schemas.microsoft.com/office/drawing/2014/main" id="{454AEE27-55D3-4926-93AA-E3D3ED53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96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51 h 40"/>
                <a:gd name="T4" fmla="*/ 175 w 28"/>
                <a:gd name="T5" fmla="*/ 709 h 40"/>
                <a:gd name="T6" fmla="*/ 300 w 28"/>
                <a:gd name="T7" fmla="*/ 709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3"/>
                    <a:pt x="6" y="7"/>
                    <a:pt x="4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9" y="37"/>
                  </a:cubicBezTo>
                  <a:cubicBezTo>
                    <a:pt x="19" y="36"/>
                    <a:pt x="19" y="34"/>
                    <a:pt x="19" y="32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20"/>
                    <a:pt x="28" y="16"/>
                    <a:pt x="28" y="9"/>
                  </a:cubicBezTo>
                  <a:cubicBezTo>
                    <a:pt x="28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719">
              <a:extLst>
                <a:ext uri="{FF2B5EF4-FFF2-40B4-BE49-F238E27FC236}">
                  <a16:creationId xmlns:a16="http://schemas.microsoft.com/office/drawing/2014/main" id="{3D8D0B3E-59BE-47BD-A917-489CF0810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315"/>
              <a:ext cx="35" cy="69"/>
            </a:xfrm>
            <a:custGeom>
              <a:avLst/>
              <a:gdLst>
                <a:gd name="T0" fmla="*/ 125 w 14"/>
                <a:gd name="T1" fmla="*/ 21 h 26"/>
                <a:gd name="T2" fmla="*/ 63 w 14"/>
                <a:gd name="T3" fmla="*/ 77 h 26"/>
                <a:gd name="T4" fmla="*/ 20 w 14"/>
                <a:gd name="T5" fmla="*/ 170 h 26"/>
                <a:gd name="T6" fmla="*/ 33 w 14"/>
                <a:gd name="T7" fmla="*/ 395 h 26"/>
                <a:gd name="T8" fmla="*/ 95 w 14"/>
                <a:gd name="T9" fmla="*/ 464 h 26"/>
                <a:gd name="T10" fmla="*/ 95 w 14"/>
                <a:gd name="T11" fmla="*/ 395 h 26"/>
                <a:gd name="T12" fmla="*/ 95 w 14"/>
                <a:gd name="T13" fmla="*/ 281 h 26"/>
                <a:gd name="T14" fmla="*/ 175 w 14"/>
                <a:gd name="T15" fmla="*/ 56 h 26"/>
                <a:gd name="T16" fmla="*/ 125 w 14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8" y="1"/>
                  </a:moveTo>
                  <a:cubicBezTo>
                    <a:pt x="7" y="1"/>
                    <a:pt x="5" y="3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5"/>
                  </a:cubicBezTo>
                  <a:cubicBezTo>
                    <a:pt x="7" y="24"/>
                    <a:pt x="6" y="21"/>
                    <a:pt x="6" y="21"/>
                  </a:cubicBezTo>
                  <a:cubicBezTo>
                    <a:pt x="5" y="18"/>
                    <a:pt x="5" y="17"/>
                    <a:pt x="6" y="15"/>
                  </a:cubicBezTo>
                  <a:cubicBezTo>
                    <a:pt x="9" y="11"/>
                    <a:pt x="14" y="8"/>
                    <a:pt x="11" y="3"/>
                  </a:cubicBezTo>
                  <a:cubicBezTo>
                    <a:pt x="11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720">
              <a:extLst>
                <a:ext uri="{FF2B5EF4-FFF2-40B4-BE49-F238E27FC236}">
                  <a16:creationId xmlns:a16="http://schemas.microsoft.com/office/drawing/2014/main" id="{3B6B93F9-35C8-40D9-B32C-F668C360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280"/>
              <a:ext cx="42" cy="94"/>
            </a:xfrm>
            <a:custGeom>
              <a:avLst/>
              <a:gdLst>
                <a:gd name="T0" fmla="*/ 0 w 17"/>
                <a:gd name="T1" fmla="*/ 21 h 35"/>
                <a:gd name="T2" fmla="*/ 183 w 17"/>
                <a:gd name="T3" fmla="*/ 677 h 35"/>
                <a:gd name="T4" fmla="*/ 91 w 17"/>
                <a:gd name="T5" fmla="*/ 35 h 35"/>
                <a:gd name="T6" fmla="*/ 0 w 17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5">
                  <a:moveTo>
                    <a:pt x="0" y="1"/>
                  </a:moveTo>
                  <a:cubicBezTo>
                    <a:pt x="0" y="1"/>
                    <a:pt x="15" y="4"/>
                    <a:pt x="12" y="35"/>
                  </a:cubicBezTo>
                  <a:cubicBezTo>
                    <a:pt x="12" y="35"/>
                    <a:pt x="17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721">
              <a:extLst>
                <a:ext uri="{FF2B5EF4-FFF2-40B4-BE49-F238E27FC236}">
                  <a16:creationId xmlns:a16="http://schemas.microsoft.com/office/drawing/2014/main" id="{B0F910F0-69C4-4F09-BC1A-931F329AA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286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4" y="0"/>
                  </a:cubicBezTo>
                  <a:cubicBezTo>
                    <a:pt x="4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722">
              <a:extLst>
                <a:ext uri="{FF2B5EF4-FFF2-40B4-BE49-F238E27FC236}">
                  <a16:creationId xmlns:a16="http://schemas.microsoft.com/office/drawing/2014/main" id="{48FF0170-833B-4820-BD27-6FDB8566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331"/>
              <a:ext cx="43" cy="83"/>
            </a:xfrm>
            <a:custGeom>
              <a:avLst/>
              <a:gdLst>
                <a:gd name="T0" fmla="*/ 116 w 17"/>
                <a:gd name="T1" fmla="*/ 0 h 31"/>
                <a:gd name="T2" fmla="*/ 276 w 17"/>
                <a:gd name="T3" fmla="*/ 594 h 31"/>
                <a:gd name="T4" fmla="*/ 116 w 1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1">
                  <a:moveTo>
                    <a:pt x="7" y="0"/>
                  </a:moveTo>
                  <a:cubicBezTo>
                    <a:pt x="7" y="0"/>
                    <a:pt x="0" y="17"/>
                    <a:pt x="17" y="31"/>
                  </a:cubicBezTo>
                  <a:cubicBezTo>
                    <a:pt x="17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Oval 1723">
              <a:extLst>
                <a:ext uri="{FF2B5EF4-FFF2-40B4-BE49-F238E27FC236}">
                  <a16:creationId xmlns:a16="http://schemas.microsoft.com/office/drawing/2014/main" id="{814FCA0E-3A41-4B7B-BAC2-29F727EE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280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3" name="Freeform 1724">
              <a:extLst>
                <a:ext uri="{FF2B5EF4-FFF2-40B4-BE49-F238E27FC236}">
                  <a16:creationId xmlns:a16="http://schemas.microsoft.com/office/drawing/2014/main" id="{D1A5DD66-6125-4D80-9D9F-3AEE0B007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270"/>
              <a:ext cx="135" cy="146"/>
            </a:xfrm>
            <a:custGeom>
              <a:avLst/>
              <a:gdLst>
                <a:gd name="T0" fmla="*/ 845 w 54"/>
                <a:gd name="T1" fmla="*/ 507 h 55"/>
                <a:gd name="T2" fmla="*/ 425 w 54"/>
                <a:gd name="T3" fmla="*/ 1009 h 55"/>
                <a:gd name="T4" fmla="*/ 0 w 54"/>
                <a:gd name="T5" fmla="*/ 520 h 55"/>
                <a:gd name="T6" fmla="*/ 425 w 54"/>
                <a:gd name="T7" fmla="*/ 0 h 55"/>
                <a:gd name="T8" fmla="*/ 845 w 54"/>
                <a:gd name="T9" fmla="*/ 5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2"/>
                    <a:pt x="42" y="54"/>
                    <a:pt x="27" y="54"/>
                  </a:cubicBezTo>
                  <a:cubicBezTo>
                    <a:pt x="12" y="55"/>
                    <a:pt x="0" y="42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725">
              <a:extLst>
                <a:ext uri="{FF2B5EF4-FFF2-40B4-BE49-F238E27FC236}">
                  <a16:creationId xmlns:a16="http://schemas.microsoft.com/office/drawing/2014/main" id="{83BD2F26-A708-4D01-B054-CE317C85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280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726">
              <a:extLst>
                <a:ext uri="{FF2B5EF4-FFF2-40B4-BE49-F238E27FC236}">
                  <a16:creationId xmlns:a16="http://schemas.microsoft.com/office/drawing/2014/main" id="{5E1B730C-2290-4B1E-BF21-EE95F388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280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75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727">
              <a:extLst>
                <a:ext uri="{FF2B5EF4-FFF2-40B4-BE49-F238E27FC236}">
                  <a16:creationId xmlns:a16="http://schemas.microsoft.com/office/drawing/2014/main" id="{F147023D-49EB-4FEB-8C62-82203A128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288"/>
              <a:ext cx="67" cy="107"/>
            </a:xfrm>
            <a:custGeom>
              <a:avLst/>
              <a:gdLst>
                <a:gd name="T0" fmla="*/ 290 w 27"/>
                <a:gd name="T1" fmla="*/ 21 h 40"/>
                <a:gd name="T2" fmla="*/ 42 w 27"/>
                <a:gd name="T3" fmla="*/ 230 h 40"/>
                <a:gd name="T4" fmla="*/ 166 w 27"/>
                <a:gd name="T5" fmla="*/ 709 h 40"/>
                <a:gd name="T6" fmla="*/ 278 w 27"/>
                <a:gd name="T7" fmla="*/ 709 h 40"/>
                <a:gd name="T8" fmla="*/ 278 w 27"/>
                <a:gd name="T9" fmla="*/ 615 h 40"/>
                <a:gd name="T10" fmla="*/ 278 w 27"/>
                <a:gd name="T11" fmla="*/ 500 h 40"/>
                <a:gd name="T12" fmla="*/ 412 w 27"/>
                <a:gd name="T13" fmla="*/ 171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8" y="33"/>
                    <a:pt x="18" y="32"/>
                  </a:cubicBezTo>
                  <a:cubicBezTo>
                    <a:pt x="18" y="30"/>
                    <a:pt x="18" y="28"/>
                    <a:pt x="18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1728">
              <a:extLst>
                <a:ext uri="{FF2B5EF4-FFF2-40B4-BE49-F238E27FC236}">
                  <a16:creationId xmlns:a16="http://schemas.microsoft.com/office/drawing/2014/main" id="{CF9362EF-9092-40B4-BE51-3DD0B32A8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307"/>
              <a:ext cx="35" cy="67"/>
            </a:xfrm>
            <a:custGeom>
              <a:avLst/>
              <a:gdLst>
                <a:gd name="T0" fmla="*/ 125 w 14"/>
                <a:gd name="T1" fmla="*/ 21 h 25"/>
                <a:gd name="T2" fmla="*/ 63 w 14"/>
                <a:gd name="T3" fmla="*/ 56 h 25"/>
                <a:gd name="T4" fmla="*/ 33 w 14"/>
                <a:gd name="T5" fmla="*/ 150 h 25"/>
                <a:gd name="T6" fmla="*/ 33 w 14"/>
                <a:gd name="T7" fmla="*/ 402 h 25"/>
                <a:gd name="T8" fmla="*/ 95 w 14"/>
                <a:gd name="T9" fmla="*/ 461 h 25"/>
                <a:gd name="T10" fmla="*/ 95 w 14"/>
                <a:gd name="T11" fmla="*/ 389 h 25"/>
                <a:gd name="T12" fmla="*/ 113 w 14"/>
                <a:gd name="T13" fmla="*/ 273 h 25"/>
                <a:gd name="T14" fmla="*/ 188 w 14"/>
                <a:gd name="T15" fmla="*/ 56 h 25"/>
                <a:gd name="T16" fmla="*/ 125 w 14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1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3" y="22"/>
                    <a:pt x="5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1"/>
                    <a:pt x="14" y="7"/>
                    <a:pt x="12" y="3"/>
                  </a:cubicBezTo>
                  <a:cubicBezTo>
                    <a:pt x="11" y="1"/>
                    <a:pt x="10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1729">
              <a:extLst>
                <a:ext uri="{FF2B5EF4-FFF2-40B4-BE49-F238E27FC236}">
                  <a16:creationId xmlns:a16="http://schemas.microsoft.com/office/drawing/2014/main" id="{E9C93C21-823A-4A86-890D-5C7C2C5D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272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1730">
              <a:extLst>
                <a:ext uri="{FF2B5EF4-FFF2-40B4-BE49-F238E27FC236}">
                  <a16:creationId xmlns:a16="http://schemas.microsoft.com/office/drawing/2014/main" id="{2885D8E0-B5D0-47CB-9E5C-EEC6C7E8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278"/>
              <a:ext cx="50" cy="56"/>
            </a:xfrm>
            <a:custGeom>
              <a:avLst/>
              <a:gdLst>
                <a:gd name="T0" fmla="*/ 0 w 20"/>
                <a:gd name="T1" fmla="*/ 35 h 21"/>
                <a:gd name="T2" fmla="*/ 313 w 20"/>
                <a:gd name="T3" fmla="*/ 397 h 21"/>
                <a:gd name="T4" fmla="*/ 63 w 20"/>
                <a:gd name="T5" fmla="*/ 0 h 21"/>
                <a:gd name="T6" fmla="*/ 0 w 20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0" y="2"/>
                  </a:moveTo>
                  <a:cubicBezTo>
                    <a:pt x="0" y="2"/>
                    <a:pt x="19" y="6"/>
                    <a:pt x="20" y="21"/>
                  </a:cubicBezTo>
                  <a:cubicBezTo>
                    <a:pt x="20" y="21"/>
                    <a:pt x="20" y="8"/>
                    <a:pt x="4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1731">
              <a:extLst>
                <a:ext uri="{FF2B5EF4-FFF2-40B4-BE49-F238E27FC236}">
                  <a16:creationId xmlns:a16="http://schemas.microsoft.com/office/drawing/2014/main" id="{C8C144C0-7319-4C5F-A0C5-DBF20667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323"/>
              <a:ext cx="43" cy="80"/>
            </a:xfrm>
            <a:custGeom>
              <a:avLst/>
              <a:gdLst>
                <a:gd name="T0" fmla="*/ 116 w 17"/>
                <a:gd name="T1" fmla="*/ 0 h 30"/>
                <a:gd name="T2" fmla="*/ 276 w 17"/>
                <a:gd name="T3" fmla="*/ 568 h 30"/>
                <a:gd name="T4" fmla="*/ 116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1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1732">
              <a:extLst>
                <a:ext uri="{FF2B5EF4-FFF2-40B4-BE49-F238E27FC236}">
                  <a16:creationId xmlns:a16="http://schemas.microsoft.com/office/drawing/2014/main" id="{A525E3E7-742B-4023-9CEF-F1B0F32A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270"/>
              <a:ext cx="135" cy="146"/>
            </a:xfrm>
            <a:custGeom>
              <a:avLst/>
              <a:gdLst>
                <a:gd name="T0" fmla="*/ 845 w 54"/>
                <a:gd name="T1" fmla="*/ 507 h 55"/>
                <a:gd name="T2" fmla="*/ 425 w 54"/>
                <a:gd name="T3" fmla="*/ 1009 h 55"/>
                <a:gd name="T4" fmla="*/ 0 w 54"/>
                <a:gd name="T5" fmla="*/ 520 h 55"/>
                <a:gd name="T6" fmla="*/ 425 w 54"/>
                <a:gd name="T7" fmla="*/ 0 h 55"/>
                <a:gd name="T8" fmla="*/ 845 w 54"/>
                <a:gd name="T9" fmla="*/ 5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2"/>
                    <a:pt x="42" y="54"/>
                    <a:pt x="27" y="54"/>
                  </a:cubicBezTo>
                  <a:cubicBezTo>
                    <a:pt x="12" y="55"/>
                    <a:pt x="0" y="42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1733">
              <a:extLst>
                <a:ext uri="{FF2B5EF4-FFF2-40B4-BE49-F238E27FC236}">
                  <a16:creationId xmlns:a16="http://schemas.microsoft.com/office/drawing/2014/main" id="{653E5D02-EFDB-4B43-A0C0-FF34AB892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696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0" y="42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734">
              <a:extLst>
                <a:ext uri="{FF2B5EF4-FFF2-40B4-BE49-F238E27FC236}">
                  <a16:creationId xmlns:a16="http://schemas.microsoft.com/office/drawing/2014/main" id="{D918EC3C-DCD3-42AA-B525-6FACC4DEF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707"/>
              <a:ext cx="118" cy="123"/>
            </a:xfrm>
            <a:custGeom>
              <a:avLst/>
              <a:gdLst>
                <a:gd name="T0" fmla="*/ 743 w 47"/>
                <a:gd name="T1" fmla="*/ 444 h 46"/>
                <a:gd name="T2" fmla="*/ 379 w 47"/>
                <a:gd name="T3" fmla="*/ 880 h 46"/>
                <a:gd name="T4" fmla="*/ 20 w 47"/>
                <a:gd name="T5" fmla="*/ 444 h 46"/>
                <a:gd name="T6" fmla="*/ 367 w 47"/>
                <a:gd name="T7" fmla="*/ 0 h 46"/>
                <a:gd name="T8" fmla="*/ 743 w 47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735">
              <a:extLst>
                <a:ext uri="{FF2B5EF4-FFF2-40B4-BE49-F238E27FC236}">
                  <a16:creationId xmlns:a16="http://schemas.microsoft.com/office/drawing/2014/main" id="{F57E5452-CB07-4AFF-A215-45D2FA5C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07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736">
              <a:extLst>
                <a:ext uri="{FF2B5EF4-FFF2-40B4-BE49-F238E27FC236}">
                  <a16:creationId xmlns:a16="http://schemas.microsoft.com/office/drawing/2014/main" id="{9D63F731-2B37-48DA-B822-5E456CEA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15"/>
              <a:ext cx="67" cy="107"/>
            </a:xfrm>
            <a:custGeom>
              <a:avLst/>
              <a:gdLst>
                <a:gd name="T0" fmla="*/ 290 w 27"/>
                <a:gd name="T1" fmla="*/ 21 h 40"/>
                <a:gd name="T2" fmla="*/ 42 w 27"/>
                <a:gd name="T3" fmla="*/ 230 h 40"/>
                <a:gd name="T4" fmla="*/ 166 w 27"/>
                <a:gd name="T5" fmla="*/ 709 h 40"/>
                <a:gd name="T6" fmla="*/ 278 w 27"/>
                <a:gd name="T7" fmla="*/ 709 h 40"/>
                <a:gd name="T8" fmla="*/ 278 w 27"/>
                <a:gd name="T9" fmla="*/ 615 h 40"/>
                <a:gd name="T10" fmla="*/ 290 w 27"/>
                <a:gd name="T11" fmla="*/ 500 h 40"/>
                <a:gd name="T12" fmla="*/ 412 w 27"/>
                <a:gd name="T13" fmla="*/ 171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9" y="33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737">
              <a:extLst>
                <a:ext uri="{FF2B5EF4-FFF2-40B4-BE49-F238E27FC236}">
                  <a16:creationId xmlns:a16="http://schemas.microsoft.com/office/drawing/2014/main" id="{B25A86DB-15EA-4356-AEC7-80B92CA0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34"/>
              <a:ext cx="35" cy="66"/>
            </a:xfrm>
            <a:custGeom>
              <a:avLst/>
              <a:gdLst>
                <a:gd name="T0" fmla="*/ 145 w 14"/>
                <a:gd name="T1" fmla="*/ 21 h 25"/>
                <a:gd name="T2" fmla="*/ 63 w 14"/>
                <a:gd name="T3" fmla="*/ 55 h 25"/>
                <a:gd name="T4" fmla="*/ 33 w 14"/>
                <a:gd name="T5" fmla="*/ 145 h 25"/>
                <a:gd name="T6" fmla="*/ 50 w 14"/>
                <a:gd name="T7" fmla="*/ 383 h 25"/>
                <a:gd name="T8" fmla="*/ 113 w 14"/>
                <a:gd name="T9" fmla="*/ 438 h 25"/>
                <a:gd name="T10" fmla="*/ 95 w 14"/>
                <a:gd name="T11" fmla="*/ 370 h 25"/>
                <a:gd name="T12" fmla="*/ 113 w 14"/>
                <a:gd name="T13" fmla="*/ 259 h 25"/>
                <a:gd name="T14" fmla="*/ 188 w 14"/>
                <a:gd name="T15" fmla="*/ 55 h 25"/>
                <a:gd name="T16" fmla="*/ 145 w 14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9" y="1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2" y="8"/>
                  </a:cubicBezTo>
                  <a:cubicBezTo>
                    <a:pt x="0" y="12"/>
                    <a:pt x="1" y="17"/>
                    <a:pt x="3" y="21"/>
                  </a:cubicBezTo>
                  <a:cubicBezTo>
                    <a:pt x="3" y="22"/>
                    <a:pt x="5" y="25"/>
                    <a:pt x="7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1"/>
                    <a:pt x="14" y="7"/>
                    <a:pt x="12" y="3"/>
                  </a:cubicBezTo>
                  <a:cubicBezTo>
                    <a:pt x="11" y="1"/>
                    <a:pt x="10" y="0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738">
              <a:extLst>
                <a:ext uri="{FF2B5EF4-FFF2-40B4-BE49-F238E27FC236}">
                  <a16:creationId xmlns:a16="http://schemas.microsoft.com/office/drawing/2014/main" id="{6F3E9FE1-0AA3-4413-9D4F-B6DFFFD0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699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1739">
              <a:extLst>
                <a:ext uri="{FF2B5EF4-FFF2-40B4-BE49-F238E27FC236}">
                  <a16:creationId xmlns:a16="http://schemas.microsoft.com/office/drawing/2014/main" id="{9F7E5E15-7B5E-4FA9-BB44-940CF77A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704"/>
              <a:ext cx="47" cy="56"/>
            </a:xfrm>
            <a:custGeom>
              <a:avLst/>
              <a:gdLst>
                <a:gd name="T0" fmla="*/ 0 w 19"/>
                <a:gd name="T1" fmla="*/ 21 h 21"/>
                <a:gd name="T2" fmla="*/ 287 w 19"/>
                <a:gd name="T3" fmla="*/ 397 h 21"/>
                <a:gd name="T4" fmla="*/ 42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1740">
              <a:extLst>
                <a:ext uri="{FF2B5EF4-FFF2-40B4-BE49-F238E27FC236}">
                  <a16:creationId xmlns:a16="http://schemas.microsoft.com/office/drawing/2014/main" id="{418175A6-6B69-4A0A-B1C8-F40412D0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750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1741">
              <a:extLst>
                <a:ext uri="{FF2B5EF4-FFF2-40B4-BE49-F238E27FC236}">
                  <a16:creationId xmlns:a16="http://schemas.microsoft.com/office/drawing/2014/main" id="{FDD8644F-7F41-4123-B010-F5C37176C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696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29 h 55"/>
                <a:gd name="T4" fmla="*/ 0 w 55"/>
                <a:gd name="T5" fmla="*/ 513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5"/>
                    <a:pt x="0" y="42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1742">
              <a:extLst>
                <a:ext uri="{FF2B5EF4-FFF2-40B4-BE49-F238E27FC236}">
                  <a16:creationId xmlns:a16="http://schemas.microsoft.com/office/drawing/2014/main" id="{D24F1B24-499D-4D27-8F60-FC3BA0AA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707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50 h 55"/>
                <a:gd name="T4" fmla="*/ 20 w 55"/>
                <a:gd name="T5" fmla="*/ 535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1" y="43"/>
                    <a:pt x="1" y="28"/>
                  </a:cubicBezTo>
                  <a:cubicBezTo>
                    <a:pt x="0" y="13"/>
                    <a:pt x="13" y="1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1743">
              <a:extLst>
                <a:ext uri="{FF2B5EF4-FFF2-40B4-BE49-F238E27FC236}">
                  <a16:creationId xmlns:a16="http://schemas.microsoft.com/office/drawing/2014/main" id="{D492D251-1A17-4016-92F8-D91AF5B2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718"/>
              <a:ext cx="115" cy="122"/>
            </a:xfrm>
            <a:custGeom>
              <a:avLst/>
              <a:gdLst>
                <a:gd name="T0" fmla="*/ 720 w 46"/>
                <a:gd name="T1" fmla="*/ 430 h 46"/>
                <a:gd name="T2" fmla="*/ 363 w 46"/>
                <a:gd name="T3" fmla="*/ 859 h 46"/>
                <a:gd name="T4" fmla="*/ 0 w 46"/>
                <a:gd name="T5" fmla="*/ 430 h 46"/>
                <a:gd name="T6" fmla="*/ 363 w 46"/>
                <a:gd name="T7" fmla="*/ 0 h 46"/>
                <a:gd name="T8" fmla="*/ 720 w 46"/>
                <a:gd name="T9" fmla="*/ 43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1744">
              <a:extLst>
                <a:ext uri="{FF2B5EF4-FFF2-40B4-BE49-F238E27FC236}">
                  <a16:creationId xmlns:a16="http://schemas.microsoft.com/office/drawing/2014/main" id="{1B12297D-F979-49C4-A1CE-66645CFA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718"/>
              <a:ext cx="115" cy="125"/>
            </a:xfrm>
            <a:custGeom>
              <a:avLst/>
              <a:gdLst>
                <a:gd name="T0" fmla="*/ 720 w 46"/>
                <a:gd name="T1" fmla="*/ 431 h 47"/>
                <a:gd name="T2" fmla="*/ 363 w 46"/>
                <a:gd name="T3" fmla="*/ 862 h 47"/>
                <a:gd name="T4" fmla="*/ 0 w 46"/>
                <a:gd name="T5" fmla="*/ 452 h 47"/>
                <a:gd name="T6" fmla="*/ 363 w 46"/>
                <a:gd name="T7" fmla="*/ 0 h 47"/>
                <a:gd name="T8" fmla="*/ 720 w 46"/>
                <a:gd name="T9" fmla="*/ 4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1745">
              <a:extLst>
                <a:ext uri="{FF2B5EF4-FFF2-40B4-BE49-F238E27FC236}">
                  <a16:creationId xmlns:a16="http://schemas.microsoft.com/office/drawing/2014/main" id="{356F3B27-62E9-46BE-BA68-BF5E89989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726"/>
              <a:ext cx="67" cy="106"/>
            </a:xfrm>
            <a:custGeom>
              <a:avLst/>
              <a:gdLst>
                <a:gd name="T0" fmla="*/ 290 w 27"/>
                <a:gd name="T1" fmla="*/ 21 h 40"/>
                <a:gd name="T2" fmla="*/ 62 w 27"/>
                <a:gd name="T3" fmla="*/ 225 h 40"/>
                <a:gd name="T4" fmla="*/ 166 w 27"/>
                <a:gd name="T5" fmla="*/ 689 h 40"/>
                <a:gd name="T6" fmla="*/ 290 w 27"/>
                <a:gd name="T7" fmla="*/ 689 h 40"/>
                <a:gd name="T8" fmla="*/ 290 w 27"/>
                <a:gd name="T9" fmla="*/ 596 h 40"/>
                <a:gd name="T10" fmla="*/ 290 w 27"/>
                <a:gd name="T11" fmla="*/ 485 h 40"/>
                <a:gd name="T12" fmla="*/ 412 w 27"/>
                <a:gd name="T13" fmla="*/ 170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4" y="3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7"/>
                  </a:cubicBezTo>
                  <a:cubicBezTo>
                    <a:pt x="19" y="35"/>
                    <a:pt x="19" y="34"/>
                    <a:pt x="19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1746">
              <a:extLst>
                <a:ext uri="{FF2B5EF4-FFF2-40B4-BE49-F238E27FC236}">
                  <a16:creationId xmlns:a16="http://schemas.microsoft.com/office/drawing/2014/main" id="{1573F36A-42CC-4442-B02F-3749E468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744"/>
              <a:ext cx="35" cy="70"/>
            </a:xfrm>
            <a:custGeom>
              <a:avLst/>
              <a:gdLst>
                <a:gd name="T0" fmla="*/ 125 w 14"/>
                <a:gd name="T1" fmla="*/ 22 h 26"/>
                <a:gd name="T2" fmla="*/ 63 w 14"/>
                <a:gd name="T3" fmla="*/ 59 h 26"/>
                <a:gd name="T4" fmla="*/ 20 w 14"/>
                <a:gd name="T5" fmla="*/ 175 h 26"/>
                <a:gd name="T6" fmla="*/ 33 w 14"/>
                <a:gd name="T7" fmla="*/ 412 h 26"/>
                <a:gd name="T8" fmla="*/ 95 w 14"/>
                <a:gd name="T9" fmla="*/ 471 h 26"/>
                <a:gd name="T10" fmla="*/ 83 w 14"/>
                <a:gd name="T11" fmla="*/ 390 h 26"/>
                <a:gd name="T12" fmla="*/ 95 w 14"/>
                <a:gd name="T13" fmla="*/ 291 h 26"/>
                <a:gd name="T14" fmla="*/ 175 w 14"/>
                <a:gd name="T15" fmla="*/ 59 h 26"/>
                <a:gd name="T16" fmla="*/ 125 w 14"/>
                <a:gd name="T17" fmla="*/ 2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8" y="1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2" y="22"/>
                    <a:pt x="4" y="26"/>
                    <a:pt x="6" y="24"/>
                  </a:cubicBezTo>
                  <a:cubicBezTo>
                    <a:pt x="6" y="24"/>
                    <a:pt x="6" y="21"/>
                    <a:pt x="5" y="20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8" y="11"/>
                    <a:pt x="14" y="8"/>
                    <a:pt x="11" y="3"/>
                  </a:cubicBezTo>
                  <a:cubicBezTo>
                    <a:pt x="11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1747">
              <a:extLst>
                <a:ext uri="{FF2B5EF4-FFF2-40B4-BE49-F238E27FC236}">
                  <a16:creationId xmlns:a16="http://schemas.microsoft.com/office/drawing/2014/main" id="{4E521414-02F3-459D-B8E1-6F7E3550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710"/>
              <a:ext cx="45" cy="90"/>
            </a:xfrm>
            <a:custGeom>
              <a:avLst/>
              <a:gdLst>
                <a:gd name="T0" fmla="*/ 0 w 18"/>
                <a:gd name="T1" fmla="*/ 0 h 34"/>
                <a:gd name="T2" fmla="*/ 208 w 18"/>
                <a:gd name="T3" fmla="*/ 630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6" y="3"/>
                    <a:pt x="13" y="34"/>
                  </a:cubicBezTo>
                  <a:cubicBezTo>
                    <a:pt x="13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1748">
              <a:extLst>
                <a:ext uri="{FF2B5EF4-FFF2-40B4-BE49-F238E27FC236}">
                  <a16:creationId xmlns:a16="http://schemas.microsoft.com/office/drawing/2014/main" id="{9327C2F0-B386-4155-80E3-8070F3C6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715"/>
              <a:ext cx="47" cy="56"/>
            </a:xfrm>
            <a:custGeom>
              <a:avLst/>
              <a:gdLst>
                <a:gd name="T0" fmla="*/ 0 w 19"/>
                <a:gd name="T1" fmla="*/ 35 h 21"/>
                <a:gd name="T2" fmla="*/ 287 w 19"/>
                <a:gd name="T3" fmla="*/ 397 h 21"/>
                <a:gd name="T4" fmla="*/ 42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749">
              <a:extLst>
                <a:ext uri="{FF2B5EF4-FFF2-40B4-BE49-F238E27FC236}">
                  <a16:creationId xmlns:a16="http://schemas.microsoft.com/office/drawing/2014/main" id="{5F9B2804-EA81-42CF-852B-14DD18CCA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60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1750">
              <a:extLst>
                <a:ext uri="{FF2B5EF4-FFF2-40B4-BE49-F238E27FC236}">
                  <a16:creationId xmlns:a16="http://schemas.microsoft.com/office/drawing/2014/main" id="{30AF5CBA-A008-443B-90F5-1C58B918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707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50 h 55"/>
                <a:gd name="T4" fmla="*/ 20 w 55"/>
                <a:gd name="T5" fmla="*/ 535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1" y="43"/>
                    <a:pt x="1" y="28"/>
                  </a:cubicBezTo>
                  <a:cubicBezTo>
                    <a:pt x="0" y="13"/>
                    <a:pt x="13" y="1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Oval 1751">
              <a:extLst>
                <a:ext uri="{FF2B5EF4-FFF2-40B4-BE49-F238E27FC236}">
                  <a16:creationId xmlns:a16="http://schemas.microsoft.com/office/drawing/2014/main" id="{3C43AA23-DB01-4742-A992-6901681C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12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31" name="Freeform 1752">
              <a:extLst>
                <a:ext uri="{FF2B5EF4-FFF2-40B4-BE49-F238E27FC236}">
                  <a16:creationId xmlns:a16="http://schemas.microsoft.com/office/drawing/2014/main" id="{BF6952F8-A75D-4E80-8466-5DCA8A5D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723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753">
              <a:extLst>
                <a:ext uri="{FF2B5EF4-FFF2-40B4-BE49-F238E27FC236}">
                  <a16:creationId xmlns:a16="http://schemas.microsoft.com/office/drawing/2014/main" id="{918EF6A8-726C-40EC-91A9-54138996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723"/>
              <a:ext cx="117" cy="123"/>
            </a:xfrm>
            <a:custGeom>
              <a:avLst/>
              <a:gdLst>
                <a:gd name="T0" fmla="*/ 712 w 47"/>
                <a:gd name="T1" fmla="*/ 444 h 46"/>
                <a:gd name="T2" fmla="*/ 371 w 47"/>
                <a:gd name="T3" fmla="*/ 880 h 46"/>
                <a:gd name="T4" fmla="*/ 0 w 47"/>
                <a:gd name="T5" fmla="*/ 444 h 46"/>
                <a:gd name="T6" fmla="*/ 353 w 47"/>
                <a:gd name="T7" fmla="*/ 0 h 46"/>
                <a:gd name="T8" fmla="*/ 712 w 47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6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1754">
              <a:extLst>
                <a:ext uri="{FF2B5EF4-FFF2-40B4-BE49-F238E27FC236}">
                  <a16:creationId xmlns:a16="http://schemas.microsoft.com/office/drawing/2014/main" id="{2A9894E6-E1E0-4EBA-A2B2-055167D3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731"/>
              <a:ext cx="68" cy="107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30 h 40"/>
                <a:gd name="T4" fmla="*/ 179 w 27"/>
                <a:gd name="T5" fmla="*/ 709 h 40"/>
                <a:gd name="T6" fmla="*/ 285 w 27"/>
                <a:gd name="T7" fmla="*/ 709 h 40"/>
                <a:gd name="T8" fmla="*/ 285 w 27"/>
                <a:gd name="T9" fmla="*/ 615 h 40"/>
                <a:gd name="T10" fmla="*/ 305 w 27"/>
                <a:gd name="T11" fmla="*/ 500 h 40"/>
                <a:gd name="T12" fmla="*/ 431 w 27"/>
                <a:gd name="T13" fmla="*/ 171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2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8" y="33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1755">
              <a:extLst>
                <a:ext uri="{FF2B5EF4-FFF2-40B4-BE49-F238E27FC236}">
                  <a16:creationId xmlns:a16="http://schemas.microsoft.com/office/drawing/2014/main" id="{7261E140-44FB-412E-9538-E142D435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50"/>
              <a:ext cx="35" cy="66"/>
            </a:xfrm>
            <a:custGeom>
              <a:avLst/>
              <a:gdLst>
                <a:gd name="T0" fmla="*/ 145 w 14"/>
                <a:gd name="T1" fmla="*/ 0 h 25"/>
                <a:gd name="T2" fmla="*/ 63 w 14"/>
                <a:gd name="T3" fmla="*/ 55 h 25"/>
                <a:gd name="T4" fmla="*/ 33 w 14"/>
                <a:gd name="T5" fmla="*/ 145 h 25"/>
                <a:gd name="T6" fmla="*/ 33 w 14"/>
                <a:gd name="T7" fmla="*/ 383 h 25"/>
                <a:gd name="T8" fmla="*/ 95 w 14"/>
                <a:gd name="T9" fmla="*/ 438 h 25"/>
                <a:gd name="T10" fmla="*/ 95 w 14"/>
                <a:gd name="T11" fmla="*/ 370 h 25"/>
                <a:gd name="T12" fmla="*/ 113 w 14"/>
                <a:gd name="T13" fmla="*/ 259 h 25"/>
                <a:gd name="T14" fmla="*/ 188 w 14"/>
                <a:gd name="T15" fmla="*/ 34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9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3" y="21"/>
                    <a:pt x="5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0"/>
                    <a:pt x="14" y="7"/>
                    <a:pt x="12" y="2"/>
                  </a:cubicBezTo>
                  <a:cubicBezTo>
                    <a:pt x="11" y="1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1756">
              <a:extLst>
                <a:ext uri="{FF2B5EF4-FFF2-40B4-BE49-F238E27FC236}">
                  <a16:creationId xmlns:a16="http://schemas.microsoft.com/office/drawing/2014/main" id="{B2DDFACE-BD9C-41D4-9844-007141B2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715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1757">
              <a:extLst>
                <a:ext uri="{FF2B5EF4-FFF2-40B4-BE49-F238E27FC236}">
                  <a16:creationId xmlns:a16="http://schemas.microsoft.com/office/drawing/2014/main" id="{24F11468-009F-40F4-AAF0-B6AD5686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720"/>
              <a:ext cx="50" cy="56"/>
            </a:xfrm>
            <a:custGeom>
              <a:avLst/>
              <a:gdLst>
                <a:gd name="T0" fmla="*/ 0 w 20"/>
                <a:gd name="T1" fmla="*/ 21 h 21"/>
                <a:gd name="T2" fmla="*/ 313 w 20"/>
                <a:gd name="T3" fmla="*/ 397 h 21"/>
                <a:gd name="T4" fmla="*/ 63 w 20"/>
                <a:gd name="T5" fmla="*/ 0 h 21"/>
                <a:gd name="T6" fmla="*/ 0 w 20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0" y="1"/>
                  </a:moveTo>
                  <a:cubicBezTo>
                    <a:pt x="0" y="1"/>
                    <a:pt x="19" y="6"/>
                    <a:pt x="20" y="21"/>
                  </a:cubicBezTo>
                  <a:cubicBezTo>
                    <a:pt x="20" y="21"/>
                    <a:pt x="20" y="8"/>
                    <a:pt x="4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1758">
              <a:extLst>
                <a:ext uri="{FF2B5EF4-FFF2-40B4-BE49-F238E27FC236}">
                  <a16:creationId xmlns:a16="http://schemas.microsoft.com/office/drawing/2014/main" id="{2635EC2F-FDE4-4C0D-9073-2CA134EC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766"/>
              <a:ext cx="42" cy="80"/>
            </a:xfrm>
            <a:custGeom>
              <a:avLst/>
              <a:gdLst>
                <a:gd name="T0" fmla="*/ 104 w 17"/>
                <a:gd name="T1" fmla="*/ 0 h 30"/>
                <a:gd name="T2" fmla="*/ 257 w 17"/>
                <a:gd name="T3" fmla="*/ 568 h 30"/>
                <a:gd name="T4" fmla="*/ 104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1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Oval 1759">
              <a:extLst>
                <a:ext uri="{FF2B5EF4-FFF2-40B4-BE49-F238E27FC236}">
                  <a16:creationId xmlns:a16="http://schemas.microsoft.com/office/drawing/2014/main" id="{1D3BB9F9-6F1A-4D9F-A78E-614531F17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12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39" name="Freeform 1760">
              <a:extLst>
                <a:ext uri="{FF2B5EF4-FFF2-40B4-BE49-F238E27FC236}">
                  <a16:creationId xmlns:a16="http://schemas.microsoft.com/office/drawing/2014/main" id="{A73954FE-4265-448B-B416-9E31FE63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80"/>
              <a:ext cx="137" cy="147"/>
            </a:xfrm>
            <a:custGeom>
              <a:avLst/>
              <a:gdLst>
                <a:gd name="T0" fmla="*/ 849 w 55"/>
                <a:gd name="T1" fmla="*/ 513 h 55"/>
                <a:gd name="T2" fmla="*/ 433 w 55"/>
                <a:gd name="T3" fmla="*/ 1050 h 55"/>
                <a:gd name="T4" fmla="*/ 0 w 55"/>
                <a:gd name="T5" fmla="*/ 535 h 55"/>
                <a:gd name="T6" fmla="*/ 416 w 55"/>
                <a:gd name="T7" fmla="*/ 21 h 55"/>
                <a:gd name="T8" fmla="*/ 849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4" y="13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1761">
              <a:extLst>
                <a:ext uri="{FF2B5EF4-FFF2-40B4-BE49-F238E27FC236}">
                  <a16:creationId xmlns:a16="http://schemas.microsoft.com/office/drawing/2014/main" id="{22F2AF53-1401-41EE-8D37-71D8B1285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5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1762">
              <a:extLst>
                <a:ext uri="{FF2B5EF4-FFF2-40B4-BE49-F238E27FC236}">
                  <a16:creationId xmlns:a16="http://schemas.microsoft.com/office/drawing/2014/main" id="{5D1F005D-7429-42A6-8EBB-92DD1F90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491"/>
              <a:ext cx="115" cy="125"/>
            </a:xfrm>
            <a:custGeom>
              <a:avLst/>
              <a:gdLst>
                <a:gd name="T0" fmla="*/ 720 w 46"/>
                <a:gd name="T1" fmla="*/ 431 h 47"/>
                <a:gd name="T2" fmla="*/ 363 w 46"/>
                <a:gd name="T3" fmla="*/ 883 h 47"/>
                <a:gd name="T4" fmla="*/ 0 w 46"/>
                <a:gd name="T5" fmla="*/ 452 h 47"/>
                <a:gd name="T6" fmla="*/ 363 w 46"/>
                <a:gd name="T7" fmla="*/ 21 h 47"/>
                <a:gd name="T8" fmla="*/ 720 w 46"/>
                <a:gd name="T9" fmla="*/ 4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6" y="47"/>
                    <a:pt x="23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1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763">
              <a:extLst>
                <a:ext uri="{FF2B5EF4-FFF2-40B4-BE49-F238E27FC236}">
                  <a16:creationId xmlns:a16="http://schemas.microsoft.com/office/drawing/2014/main" id="{489AD9B8-24A7-4A1D-A98D-F5CE89CE8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499"/>
              <a:ext cx="68" cy="107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51 h 40"/>
                <a:gd name="T4" fmla="*/ 179 w 27"/>
                <a:gd name="T5" fmla="*/ 709 h 40"/>
                <a:gd name="T6" fmla="*/ 285 w 27"/>
                <a:gd name="T7" fmla="*/ 709 h 40"/>
                <a:gd name="T8" fmla="*/ 285 w 27"/>
                <a:gd name="T9" fmla="*/ 615 h 40"/>
                <a:gd name="T10" fmla="*/ 305 w 27"/>
                <a:gd name="T11" fmla="*/ 500 h 40"/>
                <a:gd name="T12" fmla="*/ 431 w 27"/>
                <a:gd name="T13" fmla="*/ 171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4" y="3"/>
                    <a:pt x="6" y="7"/>
                    <a:pt x="3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8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1764">
              <a:extLst>
                <a:ext uri="{FF2B5EF4-FFF2-40B4-BE49-F238E27FC236}">
                  <a16:creationId xmlns:a16="http://schemas.microsoft.com/office/drawing/2014/main" id="{BACAA0C1-2DA1-415F-9C1A-47283CBE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518"/>
              <a:ext cx="33" cy="69"/>
            </a:xfrm>
            <a:custGeom>
              <a:avLst/>
              <a:gdLst>
                <a:gd name="T0" fmla="*/ 129 w 13"/>
                <a:gd name="T1" fmla="*/ 21 h 26"/>
                <a:gd name="T2" fmla="*/ 63 w 13"/>
                <a:gd name="T3" fmla="*/ 56 h 26"/>
                <a:gd name="T4" fmla="*/ 20 w 13"/>
                <a:gd name="T5" fmla="*/ 170 h 26"/>
                <a:gd name="T6" fmla="*/ 33 w 13"/>
                <a:gd name="T7" fmla="*/ 395 h 26"/>
                <a:gd name="T8" fmla="*/ 96 w 13"/>
                <a:gd name="T9" fmla="*/ 451 h 26"/>
                <a:gd name="T10" fmla="*/ 84 w 13"/>
                <a:gd name="T11" fmla="*/ 374 h 26"/>
                <a:gd name="T12" fmla="*/ 96 w 13"/>
                <a:gd name="T13" fmla="*/ 281 h 26"/>
                <a:gd name="T14" fmla="*/ 180 w 13"/>
                <a:gd name="T15" fmla="*/ 56 h 26"/>
                <a:gd name="T16" fmla="*/ 129 w 13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6" y="0"/>
                    <a:pt x="4" y="3"/>
                    <a:pt x="4" y="3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4"/>
                  </a:cubicBezTo>
                  <a:cubicBezTo>
                    <a:pt x="6" y="24"/>
                    <a:pt x="5" y="21"/>
                    <a:pt x="5" y="20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8" y="11"/>
                    <a:pt x="13" y="8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1765">
              <a:extLst>
                <a:ext uri="{FF2B5EF4-FFF2-40B4-BE49-F238E27FC236}">
                  <a16:creationId xmlns:a16="http://schemas.microsoft.com/office/drawing/2014/main" id="{11359923-9830-4EDB-B55E-E480108C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83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20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3" y="34"/>
                  </a:cubicBezTo>
                  <a:cubicBezTo>
                    <a:pt x="13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1766">
              <a:extLst>
                <a:ext uri="{FF2B5EF4-FFF2-40B4-BE49-F238E27FC236}">
                  <a16:creationId xmlns:a16="http://schemas.microsoft.com/office/drawing/2014/main" id="{96D6B556-CB66-4089-8E4C-77528E49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488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51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1767">
              <a:extLst>
                <a:ext uri="{FF2B5EF4-FFF2-40B4-BE49-F238E27FC236}">
                  <a16:creationId xmlns:a16="http://schemas.microsoft.com/office/drawing/2014/main" id="{79ADEFD8-B6BE-402C-BCA8-889D8CF2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534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1768">
              <a:extLst>
                <a:ext uri="{FF2B5EF4-FFF2-40B4-BE49-F238E27FC236}">
                  <a16:creationId xmlns:a16="http://schemas.microsoft.com/office/drawing/2014/main" id="{6BB598D3-5A48-4894-BB60-A3C50392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80"/>
              <a:ext cx="137" cy="147"/>
            </a:xfrm>
            <a:custGeom>
              <a:avLst/>
              <a:gdLst>
                <a:gd name="T0" fmla="*/ 849 w 55"/>
                <a:gd name="T1" fmla="*/ 513 h 55"/>
                <a:gd name="T2" fmla="*/ 433 w 55"/>
                <a:gd name="T3" fmla="*/ 1050 h 55"/>
                <a:gd name="T4" fmla="*/ 0 w 55"/>
                <a:gd name="T5" fmla="*/ 535 h 55"/>
                <a:gd name="T6" fmla="*/ 416 w 55"/>
                <a:gd name="T7" fmla="*/ 21 h 55"/>
                <a:gd name="T8" fmla="*/ 849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4" y="13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Oval 1769">
              <a:extLst>
                <a:ext uri="{FF2B5EF4-FFF2-40B4-BE49-F238E27FC236}">
                  <a16:creationId xmlns:a16="http://schemas.microsoft.com/office/drawing/2014/main" id="{C332548C-6877-4699-811F-00102E4AD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486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49" name="Freeform 1770">
              <a:extLst>
                <a:ext uri="{FF2B5EF4-FFF2-40B4-BE49-F238E27FC236}">
                  <a16:creationId xmlns:a16="http://schemas.microsoft.com/office/drawing/2014/main" id="{60F3ED05-4FDF-4699-AE9E-B733B442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1494"/>
              <a:ext cx="117" cy="122"/>
            </a:xfrm>
            <a:custGeom>
              <a:avLst/>
              <a:gdLst>
                <a:gd name="T0" fmla="*/ 712 w 47"/>
                <a:gd name="T1" fmla="*/ 430 h 46"/>
                <a:gd name="T2" fmla="*/ 371 w 47"/>
                <a:gd name="T3" fmla="*/ 859 h 46"/>
                <a:gd name="T4" fmla="*/ 0 w 47"/>
                <a:gd name="T5" fmla="*/ 430 h 46"/>
                <a:gd name="T6" fmla="*/ 353 w 47"/>
                <a:gd name="T7" fmla="*/ 0 h 46"/>
                <a:gd name="T8" fmla="*/ 712 w 47"/>
                <a:gd name="T9" fmla="*/ 43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6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1771">
              <a:extLst>
                <a:ext uri="{FF2B5EF4-FFF2-40B4-BE49-F238E27FC236}">
                  <a16:creationId xmlns:a16="http://schemas.microsoft.com/office/drawing/2014/main" id="{F9DEA981-C4BF-494C-92A2-A6C5F819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496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5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1772">
              <a:extLst>
                <a:ext uri="{FF2B5EF4-FFF2-40B4-BE49-F238E27FC236}">
                  <a16:creationId xmlns:a16="http://schemas.microsoft.com/office/drawing/2014/main" id="{44089E29-3686-4DF9-AC55-73D1AC99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502"/>
              <a:ext cx="68" cy="106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39 h 40"/>
                <a:gd name="T4" fmla="*/ 179 w 27"/>
                <a:gd name="T5" fmla="*/ 689 h 40"/>
                <a:gd name="T6" fmla="*/ 285 w 27"/>
                <a:gd name="T7" fmla="*/ 689 h 40"/>
                <a:gd name="T8" fmla="*/ 285 w 27"/>
                <a:gd name="T9" fmla="*/ 596 h 40"/>
                <a:gd name="T10" fmla="*/ 305 w 27"/>
                <a:gd name="T11" fmla="*/ 485 h 40"/>
                <a:gd name="T12" fmla="*/ 431 w 27"/>
                <a:gd name="T13" fmla="*/ 170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7"/>
                    <a:pt x="3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8" y="37"/>
                  </a:cubicBezTo>
                  <a:cubicBezTo>
                    <a:pt x="19" y="36"/>
                    <a:pt x="18" y="34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1773">
              <a:extLst>
                <a:ext uri="{FF2B5EF4-FFF2-40B4-BE49-F238E27FC236}">
                  <a16:creationId xmlns:a16="http://schemas.microsoft.com/office/drawing/2014/main" id="{F3528158-598D-45F3-91A9-CC730F4F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520"/>
              <a:ext cx="35" cy="70"/>
            </a:xfrm>
            <a:custGeom>
              <a:avLst/>
              <a:gdLst>
                <a:gd name="T0" fmla="*/ 145 w 14"/>
                <a:gd name="T1" fmla="*/ 22 h 26"/>
                <a:gd name="T2" fmla="*/ 63 w 14"/>
                <a:gd name="T3" fmla="*/ 81 h 26"/>
                <a:gd name="T4" fmla="*/ 33 w 14"/>
                <a:gd name="T5" fmla="*/ 175 h 26"/>
                <a:gd name="T6" fmla="*/ 33 w 14"/>
                <a:gd name="T7" fmla="*/ 412 h 26"/>
                <a:gd name="T8" fmla="*/ 95 w 14"/>
                <a:gd name="T9" fmla="*/ 471 h 26"/>
                <a:gd name="T10" fmla="*/ 95 w 14"/>
                <a:gd name="T11" fmla="*/ 390 h 26"/>
                <a:gd name="T12" fmla="*/ 113 w 14"/>
                <a:gd name="T13" fmla="*/ 291 h 26"/>
                <a:gd name="T14" fmla="*/ 188 w 14"/>
                <a:gd name="T15" fmla="*/ 59 h 26"/>
                <a:gd name="T16" fmla="*/ 125 w 14"/>
                <a:gd name="T17" fmla="*/ 2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9" y="1"/>
                  </a:moveTo>
                  <a:cubicBezTo>
                    <a:pt x="7" y="1"/>
                    <a:pt x="5" y="3"/>
                    <a:pt x="4" y="4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0" y="13"/>
                    <a:pt x="1" y="17"/>
                    <a:pt x="2" y="21"/>
                  </a:cubicBezTo>
                  <a:cubicBezTo>
                    <a:pt x="3" y="22"/>
                    <a:pt x="5" y="26"/>
                    <a:pt x="6" y="24"/>
                  </a:cubicBezTo>
                  <a:cubicBezTo>
                    <a:pt x="7" y="24"/>
                    <a:pt x="6" y="21"/>
                    <a:pt x="6" y="20"/>
                  </a:cubicBezTo>
                  <a:cubicBezTo>
                    <a:pt x="6" y="18"/>
                    <a:pt x="6" y="17"/>
                    <a:pt x="7" y="15"/>
                  </a:cubicBezTo>
                  <a:cubicBezTo>
                    <a:pt x="9" y="11"/>
                    <a:pt x="14" y="8"/>
                    <a:pt x="12" y="3"/>
                  </a:cubicBezTo>
                  <a:cubicBezTo>
                    <a:pt x="11" y="2"/>
                    <a:pt x="10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1774">
              <a:extLst>
                <a:ext uri="{FF2B5EF4-FFF2-40B4-BE49-F238E27FC236}">
                  <a16:creationId xmlns:a16="http://schemas.microsoft.com/office/drawing/2014/main" id="{107DA84A-8402-4DED-A96E-2442F3AA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486"/>
              <a:ext cx="45" cy="93"/>
            </a:xfrm>
            <a:custGeom>
              <a:avLst/>
              <a:gdLst>
                <a:gd name="T0" fmla="*/ 0 w 18"/>
                <a:gd name="T1" fmla="*/ 21 h 35"/>
                <a:gd name="T2" fmla="*/ 188 w 18"/>
                <a:gd name="T3" fmla="*/ 656 h 35"/>
                <a:gd name="T4" fmla="*/ 95 w 18"/>
                <a:gd name="T5" fmla="*/ 35 h 35"/>
                <a:gd name="T6" fmla="*/ 0 w 18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5">
                  <a:moveTo>
                    <a:pt x="0" y="1"/>
                  </a:moveTo>
                  <a:cubicBezTo>
                    <a:pt x="0" y="1"/>
                    <a:pt x="15" y="3"/>
                    <a:pt x="12" y="35"/>
                  </a:cubicBezTo>
                  <a:cubicBezTo>
                    <a:pt x="12" y="35"/>
                    <a:pt x="18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775">
              <a:extLst>
                <a:ext uri="{FF2B5EF4-FFF2-40B4-BE49-F238E27FC236}">
                  <a16:creationId xmlns:a16="http://schemas.microsoft.com/office/drawing/2014/main" id="{3F4D9D10-2415-4ED8-95E5-3CDA2234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491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51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1776">
              <a:extLst>
                <a:ext uri="{FF2B5EF4-FFF2-40B4-BE49-F238E27FC236}">
                  <a16:creationId xmlns:a16="http://schemas.microsoft.com/office/drawing/2014/main" id="{63428CBA-7C01-4DF4-BB91-509EC8542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536"/>
              <a:ext cx="45" cy="83"/>
            </a:xfrm>
            <a:custGeom>
              <a:avLst/>
              <a:gdLst>
                <a:gd name="T0" fmla="*/ 113 w 18"/>
                <a:gd name="T1" fmla="*/ 0 h 31"/>
                <a:gd name="T2" fmla="*/ 283 w 18"/>
                <a:gd name="T3" fmla="*/ 594 h 31"/>
                <a:gd name="T4" fmla="*/ 113 w 18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1">
                  <a:moveTo>
                    <a:pt x="7" y="0"/>
                  </a:moveTo>
                  <a:cubicBezTo>
                    <a:pt x="7" y="0"/>
                    <a:pt x="1" y="17"/>
                    <a:pt x="18" y="31"/>
                  </a:cubicBezTo>
                  <a:cubicBezTo>
                    <a:pt x="18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Oval 1777">
              <a:extLst>
                <a:ext uri="{FF2B5EF4-FFF2-40B4-BE49-F238E27FC236}">
                  <a16:creationId xmlns:a16="http://schemas.microsoft.com/office/drawing/2014/main" id="{016C0C00-3301-46D2-B664-81431CCF2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486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57" name="Oval 1778">
              <a:extLst>
                <a:ext uri="{FF2B5EF4-FFF2-40B4-BE49-F238E27FC236}">
                  <a16:creationId xmlns:a16="http://schemas.microsoft.com/office/drawing/2014/main" id="{DAAFB43E-F66F-460A-83A7-A5A00B640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486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58" name="Freeform 1779">
              <a:extLst>
                <a:ext uri="{FF2B5EF4-FFF2-40B4-BE49-F238E27FC236}">
                  <a16:creationId xmlns:a16="http://schemas.microsoft.com/office/drawing/2014/main" id="{7A645783-1A30-4D4B-B90D-57C57F9C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496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Oval 1780">
              <a:extLst>
                <a:ext uri="{FF2B5EF4-FFF2-40B4-BE49-F238E27FC236}">
                  <a16:creationId xmlns:a16="http://schemas.microsoft.com/office/drawing/2014/main" id="{BA6746DF-B064-4532-AF65-31DCEA0F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1496"/>
              <a:ext cx="115" cy="123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0" name="Freeform 1781">
              <a:extLst>
                <a:ext uri="{FF2B5EF4-FFF2-40B4-BE49-F238E27FC236}">
                  <a16:creationId xmlns:a16="http://schemas.microsoft.com/office/drawing/2014/main" id="{3E0F36DC-FDD4-45D8-A7C9-50E2AA16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1504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30 h 40"/>
                <a:gd name="T4" fmla="*/ 175 w 28"/>
                <a:gd name="T5" fmla="*/ 709 h 40"/>
                <a:gd name="T6" fmla="*/ 300 w 28"/>
                <a:gd name="T7" fmla="*/ 687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2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6"/>
                  </a:cubicBezTo>
                  <a:cubicBezTo>
                    <a:pt x="19" y="35"/>
                    <a:pt x="19" y="33"/>
                    <a:pt x="19" y="32"/>
                  </a:cubicBezTo>
                  <a:cubicBezTo>
                    <a:pt x="18" y="29"/>
                    <a:pt x="19" y="28"/>
                    <a:pt x="19" y="26"/>
                  </a:cubicBezTo>
                  <a:cubicBezTo>
                    <a:pt x="21" y="19"/>
                    <a:pt x="28" y="15"/>
                    <a:pt x="28" y="9"/>
                  </a:cubicBezTo>
                  <a:cubicBezTo>
                    <a:pt x="27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1782">
              <a:extLst>
                <a:ext uri="{FF2B5EF4-FFF2-40B4-BE49-F238E27FC236}">
                  <a16:creationId xmlns:a16="http://schemas.microsoft.com/office/drawing/2014/main" id="{C1D9EECE-E583-4728-9DEA-B8D84789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23"/>
              <a:ext cx="35" cy="67"/>
            </a:xfrm>
            <a:custGeom>
              <a:avLst/>
              <a:gdLst>
                <a:gd name="T0" fmla="*/ 125 w 14"/>
                <a:gd name="T1" fmla="*/ 0 h 25"/>
                <a:gd name="T2" fmla="*/ 63 w 14"/>
                <a:gd name="T3" fmla="*/ 56 h 25"/>
                <a:gd name="T4" fmla="*/ 20 w 14"/>
                <a:gd name="T5" fmla="*/ 150 h 25"/>
                <a:gd name="T6" fmla="*/ 33 w 14"/>
                <a:gd name="T7" fmla="*/ 389 h 25"/>
                <a:gd name="T8" fmla="*/ 95 w 14"/>
                <a:gd name="T9" fmla="*/ 461 h 25"/>
                <a:gd name="T10" fmla="*/ 95 w 14"/>
                <a:gd name="T11" fmla="*/ 389 h 25"/>
                <a:gd name="T12" fmla="*/ 95 w 14"/>
                <a:gd name="T13" fmla="*/ 273 h 25"/>
                <a:gd name="T14" fmla="*/ 175 w 14"/>
                <a:gd name="T15" fmla="*/ 35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2" y="5"/>
                    <a:pt x="2" y="6"/>
                    <a:pt x="1" y="8"/>
                  </a:cubicBezTo>
                  <a:cubicBezTo>
                    <a:pt x="0" y="12"/>
                    <a:pt x="0" y="17"/>
                    <a:pt x="2" y="20"/>
                  </a:cubicBezTo>
                  <a:cubicBezTo>
                    <a:pt x="2" y="21"/>
                    <a:pt x="4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5" y="18"/>
                    <a:pt x="5" y="16"/>
                    <a:pt x="6" y="14"/>
                  </a:cubicBezTo>
                  <a:cubicBezTo>
                    <a:pt x="9" y="10"/>
                    <a:pt x="14" y="7"/>
                    <a:pt x="11" y="2"/>
                  </a:cubicBezTo>
                  <a:cubicBezTo>
                    <a:pt x="11" y="1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1783">
              <a:extLst>
                <a:ext uri="{FF2B5EF4-FFF2-40B4-BE49-F238E27FC236}">
                  <a16:creationId xmlns:a16="http://schemas.microsoft.com/office/drawing/2014/main" id="{B3A3D4D0-A7F4-48B5-982D-B4B48734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488"/>
              <a:ext cx="42" cy="91"/>
            </a:xfrm>
            <a:custGeom>
              <a:avLst/>
              <a:gdLst>
                <a:gd name="T0" fmla="*/ 0 w 17"/>
                <a:gd name="T1" fmla="*/ 0 h 34"/>
                <a:gd name="T2" fmla="*/ 183 w 17"/>
                <a:gd name="T3" fmla="*/ 653 h 34"/>
                <a:gd name="T4" fmla="*/ 91 w 17"/>
                <a:gd name="T5" fmla="*/ 21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7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1784">
              <a:extLst>
                <a:ext uri="{FF2B5EF4-FFF2-40B4-BE49-F238E27FC236}">
                  <a16:creationId xmlns:a16="http://schemas.microsoft.com/office/drawing/2014/main" id="{BA9D0D96-D1B1-4E18-9299-86B709B7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494"/>
              <a:ext cx="48" cy="56"/>
            </a:xfrm>
            <a:custGeom>
              <a:avLst/>
              <a:gdLst>
                <a:gd name="T0" fmla="*/ 0 w 19"/>
                <a:gd name="T1" fmla="*/ 21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7"/>
                    <a:pt x="4" y="0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785">
              <a:extLst>
                <a:ext uri="{FF2B5EF4-FFF2-40B4-BE49-F238E27FC236}">
                  <a16:creationId xmlns:a16="http://schemas.microsoft.com/office/drawing/2014/main" id="{BF1C2B05-D2B3-47D7-850C-FFC6CF1E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1536"/>
              <a:ext cx="43" cy="83"/>
            </a:xfrm>
            <a:custGeom>
              <a:avLst/>
              <a:gdLst>
                <a:gd name="T0" fmla="*/ 116 w 17"/>
                <a:gd name="T1" fmla="*/ 0 h 31"/>
                <a:gd name="T2" fmla="*/ 276 w 17"/>
                <a:gd name="T3" fmla="*/ 594 h 31"/>
                <a:gd name="T4" fmla="*/ 116 w 1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1">
                  <a:moveTo>
                    <a:pt x="7" y="0"/>
                  </a:moveTo>
                  <a:cubicBezTo>
                    <a:pt x="7" y="0"/>
                    <a:pt x="0" y="18"/>
                    <a:pt x="17" y="31"/>
                  </a:cubicBezTo>
                  <a:cubicBezTo>
                    <a:pt x="17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Oval 1786">
              <a:extLst>
                <a:ext uri="{FF2B5EF4-FFF2-40B4-BE49-F238E27FC236}">
                  <a16:creationId xmlns:a16="http://schemas.microsoft.com/office/drawing/2014/main" id="{9EA872F0-50F4-424B-B94A-1DDA36400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486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6" name="Oval 1787">
              <a:extLst>
                <a:ext uri="{FF2B5EF4-FFF2-40B4-BE49-F238E27FC236}">
                  <a16:creationId xmlns:a16="http://schemas.microsoft.com/office/drawing/2014/main" id="{0BD1BB54-AE1F-4CEB-88CA-4059F3F6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480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7" name="Freeform 1788">
              <a:extLst>
                <a:ext uri="{FF2B5EF4-FFF2-40B4-BE49-F238E27FC236}">
                  <a16:creationId xmlns:a16="http://schemas.microsoft.com/office/drawing/2014/main" id="{8772C94C-6920-45C3-ACEC-55C36A0E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789">
              <a:extLst>
                <a:ext uri="{FF2B5EF4-FFF2-40B4-BE49-F238E27FC236}">
                  <a16:creationId xmlns:a16="http://schemas.microsoft.com/office/drawing/2014/main" id="{2A95899B-CB15-499A-94C6-A0F516E4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790">
              <a:extLst>
                <a:ext uri="{FF2B5EF4-FFF2-40B4-BE49-F238E27FC236}">
                  <a16:creationId xmlns:a16="http://schemas.microsoft.com/office/drawing/2014/main" id="{A4863E23-97E2-4444-A366-EB46B171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499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30 h 40"/>
                <a:gd name="T4" fmla="*/ 175 w 28"/>
                <a:gd name="T5" fmla="*/ 709 h 40"/>
                <a:gd name="T6" fmla="*/ 300 w 28"/>
                <a:gd name="T7" fmla="*/ 709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2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7"/>
                  </a:cubicBezTo>
                  <a:cubicBezTo>
                    <a:pt x="19" y="35"/>
                    <a:pt x="19" y="33"/>
                    <a:pt x="19" y="32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19"/>
                    <a:pt x="28" y="15"/>
                    <a:pt x="28" y="9"/>
                  </a:cubicBezTo>
                  <a:cubicBezTo>
                    <a:pt x="28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791">
              <a:extLst>
                <a:ext uri="{FF2B5EF4-FFF2-40B4-BE49-F238E27FC236}">
                  <a16:creationId xmlns:a16="http://schemas.microsoft.com/office/drawing/2014/main" id="{78CD8038-DDFB-48F7-8E9D-89B95CB3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518"/>
              <a:ext cx="35" cy="66"/>
            </a:xfrm>
            <a:custGeom>
              <a:avLst/>
              <a:gdLst>
                <a:gd name="T0" fmla="*/ 125 w 14"/>
                <a:gd name="T1" fmla="*/ 0 h 25"/>
                <a:gd name="T2" fmla="*/ 63 w 14"/>
                <a:gd name="T3" fmla="*/ 55 h 25"/>
                <a:gd name="T4" fmla="*/ 20 w 14"/>
                <a:gd name="T5" fmla="*/ 145 h 25"/>
                <a:gd name="T6" fmla="*/ 33 w 14"/>
                <a:gd name="T7" fmla="*/ 383 h 25"/>
                <a:gd name="T8" fmla="*/ 95 w 14"/>
                <a:gd name="T9" fmla="*/ 438 h 25"/>
                <a:gd name="T10" fmla="*/ 95 w 14"/>
                <a:gd name="T11" fmla="*/ 370 h 25"/>
                <a:gd name="T12" fmla="*/ 95 w 14"/>
                <a:gd name="T13" fmla="*/ 259 h 25"/>
                <a:gd name="T14" fmla="*/ 175 w 14"/>
                <a:gd name="T15" fmla="*/ 34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2" y="5"/>
                    <a:pt x="2" y="6"/>
                    <a:pt x="1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2" y="21"/>
                    <a:pt x="4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5" y="18"/>
                    <a:pt x="5" y="16"/>
                    <a:pt x="6" y="14"/>
                  </a:cubicBezTo>
                  <a:cubicBezTo>
                    <a:pt x="9" y="10"/>
                    <a:pt x="14" y="7"/>
                    <a:pt x="11" y="2"/>
                  </a:cubicBezTo>
                  <a:cubicBezTo>
                    <a:pt x="11" y="1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792">
              <a:extLst>
                <a:ext uri="{FF2B5EF4-FFF2-40B4-BE49-F238E27FC236}">
                  <a16:creationId xmlns:a16="http://schemas.microsoft.com/office/drawing/2014/main" id="{52CD5D19-83C9-4A7B-A3E7-80C4EFDA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483"/>
              <a:ext cx="42" cy="91"/>
            </a:xfrm>
            <a:custGeom>
              <a:avLst/>
              <a:gdLst>
                <a:gd name="T0" fmla="*/ 0 w 17"/>
                <a:gd name="T1" fmla="*/ 0 h 34"/>
                <a:gd name="T2" fmla="*/ 183 w 17"/>
                <a:gd name="T3" fmla="*/ 653 h 34"/>
                <a:gd name="T4" fmla="*/ 91 w 17"/>
                <a:gd name="T5" fmla="*/ 21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7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793">
              <a:extLst>
                <a:ext uri="{FF2B5EF4-FFF2-40B4-BE49-F238E27FC236}">
                  <a16:creationId xmlns:a16="http://schemas.microsoft.com/office/drawing/2014/main" id="{36F6BFAA-6CE3-4C43-B6A6-22EA953B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488"/>
              <a:ext cx="48" cy="56"/>
            </a:xfrm>
            <a:custGeom>
              <a:avLst/>
              <a:gdLst>
                <a:gd name="T0" fmla="*/ 0 w 19"/>
                <a:gd name="T1" fmla="*/ 21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8"/>
                    <a:pt x="4" y="0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794">
              <a:extLst>
                <a:ext uri="{FF2B5EF4-FFF2-40B4-BE49-F238E27FC236}">
                  <a16:creationId xmlns:a16="http://schemas.microsoft.com/office/drawing/2014/main" id="{4F7D3A2D-CC60-423E-9351-3247494E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534"/>
              <a:ext cx="43" cy="80"/>
            </a:xfrm>
            <a:custGeom>
              <a:avLst/>
              <a:gdLst>
                <a:gd name="T0" fmla="*/ 116 w 17"/>
                <a:gd name="T1" fmla="*/ 0 h 30"/>
                <a:gd name="T2" fmla="*/ 276 w 17"/>
                <a:gd name="T3" fmla="*/ 568 h 30"/>
                <a:gd name="T4" fmla="*/ 116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0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Oval 1795">
              <a:extLst>
                <a:ext uri="{FF2B5EF4-FFF2-40B4-BE49-F238E27FC236}">
                  <a16:creationId xmlns:a16="http://schemas.microsoft.com/office/drawing/2014/main" id="{28616C09-1DB1-457E-83B8-FC28903C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480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75" name="Freeform 1796">
              <a:extLst>
                <a:ext uri="{FF2B5EF4-FFF2-40B4-BE49-F238E27FC236}">
                  <a16:creationId xmlns:a16="http://schemas.microsoft.com/office/drawing/2014/main" id="{EB73EB20-520C-4DF9-9E35-FE9D4BBA1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056"/>
              <a:ext cx="1999" cy="1027"/>
            </a:xfrm>
            <a:custGeom>
              <a:avLst/>
              <a:gdLst>
                <a:gd name="T0" fmla="*/ 0 w 1999"/>
                <a:gd name="T1" fmla="*/ 24 h 1027"/>
                <a:gd name="T2" fmla="*/ 15 w 1999"/>
                <a:gd name="T3" fmla="*/ 1027 h 1027"/>
                <a:gd name="T4" fmla="*/ 1994 w 1999"/>
                <a:gd name="T5" fmla="*/ 947 h 1027"/>
                <a:gd name="T6" fmla="*/ 1999 w 1999"/>
                <a:gd name="T7" fmla="*/ 0 h 1027"/>
                <a:gd name="T8" fmla="*/ 0 w 1999"/>
                <a:gd name="T9" fmla="*/ 24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9" h="1027">
                  <a:moveTo>
                    <a:pt x="0" y="24"/>
                  </a:moveTo>
                  <a:lnTo>
                    <a:pt x="15" y="1027"/>
                  </a:lnTo>
                  <a:lnTo>
                    <a:pt x="1994" y="947"/>
                  </a:lnTo>
                  <a:lnTo>
                    <a:pt x="199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797">
              <a:extLst>
                <a:ext uri="{FF2B5EF4-FFF2-40B4-BE49-F238E27FC236}">
                  <a16:creationId xmlns:a16="http://schemas.microsoft.com/office/drawing/2014/main" id="{C1F7EA2A-B4CF-485F-9559-046B04460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1494"/>
              <a:ext cx="1997" cy="626"/>
            </a:xfrm>
            <a:custGeom>
              <a:avLst/>
              <a:gdLst>
                <a:gd name="T0" fmla="*/ 0 w 1997"/>
                <a:gd name="T1" fmla="*/ 50 h 626"/>
                <a:gd name="T2" fmla="*/ 15 w 1997"/>
                <a:gd name="T3" fmla="*/ 626 h 626"/>
                <a:gd name="T4" fmla="*/ 1992 w 1997"/>
                <a:gd name="T5" fmla="*/ 546 h 626"/>
                <a:gd name="T6" fmla="*/ 1997 w 1997"/>
                <a:gd name="T7" fmla="*/ 0 h 626"/>
                <a:gd name="T8" fmla="*/ 0 w 1997"/>
                <a:gd name="T9" fmla="*/ 5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7" h="626">
                  <a:moveTo>
                    <a:pt x="0" y="50"/>
                  </a:moveTo>
                  <a:lnTo>
                    <a:pt x="15" y="626"/>
                  </a:lnTo>
                  <a:lnTo>
                    <a:pt x="1992" y="546"/>
                  </a:lnTo>
                  <a:lnTo>
                    <a:pt x="199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A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798">
              <a:extLst>
                <a:ext uri="{FF2B5EF4-FFF2-40B4-BE49-F238E27FC236}">
                  <a16:creationId xmlns:a16="http://schemas.microsoft.com/office/drawing/2014/main" id="{64C4284A-7710-4F2E-9DC6-7ADB3EC6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30"/>
              <a:ext cx="65" cy="1093"/>
            </a:xfrm>
            <a:custGeom>
              <a:avLst/>
              <a:gdLst>
                <a:gd name="T0" fmla="*/ 0 w 65"/>
                <a:gd name="T1" fmla="*/ 0 h 1093"/>
                <a:gd name="T2" fmla="*/ 50 w 65"/>
                <a:gd name="T3" fmla="*/ 90 h 1093"/>
                <a:gd name="T4" fmla="*/ 65 w 65"/>
                <a:gd name="T5" fmla="*/ 1093 h 1093"/>
                <a:gd name="T6" fmla="*/ 5 w 65"/>
                <a:gd name="T7" fmla="*/ 949 h 1093"/>
                <a:gd name="T8" fmla="*/ 0 w 65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093">
                  <a:moveTo>
                    <a:pt x="0" y="0"/>
                  </a:moveTo>
                  <a:lnTo>
                    <a:pt x="50" y="90"/>
                  </a:lnTo>
                  <a:lnTo>
                    <a:pt x="65" y="1093"/>
                  </a:lnTo>
                  <a:lnTo>
                    <a:pt x="5" y="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799">
              <a:extLst>
                <a:ext uri="{FF2B5EF4-FFF2-40B4-BE49-F238E27FC236}">
                  <a16:creationId xmlns:a16="http://schemas.microsoft.com/office/drawing/2014/main" id="{B8B671A0-DC66-41AB-AD2B-2F500F97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4"/>
              <a:ext cx="2049" cy="106"/>
            </a:xfrm>
            <a:custGeom>
              <a:avLst/>
              <a:gdLst>
                <a:gd name="T0" fmla="*/ 2049 w 2049"/>
                <a:gd name="T1" fmla="*/ 80 h 106"/>
                <a:gd name="T2" fmla="*/ 1884 w 2049"/>
                <a:gd name="T3" fmla="*/ 0 h 106"/>
                <a:gd name="T4" fmla="*/ 0 w 2049"/>
                <a:gd name="T5" fmla="*/ 16 h 106"/>
                <a:gd name="T6" fmla="*/ 50 w 2049"/>
                <a:gd name="T7" fmla="*/ 106 h 106"/>
                <a:gd name="T8" fmla="*/ 2049 w 2049"/>
                <a:gd name="T9" fmla="*/ 8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" h="106">
                  <a:moveTo>
                    <a:pt x="2049" y="80"/>
                  </a:moveTo>
                  <a:lnTo>
                    <a:pt x="1884" y="0"/>
                  </a:lnTo>
                  <a:lnTo>
                    <a:pt x="0" y="16"/>
                  </a:lnTo>
                  <a:lnTo>
                    <a:pt x="50" y="106"/>
                  </a:lnTo>
                  <a:lnTo>
                    <a:pt x="2049" y="80"/>
                  </a:ln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800">
              <a:extLst>
                <a:ext uri="{FF2B5EF4-FFF2-40B4-BE49-F238E27FC236}">
                  <a16:creationId xmlns:a16="http://schemas.microsoft.com/office/drawing/2014/main" id="{1D44CEBF-864B-4DC1-9F2B-538696CE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9"/>
              <a:ext cx="955" cy="101"/>
            </a:xfrm>
            <a:custGeom>
              <a:avLst/>
              <a:gdLst>
                <a:gd name="T0" fmla="*/ 955 w 955"/>
                <a:gd name="T1" fmla="*/ 91 h 101"/>
                <a:gd name="T2" fmla="*/ 842 w 955"/>
                <a:gd name="T3" fmla="*/ 0 h 101"/>
                <a:gd name="T4" fmla="*/ 0 w 955"/>
                <a:gd name="T5" fmla="*/ 11 h 101"/>
                <a:gd name="T6" fmla="*/ 50 w 955"/>
                <a:gd name="T7" fmla="*/ 101 h 101"/>
                <a:gd name="T8" fmla="*/ 955 w 955"/>
                <a:gd name="T9" fmla="*/ 9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101">
                  <a:moveTo>
                    <a:pt x="955" y="91"/>
                  </a:moveTo>
                  <a:lnTo>
                    <a:pt x="842" y="0"/>
                  </a:lnTo>
                  <a:lnTo>
                    <a:pt x="0" y="11"/>
                  </a:lnTo>
                  <a:lnTo>
                    <a:pt x="50" y="101"/>
                  </a:lnTo>
                  <a:lnTo>
                    <a:pt x="955" y="91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801">
              <a:extLst>
                <a:ext uri="{FF2B5EF4-FFF2-40B4-BE49-F238E27FC236}">
                  <a16:creationId xmlns:a16="http://schemas.microsoft.com/office/drawing/2014/main" id="{6A6FB66B-23A1-4999-81D2-50684DFBF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30"/>
              <a:ext cx="65" cy="1093"/>
            </a:xfrm>
            <a:custGeom>
              <a:avLst/>
              <a:gdLst>
                <a:gd name="T0" fmla="*/ 0 w 65"/>
                <a:gd name="T1" fmla="*/ 0 h 1093"/>
                <a:gd name="T2" fmla="*/ 50 w 65"/>
                <a:gd name="T3" fmla="*/ 90 h 1093"/>
                <a:gd name="T4" fmla="*/ 65 w 65"/>
                <a:gd name="T5" fmla="*/ 1093 h 1093"/>
                <a:gd name="T6" fmla="*/ 5 w 65"/>
                <a:gd name="T7" fmla="*/ 949 h 1093"/>
                <a:gd name="T8" fmla="*/ 0 w 65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093">
                  <a:moveTo>
                    <a:pt x="0" y="0"/>
                  </a:moveTo>
                  <a:lnTo>
                    <a:pt x="50" y="90"/>
                  </a:lnTo>
                  <a:lnTo>
                    <a:pt x="65" y="1093"/>
                  </a:lnTo>
                  <a:lnTo>
                    <a:pt x="5" y="9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1802">
              <a:extLst>
                <a:ext uri="{FF2B5EF4-FFF2-40B4-BE49-F238E27FC236}">
                  <a16:creationId xmlns:a16="http://schemas.microsoft.com/office/drawing/2014/main" id="{C921E619-EA7C-46EF-A0DC-FC4AAC0B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072"/>
              <a:ext cx="1" cy="40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1803">
              <a:extLst>
                <a:ext uri="{FF2B5EF4-FFF2-40B4-BE49-F238E27FC236}">
                  <a16:creationId xmlns:a16="http://schemas.microsoft.com/office/drawing/2014/main" id="{AFDE0277-31EC-4110-8531-62940E0B6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23"/>
              <a:ext cx="1" cy="1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804">
              <a:extLst>
                <a:ext uri="{FF2B5EF4-FFF2-40B4-BE49-F238E27FC236}">
                  <a16:creationId xmlns:a16="http://schemas.microsoft.com/office/drawing/2014/main" id="{67FB873D-9160-4B70-9B02-D8F0797A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499"/>
              <a:ext cx="310" cy="560"/>
            </a:xfrm>
            <a:custGeom>
              <a:avLst/>
              <a:gdLst>
                <a:gd name="T0" fmla="*/ 0 w 310"/>
                <a:gd name="T1" fmla="*/ 5 h 560"/>
                <a:gd name="T2" fmla="*/ 5 w 310"/>
                <a:gd name="T3" fmla="*/ 560 h 560"/>
                <a:gd name="T4" fmla="*/ 310 w 310"/>
                <a:gd name="T5" fmla="*/ 549 h 560"/>
                <a:gd name="T6" fmla="*/ 305 w 310"/>
                <a:gd name="T7" fmla="*/ 0 h 560"/>
                <a:gd name="T8" fmla="*/ 0 w 310"/>
                <a:gd name="T9" fmla="*/ 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560">
                  <a:moveTo>
                    <a:pt x="0" y="5"/>
                  </a:moveTo>
                  <a:lnTo>
                    <a:pt x="5" y="560"/>
                  </a:lnTo>
                  <a:lnTo>
                    <a:pt x="310" y="549"/>
                  </a:lnTo>
                  <a:lnTo>
                    <a:pt x="30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805">
              <a:extLst>
                <a:ext uri="{FF2B5EF4-FFF2-40B4-BE49-F238E27FC236}">
                  <a16:creationId xmlns:a16="http://schemas.microsoft.com/office/drawing/2014/main" id="{E8258321-165A-4D42-A6F8-03CAEB70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014"/>
              <a:ext cx="372" cy="45"/>
            </a:xfrm>
            <a:custGeom>
              <a:avLst/>
              <a:gdLst>
                <a:gd name="T0" fmla="*/ 67 w 372"/>
                <a:gd name="T1" fmla="*/ 45 h 45"/>
                <a:gd name="T2" fmla="*/ 0 w 372"/>
                <a:gd name="T3" fmla="*/ 0 h 45"/>
                <a:gd name="T4" fmla="*/ 302 w 372"/>
                <a:gd name="T5" fmla="*/ 0 h 45"/>
                <a:gd name="T6" fmla="*/ 372 w 372"/>
                <a:gd name="T7" fmla="*/ 42 h 45"/>
                <a:gd name="T8" fmla="*/ 67 w 37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2" h="45">
                  <a:moveTo>
                    <a:pt x="67" y="45"/>
                  </a:moveTo>
                  <a:lnTo>
                    <a:pt x="0" y="0"/>
                  </a:lnTo>
                  <a:lnTo>
                    <a:pt x="302" y="0"/>
                  </a:lnTo>
                  <a:lnTo>
                    <a:pt x="372" y="42"/>
                  </a:lnTo>
                  <a:lnTo>
                    <a:pt x="67" y="45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1806">
              <a:extLst>
                <a:ext uri="{FF2B5EF4-FFF2-40B4-BE49-F238E27FC236}">
                  <a16:creationId xmlns:a16="http://schemas.microsoft.com/office/drawing/2014/main" id="{0A32F636-5502-4671-A72B-16FE45CAD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" y="1504"/>
              <a:ext cx="5" cy="55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1807">
              <a:extLst>
                <a:ext uri="{FF2B5EF4-FFF2-40B4-BE49-F238E27FC236}">
                  <a16:creationId xmlns:a16="http://schemas.microsoft.com/office/drawing/2014/main" id="{55F04E15-D700-4A62-947B-B600513FE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" y="1502"/>
              <a:ext cx="5" cy="557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1808">
              <a:extLst>
                <a:ext uri="{FF2B5EF4-FFF2-40B4-BE49-F238E27FC236}">
                  <a16:creationId xmlns:a16="http://schemas.microsoft.com/office/drawing/2014/main" id="{C1B14F40-F368-46C1-8BAF-2175DA661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0" y="1502"/>
              <a:ext cx="5" cy="55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1809">
              <a:extLst>
                <a:ext uri="{FF2B5EF4-FFF2-40B4-BE49-F238E27FC236}">
                  <a16:creationId xmlns:a16="http://schemas.microsoft.com/office/drawing/2014/main" id="{F5BB860C-B778-4EF6-A9EA-8239C439E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1502"/>
              <a:ext cx="5" cy="552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1810">
              <a:extLst>
                <a:ext uri="{FF2B5EF4-FFF2-40B4-BE49-F238E27FC236}">
                  <a16:creationId xmlns:a16="http://schemas.microsoft.com/office/drawing/2014/main" id="{FF2E9628-BB03-4DCF-9DB0-76EC586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502"/>
              <a:ext cx="3" cy="549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1811">
              <a:extLst>
                <a:ext uri="{FF2B5EF4-FFF2-40B4-BE49-F238E27FC236}">
                  <a16:creationId xmlns:a16="http://schemas.microsoft.com/office/drawing/2014/main" id="{9AD640AA-86BF-4CB0-B73D-406381E8A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1496"/>
              <a:ext cx="5" cy="55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812">
              <a:extLst>
                <a:ext uri="{FF2B5EF4-FFF2-40B4-BE49-F238E27FC236}">
                  <a16:creationId xmlns:a16="http://schemas.microsoft.com/office/drawing/2014/main" id="{D26581F8-8B66-44C5-896F-7728E58B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488"/>
              <a:ext cx="5" cy="563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813">
              <a:extLst>
                <a:ext uri="{FF2B5EF4-FFF2-40B4-BE49-F238E27FC236}">
                  <a16:creationId xmlns:a16="http://schemas.microsoft.com/office/drawing/2014/main" id="{79F78A6E-4FCD-4A19-A777-ED048D615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0" y="1488"/>
              <a:ext cx="5" cy="55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814">
              <a:extLst>
                <a:ext uri="{FF2B5EF4-FFF2-40B4-BE49-F238E27FC236}">
                  <a16:creationId xmlns:a16="http://schemas.microsoft.com/office/drawing/2014/main" id="{7FD18905-3C5A-4B52-BD59-02F9964B0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1486"/>
              <a:ext cx="2" cy="560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815">
              <a:extLst>
                <a:ext uri="{FF2B5EF4-FFF2-40B4-BE49-F238E27FC236}">
                  <a16:creationId xmlns:a16="http://schemas.microsoft.com/office/drawing/2014/main" id="{4E978E0D-97D6-481D-8B5C-728C5674D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" y="1014"/>
              <a:ext cx="67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1816">
              <a:extLst>
                <a:ext uri="{FF2B5EF4-FFF2-40B4-BE49-F238E27FC236}">
                  <a16:creationId xmlns:a16="http://schemas.microsoft.com/office/drawing/2014/main" id="{4443015B-02A8-4B23-B45C-249614D14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1014"/>
              <a:ext cx="68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1817">
              <a:extLst>
                <a:ext uri="{FF2B5EF4-FFF2-40B4-BE49-F238E27FC236}">
                  <a16:creationId xmlns:a16="http://schemas.microsoft.com/office/drawing/2014/main" id="{8B69472B-3922-461A-98D5-E2D08200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" y="1014"/>
              <a:ext cx="67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818">
              <a:extLst>
                <a:ext uri="{FF2B5EF4-FFF2-40B4-BE49-F238E27FC236}">
                  <a16:creationId xmlns:a16="http://schemas.microsoft.com/office/drawing/2014/main" id="{0B36F970-ADC0-403A-98AC-8D833756A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1011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819">
              <a:extLst>
                <a:ext uri="{FF2B5EF4-FFF2-40B4-BE49-F238E27FC236}">
                  <a16:creationId xmlns:a16="http://schemas.microsoft.com/office/drawing/2014/main" id="{6BFCEF15-6CD2-4BC5-85CC-28EF3A257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5" y="1011"/>
              <a:ext cx="68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820">
              <a:extLst>
                <a:ext uri="{FF2B5EF4-FFF2-40B4-BE49-F238E27FC236}">
                  <a16:creationId xmlns:a16="http://schemas.microsoft.com/office/drawing/2014/main" id="{16A73CAE-FD1D-46E9-9FCE-D4ED454D1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3" y="1011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821">
              <a:extLst>
                <a:ext uri="{FF2B5EF4-FFF2-40B4-BE49-F238E27FC236}">
                  <a16:creationId xmlns:a16="http://schemas.microsoft.com/office/drawing/2014/main" id="{00EDB2B4-BA58-465A-BACF-ED91BE304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3" y="1014"/>
              <a:ext cx="70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822">
              <a:extLst>
                <a:ext uri="{FF2B5EF4-FFF2-40B4-BE49-F238E27FC236}">
                  <a16:creationId xmlns:a16="http://schemas.microsoft.com/office/drawing/2014/main" id="{C4A442F1-6FE9-42D3-B4A6-9921FEE2A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1011"/>
              <a:ext cx="68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823">
              <a:extLst>
                <a:ext uri="{FF2B5EF4-FFF2-40B4-BE49-F238E27FC236}">
                  <a16:creationId xmlns:a16="http://schemas.microsoft.com/office/drawing/2014/main" id="{B0C1AAE3-5A65-4313-87E8-30EB3521C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008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Rectangle 1824">
              <a:extLst>
                <a:ext uri="{FF2B5EF4-FFF2-40B4-BE49-F238E27FC236}">
                  <a16:creationId xmlns:a16="http://schemas.microsoft.com/office/drawing/2014/main" id="{17D8022B-E51C-4883-B127-BFE26AA30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1232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900" b="1">
                  <a:solidFill>
                    <a:srgbClr val="717272"/>
                  </a:solidFill>
                  <a:latin typeface="Myriad Roman"/>
                </a:rPr>
                <a:t>8</a:t>
              </a:r>
              <a:endParaRPr lang="fr-FR" altLang="fr-FR"/>
            </a:p>
          </p:txBody>
        </p:sp>
        <p:sp>
          <p:nvSpPr>
            <p:cNvPr id="11404" name="Rectangle 1825">
              <a:extLst>
                <a:ext uri="{FF2B5EF4-FFF2-40B4-BE49-F238E27FC236}">
                  <a16:creationId xmlns:a16="http://schemas.microsoft.com/office/drawing/2014/main" id="{9DEE9027-4318-4FBC-8EF2-3CC14C6F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1256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717272"/>
                  </a:solidFill>
                  <a:latin typeface="Myriad Roman"/>
                </a:rPr>
                <a:t> mg</a:t>
              </a:r>
              <a:endParaRPr lang="fr-FR" altLang="fr-FR"/>
            </a:p>
          </p:txBody>
        </p:sp>
        <p:sp>
          <p:nvSpPr>
            <p:cNvPr id="11405" name="Freeform 1826">
              <a:extLst>
                <a:ext uri="{FF2B5EF4-FFF2-40B4-BE49-F238E27FC236}">
                  <a16:creationId xmlns:a16="http://schemas.microsoft.com/office/drawing/2014/main" id="{7C0C7639-5DAA-4F85-9F7E-648941B62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1"/>
              <a:ext cx="2049" cy="107"/>
            </a:xfrm>
            <a:custGeom>
              <a:avLst/>
              <a:gdLst>
                <a:gd name="T0" fmla="*/ 2049 w 2049"/>
                <a:gd name="T1" fmla="*/ 85 h 107"/>
                <a:gd name="T2" fmla="*/ 1884 w 2049"/>
                <a:gd name="T3" fmla="*/ 0 h 107"/>
                <a:gd name="T4" fmla="*/ 0 w 2049"/>
                <a:gd name="T5" fmla="*/ 16 h 107"/>
                <a:gd name="T6" fmla="*/ 50 w 2049"/>
                <a:gd name="T7" fmla="*/ 107 h 107"/>
                <a:gd name="T8" fmla="*/ 2049 w 2049"/>
                <a:gd name="T9" fmla="*/ 85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" h="107">
                  <a:moveTo>
                    <a:pt x="2049" y="85"/>
                  </a:moveTo>
                  <a:lnTo>
                    <a:pt x="1884" y="0"/>
                  </a:lnTo>
                  <a:lnTo>
                    <a:pt x="0" y="16"/>
                  </a:lnTo>
                  <a:lnTo>
                    <a:pt x="50" y="107"/>
                  </a:lnTo>
                  <a:lnTo>
                    <a:pt x="2049" y="85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Rectangle 1827">
              <a:extLst>
                <a:ext uri="{FF2B5EF4-FFF2-40B4-BE49-F238E27FC236}">
                  <a16:creationId xmlns:a16="http://schemas.microsoft.com/office/drawing/2014/main" id="{CDA7ACD5-D34C-4C6D-8DE8-3974B8700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1564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900" b="1">
                  <a:solidFill>
                    <a:srgbClr val="FFFFFF"/>
                  </a:solidFill>
                  <a:latin typeface="Myriad Roman"/>
                </a:rPr>
                <a:t>30</a:t>
              </a:r>
              <a:endParaRPr lang="fr-FR" altLang="fr-FR"/>
            </a:p>
          </p:txBody>
        </p:sp>
        <p:sp>
          <p:nvSpPr>
            <p:cNvPr id="11407" name="Line 1828">
              <a:extLst>
                <a:ext uri="{FF2B5EF4-FFF2-40B4-BE49-F238E27FC236}">
                  <a16:creationId xmlns:a16="http://schemas.microsoft.com/office/drawing/2014/main" id="{0F811362-CCC6-4933-843A-38F6C03FA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624"/>
              <a:ext cx="215" cy="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829">
              <a:extLst>
                <a:ext uri="{FF2B5EF4-FFF2-40B4-BE49-F238E27FC236}">
                  <a16:creationId xmlns:a16="http://schemas.microsoft.com/office/drawing/2014/main" id="{6539847F-BE7F-47D3-B3D3-191C8623D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656"/>
              <a:ext cx="203" cy="6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1830">
              <a:extLst>
                <a:ext uri="{FF2B5EF4-FFF2-40B4-BE49-F238E27FC236}">
                  <a16:creationId xmlns:a16="http://schemas.microsoft.com/office/drawing/2014/main" id="{105D9C26-45AB-4C8B-BE3E-BDAA1C754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" y="1686"/>
              <a:ext cx="215" cy="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1831">
              <a:extLst>
                <a:ext uri="{FF2B5EF4-FFF2-40B4-BE49-F238E27FC236}">
                  <a16:creationId xmlns:a16="http://schemas.microsoft.com/office/drawing/2014/main" id="{10118FF7-2590-4BE3-A950-FB7B873980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1902"/>
              <a:ext cx="458" cy="21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1832">
              <a:extLst>
                <a:ext uri="{FF2B5EF4-FFF2-40B4-BE49-F238E27FC236}">
                  <a16:creationId xmlns:a16="http://schemas.microsoft.com/office/drawing/2014/main" id="{6BCA504A-DB06-4A43-BDAE-D2D2854F1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1955"/>
              <a:ext cx="325" cy="16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1833">
              <a:extLst>
                <a:ext uri="{FF2B5EF4-FFF2-40B4-BE49-F238E27FC236}">
                  <a16:creationId xmlns:a16="http://schemas.microsoft.com/office/drawing/2014/main" id="{90F186A2-0D8E-4064-85C3-88849EC84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" y="2000"/>
              <a:ext cx="382" cy="19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834">
              <a:extLst>
                <a:ext uri="{FF2B5EF4-FFF2-40B4-BE49-F238E27FC236}">
                  <a16:creationId xmlns:a16="http://schemas.microsoft.com/office/drawing/2014/main" id="{600777FB-BB60-4943-ABBA-66341091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104"/>
              <a:ext cx="30" cy="86"/>
            </a:xfrm>
            <a:custGeom>
              <a:avLst/>
              <a:gdLst>
                <a:gd name="T0" fmla="*/ 30 w 30"/>
                <a:gd name="T1" fmla="*/ 83 h 86"/>
                <a:gd name="T2" fmla="*/ 0 w 30"/>
                <a:gd name="T3" fmla="*/ 86 h 86"/>
                <a:gd name="T4" fmla="*/ 0 w 30"/>
                <a:gd name="T5" fmla="*/ 0 h 86"/>
                <a:gd name="T6" fmla="*/ 28 w 30"/>
                <a:gd name="T7" fmla="*/ 0 h 86"/>
                <a:gd name="T8" fmla="*/ 30 w 30"/>
                <a:gd name="T9" fmla="*/ 8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6">
                  <a:moveTo>
                    <a:pt x="30" y="83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835">
              <a:extLst>
                <a:ext uri="{FF2B5EF4-FFF2-40B4-BE49-F238E27FC236}">
                  <a16:creationId xmlns:a16="http://schemas.microsoft.com/office/drawing/2014/main" id="{98054A7C-BDD5-4D6B-A711-2FF38A6BD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102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0 w 30"/>
                <a:gd name="T3" fmla="*/ 85 h 85"/>
                <a:gd name="T4" fmla="*/ 0 w 30"/>
                <a:gd name="T5" fmla="*/ 2 h 85"/>
                <a:gd name="T6" fmla="*/ 28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0" y="85"/>
                  </a:lnTo>
                  <a:lnTo>
                    <a:pt x="0" y="2"/>
                  </a:lnTo>
                  <a:lnTo>
                    <a:pt x="28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836">
              <a:extLst>
                <a:ext uri="{FF2B5EF4-FFF2-40B4-BE49-F238E27FC236}">
                  <a16:creationId xmlns:a16="http://schemas.microsoft.com/office/drawing/2014/main" id="{0FCDAE6E-86B3-49F6-A274-EE227161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102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0 h 85"/>
                <a:gd name="T6" fmla="*/ 30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837">
              <a:extLst>
                <a:ext uri="{FF2B5EF4-FFF2-40B4-BE49-F238E27FC236}">
                  <a16:creationId xmlns:a16="http://schemas.microsoft.com/office/drawing/2014/main" id="{0E5B4246-904B-4A8A-A233-4F550EBD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102"/>
              <a:ext cx="30" cy="85"/>
            </a:xfrm>
            <a:custGeom>
              <a:avLst/>
              <a:gdLst>
                <a:gd name="T0" fmla="*/ 30 w 30"/>
                <a:gd name="T1" fmla="*/ 82 h 85"/>
                <a:gd name="T2" fmla="*/ 2 w 30"/>
                <a:gd name="T3" fmla="*/ 85 h 85"/>
                <a:gd name="T4" fmla="*/ 0 w 30"/>
                <a:gd name="T5" fmla="*/ 0 h 85"/>
                <a:gd name="T6" fmla="*/ 30 w 30"/>
                <a:gd name="T7" fmla="*/ 0 h 85"/>
                <a:gd name="T8" fmla="*/ 30 w 30"/>
                <a:gd name="T9" fmla="*/ 82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2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82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838">
              <a:extLst>
                <a:ext uri="{FF2B5EF4-FFF2-40B4-BE49-F238E27FC236}">
                  <a16:creationId xmlns:a16="http://schemas.microsoft.com/office/drawing/2014/main" id="{A2E1CB49-48CA-4204-B4B1-B27A7848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3 h 85"/>
                <a:gd name="T6" fmla="*/ 30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3"/>
                  </a:lnTo>
                  <a:lnTo>
                    <a:pt x="30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839">
              <a:extLst>
                <a:ext uri="{FF2B5EF4-FFF2-40B4-BE49-F238E27FC236}">
                  <a16:creationId xmlns:a16="http://schemas.microsoft.com/office/drawing/2014/main" id="{8556C9A9-F792-4C85-BFA2-AFEAF02F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840">
              <a:extLst>
                <a:ext uri="{FF2B5EF4-FFF2-40B4-BE49-F238E27FC236}">
                  <a16:creationId xmlns:a16="http://schemas.microsoft.com/office/drawing/2014/main" id="{5E246BAC-5BAE-406E-830D-41E57F05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0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841">
              <a:extLst>
                <a:ext uri="{FF2B5EF4-FFF2-40B4-BE49-F238E27FC236}">
                  <a16:creationId xmlns:a16="http://schemas.microsoft.com/office/drawing/2014/main" id="{C3FECE9C-9B52-4438-ACF6-E4DDEF3BF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099"/>
              <a:ext cx="30" cy="85"/>
            </a:xfrm>
            <a:custGeom>
              <a:avLst/>
              <a:gdLst>
                <a:gd name="T0" fmla="*/ 30 w 30"/>
                <a:gd name="T1" fmla="*/ 83 h 85"/>
                <a:gd name="T2" fmla="*/ 0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3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3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842">
              <a:extLst>
                <a:ext uri="{FF2B5EF4-FFF2-40B4-BE49-F238E27FC236}">
                  <a16:creationId xmlns:a16="http://schemas.microsoft.com/office/drawing/2014/main" id="{E3A1F026-39EE-45D1-A3ED-6E319F6B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096"/>
              <a:ext cx="1999" cy="1024"/>
            </a:xfrm>
            <a:custGeom>
              <a:avLst/>
              <a:gdLst>
                <a:gd name="T0" fmla="*/ 0 w 1999"/>
                <a:gd name="T1" fmla="*/ 22 h 1024"/>
                <a:gd name="T2" fmla="*/ 15 w 1999"/>
                <a:gd name="T3" fmla="*/ 1024 h 1024"/>
                <a:gd name="T4" fmla="*/ 1994 w 1999"/>
                <a:gd name="T5" fmla="*/ 944 h 1024"/>
                <a:gd name="T6" fmla="*/ 1999 w 1999"/>
                <a:gd name="T7" fmla="*/ 0 h 1024"/>
                <a:gd name="T8" fmla="*/ 0 w 1999"/>
                <a:gd name="T9" fmla="*/ 22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9" h="1024">
                  <a:moveTo>
                    <a:pt x="0" y="22"/>
                  </a:moveTo>
                  <a:lnTo>
                    <a:pt x="15" y="1024"/>
                  </a:lnTo>
                  <a:lnTo>
                    <a:pt x="1994" y="944"/>
                  </a:lnTo>
                  <a:lnTo>
                    <a:pt x="1999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843">
              <a:extLst>
                <a:ext uri="{FF2B5EF4-FFF2-40B4-BE49-F238E27FC236}">
                  <a16:creationId xmlns:a16="http://schemas.microsoft.com/office/drawing/2014/main" id="{56E3DB24-D910-4BC3-824A-E2D3317B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112"/>
              <a:ext cx="23" cy="931"/>
            </a:xfrm>
            <a:custGeom>
              <a:avLst/>
              <a:gdLst>
                <a:gd name="T0" fmla="*/ 10 w 23"/>
                <a:gd name="T1" fmla="*/ 16 h 931"/>
                <a:gd name="T2" fmla="*/ 23 w 23"/>
                <a:gd name="T3" fmla="*/ 931 h 931"/>
                <a:gd name="T4" fmla="*/ 0 w 23"/>
                <a:gd name="T5" fmla="*/ 0 h 931"/>
                <a:gd name="T6" fmla="*/ 10 w 23"/>
                <a:gd name="T7" fmla="*/ 16 h 9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931">
                  <a:moveTo>
                    <a:pt x="10" y="16"/>
                  </a:moveTo>
                  <a:lnTo>
                    <a:pt x="23" y="931"/>
                  </a:lnTo>
                  <a:lnTo>
                    <a:pt x="0" y="0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1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1844">
              <a:extLst>
                <a:ext uri="{FF2B5EF4-FFF2-40B4-BE49-F238E27FC236}">
                  <a16:creationId xmlns:a16="http://schemas.microsoft.com/office/drawing/2014/main" id="{4707FEEA-994A-447D-A731-8FED4F10E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" y="1467"/>
              <a:ext cx="290" cy="11"/>
            </a:xfrm>
            <a:prstGeom prst="line">
              <a:avLst/>
            </a:prstGeom>
            <a:noFill/>
            <a:ln w="15875" cap="rnd">
              <a:solidFill>
                <a:srgbClr val="C4C6C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A3995B-846C-4A9D-ACB4-8D12E09CF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Tablets (1)</a:t>
            </a:r>
          </a:p>
        </p:txBody>
      </p:sp>
      <p:grpSp>
        <p:nvGrpSpPr>
          <p:cNvPr id="12290" name="Group 3">
            <a:extLst>
              <a:ext uri="{FF2B5EF4-FFF2-40B4-BE49-F238E27FC236}">
                <a16:creationId xmlns:a16="http://schemas.microsoft.com/office/drawing/2014/main" id="{8DC2E693-D719-4571-A536-7C279668E5C9}"/>
              </a:ext>
            </a:extLst>
          </p:cNvPr>
          <p:cNvGrpSpPr>
            <a:grpSpLocks/>
          </p:cNvGrpSpPr>
          <p:nvPr/>
        </p:nvGrpSpPr>
        <p:grpSpPr bwMode="auto">
          <a:xfrm>
            <a:off x="2873375" y="1854200"/>
            <a:ext cx="2514600" cy="1323975"/>
            <a:chOff x="1209" y="2067"/>
            <a:chExt cx="1305" cy="687"/>
          </a:xfrm>
        </p:grpSpPr>
        <p:sp>
          <p:nvSpPr>
            <p:cNvPr id="12433" name="Freeform 4">
              <a:extLst>
                <a:ext uri="{FF2B5EF4-FFF2-40B4-BE49-F238E27FC236}">
                  <a16:creationId xmlns:a16="http://schemas.microsoft.com/office/drawing/2014/main" id="{1675345B-EDC8-4140-A653-19E2D844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2070 w 957"/>
                <a:gd name="T1" fmla="*/ 509 h 383"/>
                <a:gd name="T2" fmla="*/ 1601 w 957"/>
                <a:gd name="T3" fmla="*/ 1020 h 383"/>
                <a:gd name="T4" fmla="*/ 523 w 957"/>
                <a:gd name="T5" fmla="*/ 1020 h 383"/>
                <a:gd name="T6" fmla="*/ 58 w 957"/>
                <a:gd name="T7" fmla="*/ 474 h 383"/>
                <a:gd name="T8" fmla="*/ 58 w 957"/>
                <a:gd name="T9" fmla="*/ 474 h 383"/>
                <a:gd name="T10" fmla="*/ 523 w 957"/>
                <a:gd name="T11" fmla="*/ 0 h 383"/>
                <a:gd name="T12" fmla="*/ 1601 w 957"/>
                <a:gd name="T13" fmla="*/ 0 h 383"/>
                <a:gd name="T14" fmla="*/ 2070 w 957"/>
                <a:gd name="T15" fmla="*/ 50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5">
              <a:extLst>
                <a:ext uri="{FF2B5EF4-FFF2-40B4-BE49-F238E27FC236}">
                  <a16:creationId xmlns:a16="http://schemas.microsoft.com/office/drawing/2014/main" id="{04562772-7CC4-42C1-89CE-ED02F80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748 w 377"/>
                <a:gd name="T1" fmla="*/ 0 h 388"/>
                <a:gd name="T2" fmla="*/ 523 w 377"/>
                <a:gd name="T3" fmla="*/ 0 h 388"/>
                <a:gd name="T4" fmla="*/ 58 w 377"/>
                <a:gd name="T5" fmla="*/ 474 h 388"/>
                <a:gd name="T6" fmla="*/ 58 w 377"/>
                <a:gd name="T7" fmla="*/ 474 h 388"/>
                <a:gd name="T8" fmla="*/ 523 w 377"/>
                <a:gd name="T9" fmla="*/ 1021 h 388"/>
                <a:gd name="T10" fmla="*/ 791 w 377"/>
                <a:gd name="T11" fmla="*/ 1021 h 388"/>
                <a:gd name="T12" fmla="*/ 822 w 377"/>
                <a:gd name="T13" fmla="*/ 602 h 388"/>
                <a:gd name="T14" fmla="*/ 748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6">
              <a:extLst>
                <a:ext uri="{FF2B5EF4-FFF2-40B4-BE49-F238E27FC236}">
                  <a16:creationId xmlns:a16="http://schemas.microsoft.com/office/drawing/2014/main" id="{6006089A-BF07-429C-A805-A56520FA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631 w 288"/>
                <a:gd name="T1" fmla="*/ 600 h 226"/>
                <a:gd name="T2" fmla="*/ 470 w 288"/>
                <a:gd name="T3" fmla="*/ 600 h 226"/>
                <a:gd name="T4" fmla="*/ 1 w 288"/>
                <a:gd name="T5" fmla="*/ 90 h 226"/>
                <a:gd name="T6" fmla="*/ 1 w 288"/>
                <a:gd name="T7" fmla="*/ 90 h 226"/>
                <a:gd name="T8" fmla="*/ 0 w 288"/>
                <a:gd name="T9" fmla="*/ 0 h 226"/>
                <a:gd name="T10" fmla="*/ 631 w 288"/>
                <a:gd name="T11" fmla="*/ 600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solidFill>
              <a:srgbClr val="BC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7">
              <a:extLst>
                <a:ext uri="{FF2B5EF4-FFF2-40B4-BE49-F238E27FC236}">
                  <a16:creationId xmlns:a16="http://schemas.microsoft.com/office/drawing/2014/main" id="{11726B16-E393-4305-B82D-B3B9DD767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2016 w 920"/>
                <a:gd name="T1" fmla="*/ 512 h 383"/>
                <a:gd name="T2" fmla="*/ 1547 w 920"/>
                <a:gd name="T3" fmla="*/ 1020 h 383"/>
                <a:gd name="T4" fmla="*/ 469 w 920"/>
                <a:gd name="T5" fmla="*/ 1020 h 383"/>
                <a:gd name="T6" fmla="*/ 0 w 920"/>
                <a:gd name="T7" fmla="*/ 512 h 383"/>
                <a:gd name="T8" fmla="*/ 0 w 920"/>
                <a:gd name="T9" fmla="*/ 512 h 383"/>
                <a:gd name="T10" fmla="*/ 469 w 920"/>
                <a:gd name="T11" fmla="*/ 0 h 383"/>
                <a:gd name="T12" fmla="*/ 1547 w 920"/>
                <a:gd name="T13" fmla="*/ 0 h 383"/>
                <a:gd name="T14" fmla="*/ 2016 w 920"/>
                <a:gd name="T15" fmla="*/ 512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solidFill>
              <a:srgbClr val="F2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8">
              <a:extLst>
                <a:ext uri="{FF2B5EF4-FFF2-40B4-BE49-F238E27FC236}">
                  <a16:creationId xmlns:a16="http://schemas.microsoft.com/office/drawing/2014/main" id="{9F01DE18-1D05-4E56-B664-7409CEDFD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958 w 894"/>
                <a:gd name="T1" fmla="*/ 484 h 363"/>
                <a:gd name="T2" fmla="*/ 1503 w 894"/>
                <a:gd name="T3" fmla="*/ 966 h 363"/>
                <a:gd name="T4" fmla="*/ 456 w 894"/>
                <a:gd name="T5" fmla="*/ 966 h 363"/>
                <a:gd name="T6" fmla="*/ 0 w 894"/>
                <a:gd name="T7" fmla="*/ 484 h 363"/>
                <a:gd name="T8" fmla="*/ 0 w 894"/>
                <a:gd name="T9" fmla="*/ 484 h 363"/>
                <a:gd name="T10" fmla="*/ 456 w 894"/>
                <a:gd name="T11" fmla="*/ 0 h 363"/>
                <a:gd name="T12" fmla="*/ 1503 w 894"/>
                <a:gd name="T13" fmla="*/ 0 h 363"/>
                <a:gd name="T14" fmla="*/ 1958 w 894"/>
                <a:gd name="T15" fmla="*/ 484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9">
              <a:extLst>
                <a:ext uri="{FF2B5EF4-FFF2-40B4-BE49-F238E27FC236}">
                  <a16:creationId xmlns:a16="http://schemas.microsoft.com/office/drawing/2014/main" id="{4C0036B8-0659-44CB-89BC-68D4E1E5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44 w 20"/>
                <a:gd name="T1" fmla="*/ 853 h 334"/>
                <a:gd name="T2" fmla="*/ 22 w 20"/>
                <a:gd name="T3" fmla="*/ 890 h 334"/>
                <a:gd name="T4" fmla="*/ 22 w 20"/>
                <a:gd name="T5" fmla="*/ 890 h 334"/>
                <a:gd name="T6" fmla="*/ 0 w 20"/>
                <a:gd name="T7" fmla="*/ 853 h 334"/>
                <a:gd name="T8" fmla="*/ 0 w 20"/>
                <a:gd name="T9" fmla="*/ 36 h 334"/>
                <a:gd name="T10" fmla="*/ 22 w 20"/>
                <a:gd name="T11" fmla="*/ 0 h 334"/>
                <a:gd name="T12" fmla="*/ 22 w 20"/>
                <a:gd name="T13" fmla="*/ 0 h 334"/>
                <a:gd name="T14" fmla="*/ 44 w 20"/>
                <a:gd name="T15" fmla="*/ 36 h 334"/>
                <a:gd name="T16" fmla="*/ 44 w 20"/>
                <a:gd name="T17" fmla="*/ 853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solidFill>
              <a:srgbClr val="CEC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0">
              <a:extLst>
                <a:ext uri="{FF2B5EF4-FFF2-40B4-BE49-F238E27FC236}">
                  <a16:creationId xmlns:a16="http://schemas.microsoft.com/office/drawing/2014/main" id="{C2E4AEED-D53B-45DE-9FCF-E85A268A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450 w 317"/>
                <a:gd name="T1" fmla="*/ 0 h 357"/>
                <a:gd name="T2" fmla="*/ 103 w 317"/>
                <a:gd name="T3" fmla="*/ 469 h 357"/>
                <a:gd name="T4" fmla="*/ 103 w 317"/>
                <a:gd name="T5" fmla="*/ 469 h 357"/>
                <a:gd name="T6" fmla="*/ 559 w 317"/>
                <a:gd name="T7" fmla="*/ 951 h 357"/>
                <a:gd name="T8" fmla="*/ 695 w 317"/>
                <a:gd name="T9" fmla="*/ 951 h 357"/>
                <a:gd name="T10" fmla="*/ 450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1">
              <a:extLst>
                <a:ext uri="{FF2B5EF4-FFF2-40B4-BE49-F238E27FC236}">
                  <a16:creationId xmlns:a16="http://schemas.microsoft.com/office/drawing/2014/main" id="{66B979BC-6A9E-4B1F-8C92-C48C7C57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51 w 23"/>
                <a:gd name="T1" fmla="*/ 0 h 331"/>
                <a:gd name="T2" fmla="*/ 30 w 23"/>
                <a:gd name="T3" fmla="*/ 50 h 331"/>
                <a:gd name="T4" fmla="*/ 27 w 23"/>
                <a:gd name="T5" fmla="*/ 76 h 331"/>
                <a:gd name="T6" fmla="*/ 27 w 23"/>
                <a:gd name="T7" fmla="*/ 876 h 331"/>
                <a:gd name="T8" fmla="*/ 1 w 23"/>
                <a:gd name="T9" fmla="*/ 882 h 331"/>
                <a:gd name="T10" fmla="*/ 0 w 23"/>
                <a:gd name="T11" fmla="*/ 68 h 331"/>
                <a:gd name="T12" fmla="*/ 51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solidFill>
              <a:srgbClr val="F2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Oval 12">
              <a:extLst>
                <a:ext uri="{FF2B5EF4-FFF2-40B4-BE49-F238E27FC236}">
                  <a16:creationId xmlns:a16="http://schemas.microsoft.com/office/drawing/2014/main" id="{ADAF09FF-C859-48BD-B667-98807519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solidFill>
              <a:srgbClr val="E8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2" name="Freeform 13">
              <a:extLst>
                <a:ext uri="{FF2B5EF4-FFF2-40B4-BE49-F238E27FC236}">
                  <a16:creationId xmlns:a16="http://schemas.microsoft.com/office/drawing/2014/main" id="{0F178B59-D8C4-48D8-88E7-42179CB4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777 h 300"/>
                <a:gd name="T2" fmla="*/ 518 w 421"/>
                <a:gd name="T3" fmla="*/ 731 h 300"/>
                <a:gd name="T4" fmla="*/ 650 w 421"/>
                <a:gd name="T5" fmla="*/ 0 h 300"/>
                <a:gd name="T6" fmla="*/ 0 w 421"/>
                <a:gd name="T7" fmla="*/ 777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4">
              <a:extLst>
                <a:ext uri="{FF2B5EF4-FFF2-40B4-BE49-F238E27FC236}">
                  <a16:creationId xmlns:a16="http://schemas.microsoft.com/office/drawing/2014/main" id="{3778AFFF-C210-4CD7-8F87-170C5B90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8 w 301"/>
                <a:gd name="T1" fmla="*/ 275 h 105"/>
                <a:gd name="T2" fmla="*/ 316 w 301"/>
                <a:gd name="T3" fmla="*/ 261 h 105"/>
                <a:gd name="T4" fmla="*/ 660 w 301"/>
                <a:gd name="T5" fmla="*/ 0 h 105"/>
                <a:gd name="T6" fmla="*/ 344 w 301"/>
                <a:gd name="T7" fmla="*/ 226 h 105"/>
                <a:gd name="T8" fmla="*/ 0 w 301"/>
                <a:gd name="T9" fmla="*/ 269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Oval 15">
              <a:extLst>
                <a:ext uri="{FF2B5EF4-FFF2-40B4-BE49-F238E27FC236}">
                  <a16:creationId xmlns:a16="http://schemas.microsoft.com/office/drawing/2014/main" id="{D2734206-5B10-4F57-8154-AFB0155F5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5" name="Oval 16">
              <a:extLst>
                <a:ext uri="{FF2B5EF4-FFF2-40B4-BE49-F238E27FC236}">
                  <a16:creationId xmlns:a16="http://schemas.microsoft.com/office/drawing/2014/main" id="{9A9704B7-162D-42AB-B305-CD5441D9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6" name="Oval 17">
              <a:extLst>
                <a:ext uri="{FF2B5EF4-FFF2-40B4-BE49-F238E27FC236}">
                  <a16:creationId xmlns:a16="http://schemas.microsoft.com/office/drawing/2014/main" id="{0C84ABFC-46D2-449E-BB31-509FB9DC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7" name="Oval 18">
              <a:extLst>
                <a:ext uri="{FF2B5EF4-FFF2-40B4-BE49-F238E27FC236}">
                  <a16:creationId xmlns:a16="http://schemas.microsoft.com/office/drawing/2014/main" id="{8F4BD706-D708-45B1-988E-7DF7E3100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8" name="Freeform 19">
              <a:extLst>
                <a:ext uri="{FF2B5EF4-FFF2-40B4-BE49-F238E27FC236}">
                  <a16:creationId xmlns:a16="http://schemas.microsoft.com/office/drawing/2014/main" id="{DC30FFDC-544F-4265-B2FD-3F2299373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800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solidFill>
              <a:srgbClr val="AFA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20">
              <a:extLst>
                <a:ext uri="{FF2B5EF4-FFF2-40B4-BE49-F238E27FC236}">
                  <a16:creationId xmlns:a16="http://schemas.microsoft.com/office/drawing/2014/main" id="{C4180D39-E18C-41E5-9766-01F9A868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15 w 6"/>
                <a:gd name="T1" fmla="*/ 0 h 290"/>
                <a:gd name="T2" fmla="*/ 15 w 6"/>
                <a:gd name="T3" fmla="*/ 772 h 290"/>
                <a:gd name="T4" fmla="*/ 15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21">
              <a:extLst>
                <a:ext uri="{FF2B5EF4-FFF2-40B4-BE49-F238E27FC236}">
                  <a16:creationId xmlns:a16="http://schemas.microsoft.com/office/drawing/2014/main" id="{4BD7BCEF-56EA-4A55-8AB6-AEF902B5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250 w 120"/>
                <a:gd name="T1" fmla="*/ 48 h 78"/>
                <a:gd name="T2" fmla="*/ 156 w 120"/>
                <a:gd name="T3" fmla="*/ 180 h 78"/>
                <a:gd name="T4" fmla="*/ 13 w 120"/>
                <a:gd name="T5" fmla="*/ 170 h 78"/>
                <a:gd name="T6" fmla="*/ 108 w 120"/>
                <a:gd name="T7" fmla="*/ 35 h 78"/>
                <a:gd name="T8" fmla="*/ 250 w 120"/>
                <a:gd name="T9" fmla="*/ 4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Oval 22">
              <a:extLst>
                <a:ext uri="{FF2B5EF4-FFF2-40B4-BE49-F238E27FC236}">
                  <a16:creationId xmlns:a16="http://schemas.microsoft.com/office/drawing/2014/main" id="{09278F1A-8AC0-472B-AF98-4E561B62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52" name="Oval 23">
              <a:extLst>
                <a:ext uri="{FF2B5EF4-FFF2-40B4-BE49-F238E27FC236}">
                  <a16:creationId xmlns:a16="http://schemas.microsoft.com/office/drawing/2014/main" id="{00A2FD49-F5B5-44A9-BC4B-15EF395C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53" name="Freeform 24">
              <a:extLst>
                <a:ext uri="{FF2B5EF4-FFF2-40B4-BE49-F238E27FC236}">
                  <a16:creationId xmlns:a16="http://schemas.microsoft.com/office/drawing/2014/main" id="{A5A2C411-D3BE-40DA-8F27-CB56834D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185 w 101"/>
                <a:gd name="T1" fmla="*/ 140 h 140"/>
                <a:gd name="T2" fmla="*/ 176 w 101"/>
                <a:gd name="T3" fmla="*/ 345 h 140"/>
                <a:gd name="T4" fmla="*/ 38 w 101"/>
                <a:gd name="T5" fmla="*/ 233 h 140"/>
                <a:gd name="T6" fmla="*/ 44 w 101"/>
                <a:gd name="T7" fmla="*/ 24 h 140"/>
                <a:gd name="T8" fmla="*/ 185 w 101"/>
                <a:gd name="T9" fmla="*/ 14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25">
              <a:extLst>
                <a:ext uri="{FF2B5EF4-FFF2-40B4-BE49-F238E27FC236}">
                  <a16:creationId xmlns:a16="http://schemas.microsoft.com/office/drawing/2014/main" id="{C20DEC87-A1D3-4FEC-8B42-9B3459A3A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58 w 79"/>
                <a:gd name="T1" fmla="*/ 153 h 67"/>
                <a:gd name="T2" fmla="*/ 57 w 79"/>
                <a:gd name="T3" fmla="*/ 139 h 67"/>
                <a:gd name="T4" fmla="*/ 16 w 79"/>
                <a:gd name="T5" fmla="*/ 26 h 67"/>
                <a:gd name="T6" fmla="*/ 117 w 79"/>
                <a:gd name="T7" fmla="*/ 40 h 67"/>
                <a:gd name="T8" fmla="*/ 158 w 79"/>
                <a:gd name="T9" fmla="*/ 15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26">
              <a:extLst>
                <a:ext uri="{FF2B5EF4-FFF2-40B4-BE49-F238E27FC236}">
                  <a16:creationId xmlns:a16="http://schemas.microsoft.com/office/drawing/2014/main" id="{479EAC60-0D4B-4BAE-AEC7-E78080F0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2011 w 919"/>
                <a:gd name="T1" fmla="*/ 512 h 383"/>
                <a:gd name="T2" fmla="*/ 1542 w 919"/>
                <a:gd name="T3" fmla="*/ 1020 h 383"/>
                <a:gd name="T4" fmla="*/ 469 w 919"/>
                <a:gd name="T5" fmla="*/ 1020 h 383"/>
                <a:gd name="T6" fmla="*/ 0 w 919"/>
                <a:gd name="T7" fmla="*/ 512 h 383"/>
                <a:gd name="T8" fmla="*/ 0 w 919"/>
                <a:gd name="T9" fmla="*/ 512 h 383"/>
                <a:gd name="T10" fmla="*/ 469 w 919"/>
                <a:gd name="T11" fmla="*/ 0 h 383"/>
                <a:gd name="T12" fmla="*/ 1542 w 919"/>
                <a:gd name="T13" fmla="*/ 0 h 383"/>
                <a:gd name="T14" fmla="*/ 2011 w 919"/>
                <a:gd name="T15" fmla="*/ 512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27">
              <a:extLst>
                <a:ext uri="{FF2B5EF4-FFF2-40B4-BE49-F238E27FC236}">
                  <a16:creationId xmlns:a16="http://schemas.microsoft.com/office/drawing/2014/main" id="{30497841-FBB4-4E93-B644-C0D54B33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2017 w 921"/>
                <a:gd name="T1" fmla="*/ 509 h 492"/>
                <a:gd name="T2" fmla="*/ 1548 w 921"/>
                <a:gd name="T3" fmla="*/ 0 h 492"/>
                <a:gd name="T4" fmla="*/ 473 w 921"/>
                <a:gd name="T5" fmla="*/ 0 h 492"/>
                <a:gd name="T6" fmla="*/ 5 w 921"/>
                <a:gd name="T7" fmla="*/ 509 h 492"/>
                <a:gd name="T8" fmla="*/ 5 w 921"/>
                <a:gd name="T9" fmla="*/ 549 h 492"/>
                <a:gd name="T10" fmla="*/ 5 w 921"/>
                <a:gd name="T11" fmla="*/ 765 h 492"/>
                <a:gd name="T12" fmla="*/ 470 w 921"/>
                <a:gd name="T13" fmla="*/ 1310 h 492"/>
                <a:gd name="T14" fmla="*/ 1547 w 921"/>
                <a:gd name="T15" fmla="*/ 1310 h 492"/>
                <a:gd name="T16" fmla="*/ 2015 w 921"/>
                <a:gd name="T17" fmla="*/ 800 h 492"/>
                <a:gd name="T18" fmla="*/ 2010 w 921"/>
                <a:gd name="T19" fmla="*/ 593 h 492"/>
                <a:gd name="T20" fmla="*/ 2017 w 921"/>
                <a:gd name="T21" fmla="*/ 509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28">
              <a:extLst>
                <a:ext uri="{FF2B5EF4-FFF2-40B4-BE49-F238E27FC236}">
                  <a16:creationId xmlns:a16="http://schemas.microsoft.com/office/drawing/2014/main" id="{65423873-4DAA-4093-AE6D-F85F946D7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958 w 894"/>
                <a:gd name="T1" fmla="*/ 483 h 362"/>
                <a:gd name="T2" fmla="*/ 1503 w 894"/>
                <a:gd name="T3" fmla="*/ 965 h 362"/>
                <a:gd name="T4" fmla="*/ 456 w 894"/>
                <a:gd name="T5" fmla="*/ 965 h 362"/>
                <a:gd name="T6" fmla="*/ 0 w 894"/>
                <a:gd name="T7" fmla="*/ 483 h 362"/>
                <a:gd name="T8" fmla="*/ 0 w 894"/>
                <a:gd name="T9" fmla="*/ 483 h 362"/>
                <a:gd name="T10" fmla="*/ 456 w 894"/>
                <a:gd name="T11" fmla="*/ 0 h 362"/>
                <a:gd name="T12" fmla="*/ 1503 w 894"/>
                <a:gd name="T13" fmla="*/ 0 h 362"/>
                <a:gd name="T14" fmla="*/ 1958 w 894"/>
                <a:gd name="T15" fmla="*/ 483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29">
              <a:extLst>
                <a:ext uri="{FF2B5EF4-FFF2-40B4-BE49-F238E27FC236}">
                  <a16:creationId xmlns:a16="http://schemas.microsoft.com/office/drawing/2014/main" id="{FC5DEBF9-4D94-4596-AC32-675CAE296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30">
              <a:extLst>
                <a:ext uri="{FF2B5EF4-FFF2-40B4-BE49-F238E27FC236}">
                  <a16:creationId xmlns:a16="http://schemas.microsoft.com/office/drawing/2014/main" id="{EED8A355-3C33-41AB-9FB7-5B5840DB7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31">
              <a:extLst>
                <a:ext uri="{FF2B5EF4-FFF2-40B4-BE49-F238E27FC236}">
                  <a16:creationId xmlns:a16="http://schemas.microsoft.com/office/drawing/2014/main" id="{19991CEB-7298-49CC-97C3-8F34A0144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32">
              <a:extLst>
                <a:ext uri="{FF2B5EF4-FFF2-40B4-BE49-F238E27FC236}">
                  <a16:creationId xmlns:a16="http://schemas.microsoft.com/office/drawing/2014/main" id="{B25D799A-F798-4893-B71A-0499E85D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469 w 920"/>
                <a:gd name="T1" fmla="*/ 1020 h 383"/>
                <a:gd name="T2" fmla="*/ 0 w 920"/>
                <a:gd name="T3" fmla="*/ 512 h 383"/>
                <a:gd name="T4" fmla="*/ 0 w 920"/>
                <a:gd name="T5" fmla="*/ 512 h 383"/>
                <a:gd name="T6" fmla="*/ 469 w 920"/>
                <a:gd name="T7" fmla="*/ 0 h 383"/>
                <a:gd name="T8" fmla="*/ 1547 w 920"/>
                <a:gd name="T9" fmla="*/ 0 h 383"/>
                <a:gd name="T10" fmla="*/ 2016 w 920"/>
                <a:gd name="T11" fmla="*/ 512 h 383"/>
                <a:gd name="T12" fmla="*/ 2016 w 920"/>
                <a:gd name="T13" fmla="*/ 512 h 383"/>
                <a:gd name="T14" fmla="*/ 1943 w 920"/>
                <a:gd name="T15" fmla="*/ 785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1" name="Group 33">
            <a:extLst>
              <a:ext uri="{FF2B5EF4-FFF2-40B4-BE49-F238E27FC236}">
                <a16:creationId xmlns:a16="http://schemas.microsoft.com/office/drawing/2014/main" id="{32DC64AE-AFA7-48EC-92C1-17D7DE6C4DD1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4216400"/>
            <a:ext cx="1757363" cy="1660525"/>
            <a:chOff x="3695" y="1923"/>
            <a:chExt cx="912" cy="862"/>
          </a:xfrm>
        </p:grpSpPr>
        <p:sp>
          <p:nvSpPr>
            <p:cNvPr id="12407" name="Freeform 34">
              <a:extLst>
                <a:ext uri="{FF2B5EF4-FFF2-40B4-BE49-F238E27FC236}">
                  <a16:creationId xmlns:a16="http://schemas.microsoft.com/office/drawing/2014/main" id="{D7F3553A-A1FB-487B-BE77-291068B0E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90"/>
              <a:ext cx="909" cy="795"/>
            </a:xfrm>
            <a:custGeom>
              <a:avLst/>
              <a:gdLst>
                <a:gd name="T0" fmla="*/ 1750 w 655"/>
                <a:gd name="T1" fmla="*/ 798 h 537"/>
                <a:gd name="T2" fmla="*/ 876 w 655"/>
                <a:gd name="T3" fmla="*/ 1742 h 537"/>
                <a:gd name="T4" fmla="*/ 0 w 655"/>
                <a:gd name="T5" fmla="*/ 808 h 537"/>
                <a:gd name="T6" fmla="*/ 876 w 655"/>
                <a:gd name="T7" fmla="*/ 0 h 537"/>
                <a:gd name="T8" fmla="*/ 1750 w 655"/>
                <a:gd name="T9" fmla="*/ 798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5" h="537">
                  <a:moveTo>
                    <a:pt x="655" y="246"/>
                  </a:moveTo>
                  <a:cubicBezTo>
                    <a:pt x="655" y="394"/>
                    <a:pt x="508" y="537"/>
                    <a:pt x="328" y="537"/>
                  </a:cubicBezTo>
                  <a:cubicBezTo>
                    <a:pt x="148" y="537"/>
                    <a:pt x="0" y="397"/>
                    <a:pt x="0" y="249"/>
                  </a:cubicBezTo>
                  <a:cubicBezTo>
                    <a:pt x="0" y="101"/>
                    <a:pt x="148" y="0"/>
                    <a:pt x="328" y="0"/>
                  </a:cubicBezTo>
                  <a:cubicBezTo>
                    <a:pt x="508" y="0"/>
                    <a:pt x="655" y="98"/>
                    <a:pt x="655" y="246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Oval 35">
              <a:extLst>
                <a:ext uri="{FF2B5EF4-FFF2-40B4-BE49-F238E27FC236}">
                  <a16:creationId xmlns:a16="http://schemas.microsoft.com/office/drawing/2014/main" id="{820910CF-F198-4D70-B94C-C450D5E7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23"/>
              <a:ext cx="907" cy="795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9" name="Oval 36">
              <a:extLst>
                <a:ext uri="{FF2B5EF4-FFF2-40B4-BE49-F238E27FC236}">
                  <a16:creationId xmlns:a16="http://schemas.microsoft.com/office/drawing/2014/main" id="{7B53BE2C-4699-490B-BA05-1E0A1DDC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941"/>
              <a:ext cx="866" cy="759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0" name="Freeform 37">
              <a:extLst>
                <a:ext uri="{FF2B5EF4-FFF2-40B4-BE49-F238E27FC236}">
                  <a16:creationId xmlns:a16="http://schemas.microsoft.com/office/drawing/2014/main" id="{7D8FAB35-DADA-44FD-801E-C27C761EE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941"/>
              <a:ext cx="433" cy="712"/>
            </a:xfrm>
            <a:custGeom>
              <a:avLst/>
              <a:gdLst>
                <a:gd name="T0" fmla="*/ 834 w 312"/>
                <a:gd name="T1" fmla="*/ 0 h 481"/>
                <a:gd name="T2" fmla="*/ 0 w 312"/>
                <a:gd name="T3" fmla="*/ 830 h 481"/>
                <a:gd name="T4" fmla="*/ 429 w 312"/>
                <a:gd name="T5" fmla="*/ 1560 h 481"/>
                <a:gd name="T6" fmla="*/ 834 w 312"/>
                <a:gd name="T7" fmla="*/ 0 h 4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481">
                  <a:moveTo>
                    <a:pt x="312" y="0"/>
                  </a:moveTo>
                  <a:cubicBezTo>
                    <a:pt x="140" y="0"/>
                    <a:pt x="0" y="114"/>
                    <a:pt x="0" y="256"/>
                  </a:cubicBezTo>
                  <a:cubicBezTo>
                    <a:pt x="0" y="353"/>
                    <a:pt x="65" y="437"/>
                    <a:pt x="161" y="481"/>
                  </a:cubicBezTo>
                  <a:cubicBezTo>
                    <a:pt x="161" y="481"/>
                    <a:pt x="60" y="215"/>
                    <a:pt x="312" y="0"/>
                  </a:cubicBezTo>
                  <a:close/>
                </a:path>
              </a:pathLst>
            </a:custGeom>
            <a:solidFill>
              <a:srgbClr val="D3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38">
              <a:extLst>
                <a:ext uri="{FF2B5EF4-FFF2-40B4-BE49-F238E27FC236}">
                  <a16:creationId xmlns:a16="http://schemas.microsoft.com/office/drawing/2014/main" id="{1D7DE56D-3D50-4942-8F1A-3F0B35813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956"/>
              <a:ext cx="494" cy="395"/>
            </a:xfrm>
            <a:custGeom>
              <a:avLst/>
              <a:gdLst>
                <a:gd name="T0" fmla="*/ 919 w 356"/>
                <a:gd name="T1" fmla="*/ 540 h 267"/>
                <a:gd name="T2" fmla="*/ 386 w 356"/>
                <a:gd name="T3" fmla="*/ 797 h 267"/>
                <a:gd name="T4" fmla="*/ 33 w 356"/>
                <a:gd name="T5" fmla="*/ 305 h 267"/>
                <a:gd name="T6" fmla="*/ 523 w 356"/>
                <a:gd name="T7" fmla="*/ 65 h 267"/>
                <a:gd name="T8" fmla="*/ 919 w 356"/>
                <a:gd name="T9" fmla="*/ 54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267">
                  <a:moveTo>
                    <a:pt x="344" y="167"/>
                  </a:moveTo>
                  <a:cubicBezTo>
                    <a:pt x="332" y="222"/>
                    <a:pt x="236" y="267"/>
                    <a:pt x="144" y="246"/>
                  </a:cubicBezTo>
                  <a:cubicBezTo>
                    <a:pt x="53" y="226"/>
                    <a:pt x="0" y="149"/>
                    <a:pt x="12" y="94"/>
                  </a:cubicBezTo>
                  <a:cubicBezTo>
                    <a:pt x="25" y="38"/>
                    <a:pt x="104" y="0"/>
                    <a:pt x="196" y="20"/>
                  </a:cubicBezTo>
                  <a:cubicBezTo>
                    <a:pt x="288" y="40"/>
                    <a:pt x="356" y="111"/>
                    <a:pt x="344" y="167"/>
                  </a:cubicBezTo>
                  <a:close/>
                </a:path>
              </a:pathLst>
            </a:custGeom>
            <a:solidFill>
              <a:srgbClr val="EDE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39">
              <a:extLst>
                <a:ext uri="{FF2B5EF4-FFF2-40B4-BE49-F238E27FC236}">
                  <a16:creationId xmlns:a16="http://schemas.microsoft.com/office/drawing/2014/main" id="{6B5CFDB3-C11D-467A-A953-8AF64257A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410"/>
              <a:ext cx="360" cy="275"/>
            </a:xfrm>
            <a:custGeom>
              <a:avLst/>
              <a:gdLst>
                <a:gd name="T0" fmla="*/ 0 w 259"/>
                <a:gd name="T1" fmla="*/ 602 h 186"/>
                <a:gd name="T2" fmla="*/ 695 w 259"/>
                <a:gd name="T3" fmla="*/ 0 h 186"/>
                <a:gd name="T4" fmla="*/ 0 w 259"/>
                <a:gd name="T5" fmla="*/ 602 h 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" h="186">
                  <a:moveTo>
                    <a:pt x="0" y="186"/>
                  </a:moveTo>
                  <a:cubicBezTo>
                    <a:pt x="0" y="186"/>
                    <a:pt x="193" y="182"/>
                    <a:pt x="259" y="0"/>
                  </a:cubicBezTo>
                  <a:cubicBezTo>
                    <a:pt x="259" y="0"/>
                    <a:pt x="183" y="135"/>
                    <a:pt x="0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Oval 40">
              <a:extLst>
                <a:ext uri="{FF2B5EF4-FFF2-40B4-BE49-F238E27FC236}">
                  <a16:creationId xmlns:a16="http://schemas.microsoft.com/office/drawing/2014/main" id="{12BBBF2C-4F14-44A1-AEA9-F8061FBEB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52"/>
              <a:ext cx="4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4" name="Oval 41">
              <a:extLst>
                <a:ext uri="{FF2B5EF4-FFF2-40B4-BE49-F238E27FC236}">
                  <a16:creationId xmlns:a16="http://schemas.microsoft.com/office/drawing/2014/main" id="{D4CBCD35-809F-423D-99D2-9739FDBB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573"/>
              <a:ext cx="19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5" name="Freeform 42">
              <a:extLst>
                <a:ext uri="{FF2B5EF4-FFF2-40B4-BE49-F238E27FC236}">
                  <a16:creationId xmlns:a16="http://schemas.microsoft.com/office/drawing/2014/main" id="{D1D1262A-35DB-4537-8E08-D3EE181B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373"/>
              <a:ext cx="394" cy="404"/>
            </a:xfrm>
            <a:custGeom>
              <a:avLst/>
              <a:gdLst>
                <a:gd name="T0" fmla="*/ 0 w 284"/>
                <a:gd name="T1" fmla="*/ 0 h 273"/>
                <a:gd name="T2" fmla="*/ 759 w 284"/>
                <a:gd name="T3" fmla="*/ 752 h 273"/>
                <a:gd name="T4" fmla="*/ 752 w 284"/>
                <a:gd name="T5" fmla="*/ 885 h 273"/>
                <a:gd name="T6" fmla="*/ 0 w 284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" h="273">
                  <a:moveTo>
                    <a:pt x="0" y="0"/>
                  </a:moveTo>
                  <a:cubicBezTo>
                    <a:pt x="0" y="0"/>
                    <a:pt x="20" y="203"/>
                    <a:pt x="284" y="232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2" y="273"/>
                    <a:pt x="26" y="246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Oval 43">
              <a:extLst>
                <a:ext uri="{FF2B5EF4-FFF2-40B4-BE49-F238E27FC236}">
                  <a16:creationId xmlns:a16="http://schemas.microsoft.com/office/drawing/2014/main" id="{7C65BE47-BEDF-4F6E-B1DB-9BC25D8BB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23"/>
              <a:ext cx="907" cy="795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7" name="Oval 44">
              <a:extLst>
                <a:ext uri="{FF2B5EF4-FFF2-40B4-BE49-F238E27FC236}">
                  <a16:creationId xmlns:a16="http://schemas.microsoft.com/office/drawing/2014/main" id="{1410B22C-D457-4130-8768-B50254C10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721"/>
              <a:ext cx="22" cy="47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8" name="Oval 45">
              <a:extLst>
                <a:ext uri="{FF2B5EF4-FFF2-40B4-BE49-F238E27FC236}">
                  <a16:creationId xmlns:a16="http://schemas.microsoft.com/office/drawing/2014/main" id="{0EA6D7DD-170D-42D8-A7D1-94602F5B3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768"/>
              <a:ext cx="11" cy="11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9" name="Freeform 46">
              <a:extLst>
                <a:ext uri="{FF2B5EF4-FFF2-40B4-BE49-F238E27FC236}">
                  <a16:creationId xmlns:a16="http://schemas.microsoft.com/office/drawing/2014/main" id="{BC13E498-D00C-4EE3-B7AF-B3B33AF7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370"/>
              <a:ext cx="280" cy="376"/>
            </a:xfrm>
            <a:custGeom>
              <a:avLst/>
              <a:gdLst>
                <a:gd name="T0" fmla="*/ 0 w 202"/>
                <a:gd name="T1" fmla="*/ 0 h 254"/>
                <a:gd name="T2" fmla="*/ 538 w 202"/>
                <a:gd name="T3" fmla="*/ 825 h 254"/>
                <a:gd name="T4" fmla="*/ 0 w 202"/>
                <a:gd name="T5" fmla="*/ 0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254">
                  <a:moveTo>
                    <a:pt x="0" y="0"/>
                  </a:moveTo>
                  <a:cubicBezTo>
                    <a:pt x="0" y="0"/>
                    <a:pt x="4" y="176"/>
                    <a:pt x="202" y="254"/>
                  </a:cubicBezTo>
                  <a:cubicBezTo>
                    <a:pt x="202" y="254"/>
                    <a:pt x="28" y="174"/>
                    <a:pt x="0" y="0"/>
                  </a:cubicBezTo>
                  <a:close/>
                </a:path>
              </a:pathLst>
            </a:custGeom>
            <a:solidFill>
              <a:srgbClr val="C4B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47">
              <a:extLst>
                <a:ext uri="{FF2B5EF4-FFF2-40B4-BE49-F238E27FC236}">
                  <a16:creationId xmlns:a16="http://schemas.microsoft.com/office/drawing/2014/main" id="{6A0E5324-57FD-4CEF-BDE0-FFE94DCD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1923"/>
              <a:ext cx="910" cy="862"/>
            </a:xfrm>
            <a:custGeom>
              <a:avLst/>
              <a:gdLst>
                <a:gd name="T0" fmla="*/ 1755 w 655"/>
                <a:gd name="T1" fmla="*/ 880 h 582"/>
                <a:gd name="T2" fmla="*/ 1755 w 655"/>
                <a:gd name="T3" fmla="*/ 871 h 582"/>
                <a:gd name="T4" fmla="*/ 877 w 655"/>
                <a:gd name="T5" fmla="*/ 0 h 582"/>
                <a:gd name="T6" fmla="*/ 1 w 655"/>
                <a:gd name="T7" fmla="*/ 871 h 582"/>
                <a:gd name="T8" fmla="*/ 1 w 655"/>
                <a:gd name="T9" fmla="*/ 884 h 582"/>
                <a:gd name="T10" fmla="*/ 0 w 655"/>
                <a:gd name="T11" fmla="*/ 954 h 582"/>
                <a:gd name="T12" fmla="*/ 877 w 655"/>
                <a:gd name="T13" fmla="*/ 1891 h 582"/>
                <a:gd name="T14" fmla="*/ 1756 w 655"/>
                <a:gd name="T15" fmla="*/ 945 h 582"/>
                <a:gd name="T16" fmla="*/ 1755 w 655"/>
                <a:gd name="T17" fmla="*/ 880 h 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5" h="582">
                  <a:moveTo>
                    <a:pt x="654" y="271"/>
                  </a:moveTo>
                  <a:cubicBezTo>
                    <a:pt x="654" y="270"/>
                    <a:pt x="654" y="269"/>
                    <a:pt x="654" y="268"/>
                  </a:cubicBezTo>
                  <a:cubicBezTo>
                    <a:pt x="654" y="120"/>
                    <a:pt x="508" y="0"/>
                    <a:pt x="327" y="0"/>
                  </a:cubicBezTo>
                  <a:cubicBezTo>
                    <a:pt x="147" y="0"/>
                    <a:pt x="1" y="120"/>
                    <a:pt x="1" y="268"/>
                  </a:cubicBezTo>
                  <a:cubicBezTo>
                    <a:pt x="1" y="269"/>
                    <a:pt x="1" y="271"/>
                    <a:pt x="1" y="272"/>
                  </a:cubicBezTo>
                  <a:cubicBezTo>
                    <a:pt x="0" y="279"/>
                    <a:pt x="0" y="286"/>
                    <a:pt x="0" y="294"/>
                  </a:cubicBezTo>
                  <a:cubicBezTo>
                    <a:pt x="0" y="442"/>
                    <a:pt x="147" y="582"/>
                    <a:pt x="327" y="582"/>
                  </a:cubicBezTo>
                  <a:cubicBezTo>
                    <a:pt x="507" y="582"/>
                    <a:pt x="655" y="439"/>
                    <a:pt x="655" y="291"/>
                  </a:cubicBezTo>
                  <a:cubicBezTo>
                    <a:pt x="655" y="284"/>
                    <a:pt x="654" y="278"/>
                    <a:pt x="654" y="271"/>
                  </a:cubicBezTo>
                  <a:close/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48">
              <a:extLst>
                <a:ext uri="{FF2B5EF4-FFF2-40B4-BE49-F238E27FC236}">
                  <a16:creationId xmlns:a16="http://schemas.microsoft.com/office/drawing/2014/main" id="{5EE6E218-DF8E-4999-B083-6EFB879B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2648"/>
              <a:ext cx="54" cy="27"/>
            </a:xfrm>
            <a:custGeom>
              <a:avLst/>
              <a:gdLst>
                <a:gd name="T0" fmla="*/ 104 w 39"/>
                <a:gd name="T1" fmla="*/ 62 h 18"/>
                <a:gd name="T2" fmla="*/ 0 w 3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8">
                  <a:moveTo>
                    <a:pt x="39" y="18"/>
                  </a:moveTo>
                  <a:cubicBezTo>
                    <a:pt x="26" y="13"/>
                    <a:pt x="13" y="7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49">
              <a:extLst>
                <a:ext uri="{FF2B5EF4-FFF2-40B4-BE49-F238E27FC236}">
                  <a16:creationId xmlns:a16="http://schemas.microsoft.com/office/drawing/2014/main" id="{62A7B597-9950-47EE-BC24-0A9DDD0A3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90"/>
              <a:ext cx="47" cy="13"/>
            </a:xfrm>
            <a:custGeom>
              <a:avLst/>
              <a:gdLst>
                <a:gd name="T0" fmla="*/ 90 w 34"/>
                <a:gd name="T1" fmla="*/ 27 h 9"/>
                <a:gd name="T2" fmla="*/ 0 w 34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9">
                  <a:moveTo>
                    <a:pt x="34" y="9"/>
                  </a:moveTo>
                  <a:cubicBezTo>
                    <a:pt x="22" y="6"/>
                    <a:pt x="11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50">
              <a:extLst>
                <a:ext uri="{FF2B5EF4-FFF2-40B4-BE49-F238E27FC236}">
                  <a16:creationId xmlns:a16="http://schemas.microsoft.com/office/drawing/2014/main" id="{DFEDFD91-38A0-4094-95C7-69F1D53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706"/>
              <a:ext cx="11" cy="2"/>
            </a:xfrm>
            <a:custGeom>
              <a:avLst/>
              <a:gdLst>
                <a:gd name="T0" fmla="*/ 21 w 8"/>
                <a:gd name="T1" fmla="*/ 8 h 1"/>
                <a:gd name="T2" fmla="*/ 0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51">
              <a:extLst>
                <a:ext uri="{FF2B5EF4-FFF2-40B4-BE49-F238E27FC236}">
                  <a16:creationId xmlns:a16="http://schemas.microsoft.com/office/drawing/2014/main" id="{A8B1D216-8C5D-4D03-99BF-8E970425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2709"/>
              <a:ext cx="147" cy="7"/>
            </a:xfrm>
            <a:custGeom>
              <a:avLst/>
              <a:gdLst>
                <a:gd name="T0" fmla="*/ 283 w 106"/>
                <a:gd name="T1" fmla="*/ 8 h 5"/>
                <a:gd name="T2" fmla="*/ 168 w 106"/>
                <a:gd name="T3" fmla="*/ 14 h 5"/>
                <a:gd name="T4" fmla="*/ 0 w 106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5">
                  <a:moveTo>
                    <a:pt x="106" y="3"/>
                  </a:moveTo>
                  <a:cubicBezTo>
                    <a:pt x="92" y="4"/>
                    <a:pt x="77" y="5"/>
                    <a:pt x="63" y="5"/>
                  </a:cubicBezTo>
                  <a:cubicBezTo>
                    <a:pt x="41" y="5"/>
                    <a:pt x="20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52">
              <a:extLst>
                <a:ext uri="{FF2B5EF4-FFF2-40B4-BE49-F238E27FC236}">
                  <a16:creationId xmlns:a16="http://schemas.microsoft.com/office/drawing/2014/main" id="{047FE787-0FBA-4DC2-AD88-5996FD78A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923"/>
              <a:ext cx="907" cy="632"/>
            </a:xfrm>
            <a:custGeom>
              <a:avLst/>
              <a:gdLst>
                <a:gd name="T0" fmla="*/ 172 w 653"/>
                <a:gd name="T1" fmla="*/ 1384 h 427"/>
                <a:gd name="T2" fmla="*/ 0 w 653"/>
                <a:gd name="T3" fmla="*/ 870 h 427"/>
                <a:gd name="T4" fmla="*/ 876 w 653"/>
                <a:gd name="T5" fmla="*/ 0 h 427"/>
                <a:gd name="T6" fmla="*/ 1750 w 653"/>
                <a:gd name="T7" fmla="*/ 870 h 427"/>
                <a:gd name="T8" fmla="*/ 1590 w 653"/>
                <a:gd name="T9" fmla="*/ 1372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" h="427">
                  <a:moveTo>
                    <a:pt x="64" y="427"/>
                  </a:moveTo>
                  <a:cubicBezTo>
                    <a:pt x="24" y="383"/>
                    <a:pt x="0" y="328"/>
                    <a:pt x="0" y="268"/>
                  </a:cubicBezTo>
                  <a:cubicBezTo>
                    <a:pt x="0" y="120"/>
                    <a:pt x="146" y="0"/>
                    <a:pt x="327" y="0"/>
                  </a:cubicBezTo>
                  <a:cubicBezTo>
                    <a:pt x="507" y="0"/>
                    <a:pt x="653" y="120"/>
                    <a:pt x="653" y="268"/>
                  </a:cubicBezTo>
                  <a:cubicBezTo>
                    <a:pt x="653" y="326"/>
                    <a:pt x="631" y="379"/>
                    <a:pt x="593" y="42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Oval 53">
              <a:extLst>
                <a:ext uri="{FF2B5EF4-FFF2-40B4-BE49-F238E27FC236}">
                  <a16:creationId xmlns:a16="http://schemas.microsoft.com/office/drawing/2014/main" id="{14D50E3E-EB8C-46E4-9DC5-1B8ED2E93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585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7" name="Oval 54">
              <a:extLst>
                <a:ext uri="{FF2B5EF4-FFF2-40B4-BE49-F238E27FC236}">
                  <a16:creationId xmlns:a16="http://schemas.microsoft.com/office/drawing/2014/main" id="{554D2A84-2268-4FDA-8E71-B2A7990E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605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8" name="Oval 55">
              <a:extLst>
                <a:ext uri="{FF2B5EF4-FFF2-40B4-BE49-F238E27FC236}">
                  <a16:creationId xmlns:a16="http://schemas.microsoft.com/office/drawing/2014/main" id="{C6AB7074-FCE3-42BD-A0F0-C99954CF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685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9" name="Oval 56">
              <a:extLst>
                <a:ext uri="{FF2B5EF4-FFF2-40B4-BE49-F238E27FC236}">
                  <a16:creationId xmlns:a16="http://schemas.microsoft.com/office/drawing/2014/main" id="{9FAC3056-87D8-44BF-89AB-7AE337B4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682"/>
              <a:ext cx="7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30" name="Freeform 57">
              <a:extLst>
                <a:ext uri="{FF2B5EF4-FFF2-40B4-BE49-F238E27FC236}">
                  <a16:creationId xmlns:a16="http://schemas.microsoft.com/office/drawing/2014/main" id="{893EA332-5968-4DFA-BDCB-C3E69501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941"/>
              <a:ext cx="791" cy="405"/>
            </a:xfrm>
            <a:custGeom>
              <a:avLst/>
              <a:gdLst>
                <a:gd name="T0" fmla="*/ 0 w 570"/>
                <a:gd name="T1" fmla="*/ 365 h 274"/>
                <a:gd name="T2" fmla="*/ 690 w 570"/>
                <a:gd name="T3" fmla="*/ 0 h 274"/>
                <a:gd name="T4" fmla="*/ 1524 w 570"/>
                <a:gd name="T5" fmla="*/ 831 h 274"/>
                <a:gd name="T6" fmla="*/ 1524 w 570"/>
                <a:gd name="T7" fmla="*/ 885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0" h="274">
                  <a:moveTo>
                    <a:pt x="0" y="113"/>
                  </a:moveTo>
                  <a:cubicBezTo>
                    <a:pt x="56" y="45"/>
                    <a:pt x="151" y="0"/>
                    <a:pt x="258" y="0"/>
                  </a:cubicBezTo>
                  <a:cubicBezTo>
                    <a:pt x="431" y="0"/>
                    <a:pt x="570" y="115"/>
                    <a:pt x="570" y="257"/>
                  </a:cubicBezTo>
                  <a:cubicBezTo>
                    <a:pt x="570" y="263"/>
                    <a:pt x="570" y="269"/>
                    <a:pt x="570" y="274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58">
              <a:extLst>
                <a:ext uri="{FF2B5EF4-FFF2-40B4-BE49-F238E27FC236}">
                  <a16:creationId xmlns:a16="http://schemas.microsoft.com/office/drawing/2014/main" id="{E8DF2A1F-00E0-496A-A1C6-60A09928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121"/>
              <a:ext cx="21" cy="31"/>
            </a:xfrm>
            <a:custGeom>
              <a:avLst/>
              <a:gdLst>
                <a:gd name="T0" fmla="*/ 0 w 15"/>
                <a:gd name="T1" fmla="*/ 68 h 21"/>
                <a:gd name="T2" fmla="*/ 41 w 15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cubicBezTo>
                    <a:pt x="5" y="14"/>
                    <a:pt x="9" y="7"/>
                    <a:pt x="15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59">
              <a:extLst>
                <a:ext uri="{FF2B5EF4-FFF2-40B4-BE49-F238E27FC236}">
                  <a16:creationId xmlns:a16="http://schemas.microsoft.com/office/drawing/2014/main" id="{98AA1C2F-94E7-4D38-81CF-06CDC1C8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195"/>
              <a:ext cx="23" cy="234"/>
            </a:xfrm>
            <a:custGeom>
              <a:avLst/>
              <a:gdLst>
                <a:gd name="T0" fmla="*/ 32 w 17"/>
                <a:gd name="T1" fmla="*/ 514 h 158"/>
                <a:gd name="T2" fmla="*/ 0 w 17"/>
                <a:gd name="T3" fmla="*/ 277 h 158"/>
                <a:gd name="T4" fmla="*/ 42 w 17"/>
                <a:gd name="T5" fmla="*/ 0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8">
                  <a:moveTo>
                    <a:pt x="13" y="158"/>
                  </a:moveTo>
                  <a:cubicBezTo>
                    <a:pt x="4" y="135"/>
                    <a:pt x="0" y="110"/>
                    <a:pt x="0" y="85"/>
                  </a:cubicBezTo>
                  <a:cubicBezTo>
                    <a:pt x="0" y="55"/>
                    <a:pt x="6" y="27"/>
                    <a:pt x="17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60">
            <a:extLst>
              <a:ext uri="{FF2B5EF4-FFF2-40B4-BE49-F238E27FC236}">
                <a16:creationId xmlns:a16="http://schemas.microsoft.com/office/drawing/2014/main" id="{032230FD-DC48-46BB-972F-AF2EDFC913AC}"/>
              </a:ext>
            </a:extLst>
          </p:cNvPr>
          <p:cNvGrpSpPr>
            <a:grpSpLocks/>
          </p:cNvGrpSpPr>
          <p:nvPr/>
        </p:nvGrpSpPr>
        <p:grpSpPr bwMode="auto">
          <a:xfrm>
            <a:off x="6454775" y="2387600"/>
            <a:ext cx="2736850" cy="2819400"/>
            <a:chOff x="3218" y="1344"/>
            <a:chExt cx="1573" cy="1620"/>
          </a:xfrm>
        </p:grpSpPr>
        <p:sp>
          <p:nvSpPr>
            <p:cNvPr id="12293" name="Freeform 61">
              <a:extLst>
                <a:ext uri="{FF2B5EF4-FFF2-40B4-BE49-F238E27FC236}">
                  <a16:creationId xmlns:a16="http://schemas.microsoft.com/office/drawing/2014/main" id="{1800D4E5-F90C-4D70-A7DD-032434A8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427"/>
              <a:ext cx="1570" cy="536"/>
            </a:xfrm>
            <a:custGeom>
              <a:avLst/>
              <a:gdLst>
                <a:gd name="T0" fmla="*/ 4517 w 925"/>
                <a:gd name="T1" fmla="*/ 469 h 296"/>
                <a:gd name="T2" fmla="*/ 2259 w 925"/>
                <a:gd name="T3" fmla="*/ 1758 h 296"/>
                <a:gd name="T4" fmla="*/ 0 w 925"/>
                <a:gd name="T5" fmla="*/ 469 h 296"/>
                <a:gd name="T6" fmla="*/ 0 w 925"/>
                <a:gd name="T7" fmla="*/ 0 h 296"/>
                <a:gd name="T8" fmla="*/ 4523 w 925"/>
                <a:gd name="T9" fmla="*/ 0 h 296"/>
                <a:gd name="T10" fmla="*/ 4517 w 925"/>
                <a:gd name="T11" fmla="*/ 469 h 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5" h="296">
                  <a:moveTo>
                    <a:pt x="924" y="79"/>
                  </a:moveTo>
                  <a:cubicBezTo>
                    <a:pt x="924" y="199"/>
                    <a:pt x="717" y="296"/>
                    <a:pt x="462" y="296"/>
                  </a:cubicBezTo>
                  <a:cubicBezTo>
                    <a:pt x="207" y="296"/>
                    <a:pt x="0" y="19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5" y="0"/>
                    <a:pt x="925" y="0"/>
                    <a:pt x="925" y="0"/>
                  </a:cubicBezTo>
                  <a:lnTo>
                    <a:pt x="924" y="79"/>
                  </a:lnTo>
                  <a:close/>
                </a:path>
              </a:pathLst>
            </a:cu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Oval 62">
              <a:extLst>
                <a:ext uri="{FF2B5EF4-FFF2-40B4-BE49-F238E27FC236}">
                  <a16:creationId xmlns:a16="http://schemas.microsoft.com/office/drawing/2014/main" id="{D0ABBBCA-F31A-4F15-8868-63C2D93B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039"/>
              <a:ext cx="1570" cy="786"/>
            </a:xfrm>
            <a:prstGeom prst="ellipse">
              <a:avLst/>
            </a:prstGeom>
            <a:solidFill>
              <a:srgbClr val="F5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295" name="Freeform 63">
              <a:extLst>
                <a:ext uri="{FF2B5EF4-FFF2-40B4-BE49-F238E27FC236}">
                  <a16:creationId xmlns:a16="http://schemas.microsoft.com/office/drawing/2014/main" id="{8B5B5314-72E6-4E42-814C-D1CB9291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41"/>
              <a:ext cx="1572" cy="923"/>
            </a:xfrm>
            <a:custGeom>
              <a:avLst/>
              <a:gdLst>
                <a:gd name="T0" fmla="*/ 4524 w 926"/>
                <a:gd name="T1" fmla="*/ 1267 h 510"/>
                <a:gd name="T2" fmla="*/ 2265 w 926"/>
                <a:gd name="T3" fmla="*/ 0 h 510"/>
                <a:gd name="T4" fmla="*/ 0 w 926"/>
                <a:gd name="T5" fmla="*/ 1267 h 510"/>
                <a:gd name="T6" fmla="*/ 0 w 926"/>
                <a:gd name="T7" fmla="*/ 1267 h 510"/>
                <a:gd name="T8" fmla="*/ 0 w 926"/>
                <a:gd name="T9" fmla="*/ 1736 h 510"/>
                <a:gd name="T10" fmla="*/ 2260 w 926"/>
                <a:gd name="T11" fmla="*/ 3022 h 510"/>
                <a:gd name="T12" fmla="*/ 4522 w 926"/>
                <a:gd name="T13" fmla="*/ 1736 h 510"/>
                <a:gd name="T14" fmla="*/ 4531 w 926"/>
                <a:gd name="T15" fmla="*/ 1267 h 510"/>
                <a:gd name="T16" fmla="*/ 4524 w 926"/>
                <a:gd name="T17" fmla="*/ 1267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6" h="510">
                  <a:moveTo>
                    <a:pt x="925" y="214"/>
                  </a:moveTo>
                  <a:cubicBezTo>
                    <a:pt x="922" y="95"/>
                    <a:pt x="716" y="0"/>
                    <a:pt x="463" y="0"/>
                  </a:cubicBezTo>
                  <a:cubicBezTo>
                    <a:pt x="209" y="0"/>
                    <a:pt x="3" y="95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413"/>
                    <a:pt x="207" y="510"/>
                    <a:pt x="462" y="510"/>
                  </a:cubicBezTo>
                  <a:cubicBezTo>
                    <a:pt x="717" y="510"/>
                    <a:pt x="924" y="413"/>
                    <a:pt x="924" y="293"/>
                  </a:cubicBezTo>
                  <a:cubicBezTo>
                    <a:pt x="926" y="214"/>
                    <a:pt x="926" y="214"/>
                    <a:pt x="926" y="214"/>
                  </a:cubicBezTo>
                  <a:lnTo>
                    <a:pt x="925" y="214"/>
                  </a:lnTo>
                  <a:close/>
                </a:path>
              </a:pathLst>
            </a:custGeom>
            <a:noFill/>
            <a:ln w="158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64">
              <a:extLst>
                <a:ext uri="{FF2B5EF4-FFF2-40B4-BE49-F238E27FC236}">
                  <a16:creationId xmlns:a16="http://schemas.microsoft.com/office/drawing/2014/main" id="{47C21D87-4DB0-4547-B1B5-74817D9E1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814"/>
              <a:ext cx="129" cy="13"/>
            </a:xfrm>
            <a:custGeom>
              <a:avLst/>
              <a:gdLst>
                <a:gd name="T0" fmla="*/ 372 w 76"/>
                <a:gd name="T1" fmla="*/ 45 h 7"/>
                <a:gd name="T2" fmla="*/ 0 w 7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7">
                  <a:moveTo>
                    <a:pt x="76" y="7"/>
                  </a:moveTo>
                  <a:cubicBezTo>
                    <a:pt x="50" y="5"/>
                    <a:pt x="25" y="3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Oval 65">
              <a:extLst>
                <a:ext uri="{FF2B5EF4-FFF2-40B4-BE49-F238E27FC236}">
                  <a16:creationId xmlns:a16="http://schemas.microsoft.com/office/drawing/2014/main" id="{02D5BE55-8F6D-42E2-916F-05996B2F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2043"/>
              <a:ext cx="1561" cy="786"/>
            </a:xfrm>
            <a:prstGeom prst="ellipse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298" name="Freeform 66">
              <a:extLst>
                <a:ext uri="{FF2B5EF4-FFF2-40B4-BE49-F238E27FC236}">
                  <a16:creationId xmlns:a16="http://schemas.microsoft.com/office/drawing/2014/main" id="{C5282E69-B560-4D10-8EF3-71922B3F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783"/>
              <a:ext cx="392" cy="48"/>
            </a:xfrm>
            <a:custGeom>
              <a:avLst/>
              <a:gdLst>
                <a:gd name="T0" fmla="*/ 1128 w 231"/>
                <a:gd name="T1" fmla="*/ 0 h 26"/>
                <a:gd name="T2" fmla="*/ 71 w 231"/>
                <a:gd name="T3" fmla="*/ 164 h 26"/>
                <a:gd name="T4" fmla="*/ 0 w 231"/>
                <a:gd name="T5" fmla="*/ 157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" h="26">
                  <a:moveTo>
                    <a:pt x="231" y="0"/>
                  </a:moveTo>
                  <a:cubicBezTo>
                    <a:pt x="167" y="17"/>
                    <a:pt x="93" y="26"/>
                    <a:pt x="15" y="26"/>
                  </a:cubicBezTo>
                  <a:cubicBezTo>
                    <a:pt x="10" y="26"/>
                    <a:pt x="5" y="26"/>
                    <a:pt x="0" y="25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67">
              <a:extLst>
                <a:ext uri="{FF2B5EF4-FFF2-40B4-BE49-F238E27FC236}">
                  <a16:creationId xmlns:a16="http://schemas.microsoft.com/office/drawing/2014/main" id="{F24D7EAF-CF7D-413F-88C0-D33ADB9E1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039"/>
              <a:ext cx="1571" cy="726"/>
            </a:xfrm>
            <a:custGeom>
              <a:avLst/>
              <a:gdLst>
                <a:gd name="T0" fmla="*/ 1025 w 926"/>
                <a:gd name="T1" fmla="*/ 2379 h 401"/>
                <a:gd name="T2" fmla="*/ 0 w 926"/>
                <a:gd name="T3" fmla="*/ 1294 h 401"/>
                <a:gd name="T4" fmla="*/ 2261 w 926"/>
                <a:gd name="T5" fmla="*/ 0 h 401"/>
                <a:gd name="T6" fmla="*/ 4521 w 926"/>
                <a:gd name="T7" fmla="*/ 1294 h 401"/>
                <a:gd name="T8" fmla="*/ 3598 w 926"/>
                <a:gd name="T9" fmla="*/ 233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6" h="401">
                  <a:moveTo>
                    <a:pt x="210" y="401"/>
                  </a:moveTo>
                  <a:cubicBezTo>
                    <a:pt x="84" y="362"/>
                    <a:pt x="0" y="295"/>
                    <a:pt x="0" y="218"/>
                  </a:cubicBezTo>
                  <a:cubicBezTo>
                    <a:pt x="0" y="98"/>
                    <a:pt x="207" y="0"/>
                    <a:pt x="463" y="0"/>
                  </a:cubicBezTo>
                  <a:cubicBezTo>
                    <a:pt x="719" y="0"/>
                    <a:pt x="926" y="98"/>
                    <a:pt x="926" y="218"/>
                  </a:cubicBezTo>
                  <a:cubicBezTo>
                    <a:pt x="926" y="291"/>
                    <a:pt x="851" y="355"/>
                    <a:pt x="737" y="394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68">
              <a:extLst>
                <a:ext uri="{FF2B5EF4-FFF2-40B4-BE49-F238E27FC236}">
                  <a16:creationId xmlns:a16="http://schemas.microsoft.com/office/drawing/2014/main" id="{5DAC7D72-D96E-4BE9-9293-3334AD37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505"/>
              <a:ext cx="175" cy="287"/>
            </a:xfrm>
            <a:custGeom>
              <a:avLst/>
              <a:gdLst>
                <a:gd name="T0" fmla="*/ 0 w 103"/>
                <a:gd name="T1" fmla="*/ 0 h 159"/>
                <a:gd name="T2" fmla="*/ 8 w 103"/>
                <a:gd name="T3" fmla="*/ 258 h 159"/>
                <a:gd name="T4" fmla="*/ 104 w 103"/>
                <a:gd name="T5" fmla="*/ 547 h 159"/>
                <a:gd name="T6" fmla="*/ 302 w 103"/>
                <a:gd name="T7" fmla="*/ 805 h 159"/>
                <a:gd name="T8" fmla="*/ 491 w 103"/>
                <a:gd name="T9" fmla="*/ 899 h 159"/>
                <a:gd name="T10" fmla="*/ 476 w 103"/>
                <a:gd name="T11" fmla="*/ 769 h 159"/>
                <a:gd name="T12" fmla="*/ 426 w 103"/>
                <a:gd name="T13" fmla="*/ 628 h 159"/>
                <a:gd name="T14" fmla="*/ 285 w 103"/>
                <a:gd name="T15" fmla="*/ 446 h 159"/>
                <a:gd name="T16" fmla="*/ 63 w 103"/>
                <a:gd name="T17" fmla="*/ 166 h 159"/>
                <a:gd name="T18" fmla="*/ 0 w 103"/>
                <a:gd name="T19" fmla="*/ 23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59">
                  <a:moveTo>
                    <a:pt x="0" y="0"/>
                  </a:moveTo>
                  <a:cubicBezTo>
                    <a:pt x="2" y="15"/>
                    <a:pt x="0" y="30"/>
                    <a:pt x="2" y="44"/>
                  </a:cubicBezTo>
                  <a:cubicBezTo>
                    <a:pt x="4" y="62"/>
                    <a:pt x="12" y="78"/>
                    <a:pt x="21" y="93"/>
                  </a:cubicBezTo>
                  <a:cubicBezTo>
                    <a:pt x="32" y="109"/>
                    <a:pt x="46" y="125"/>
                    <a:pt x="62" y="137"/>
                  </a:cubicBezTo>
                  <a:cubicBezTo>
                    <a:pt x="67" y="140"/>
                    <a:pt x="94" y="159"/>
                    <a:pt x="100" y="153"/>
                  </a:cubicBezTo>
                  <a:cubicBezTo>
                    <a:pt x="103" y="150"/>
                    <a:pt x="97" y="136"/>
                    <a:pt x="97" y="131"/>
                  </a:cubicBezTo>
                  <a:cubicBezTo>
                    <a:pt x="95" y="123"/>
                    <a:pt x="92" y="114"/>
                    <a:pt x="87" y="107"/>
                  </a:cubicBezTo>
                  <a:cubicBezTo>
                    <a:pt x="79" y="94"/>
                    <a:pt x="70" y="85"/>
                    <a:pt x="58" y="76"/>
                  </a:cubicBezTo>
                  <a:cubicBezTo>
                    <a:pt x="40" y="63"/>
                    <a:pt x="23" y="48"/>
                    <a:pt x="13" y="28"/>
                  </a:cubicBezTo>
                  <a:cubicBezTo>
                    <a:pt x="9" y="20"/>
                    <a:pt x="5" y="11"/>
                    <a:pt x="0" y="4"/>
                  </a:cubicBezTo>
                </a:path>
              </a:pathLst>
            </a:cu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Oval 69">
              <a:extLst>
                <a:ext uri="{FF2B5EF4-FFF2-40B4-BE49-F238E27FC236}">
                  <a16:creationId xmlns:a16="http://schemas.microsoft.com/office/drawing/2014/main" id="{55B0C174-ECEA-4613-9BF5-FF2A26600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687"/>
              <a:ext cx="42" cy="37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2" name="Oval 70">
              <a:extLst>
                <a:ext uri="{FF2B5EF4-FFF2-40B4-BE49-F238E27FC236}">
                  <a16:creationId xmlns:a16="http://schemas.microsoft.com/office/drawing/2014/main" id="{2AC075C4-2191-44AF-A68D-696EB1967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727"/>
              <a:ext cx="20" cy="20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3" name="Oval 71">
              <a:extLst>
                <a:ext uri="{FF2B5EF4-FFF2-40B4-BE49-F238E27FC236}">
                  <a16:creationId xmlns:a16="http://schemas.microsoft.com/office/drawing/2014/main" id="{60710E4D-2586-4B18-A6DA-50A410B5C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720"/>
              <a:ext cx="10" cy="13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4" name="Oval 72">
              <a:extLst>
                <a:ext uri="{FF2B5EF4-FFF2-40B4-BE49-F238E27FC236}">
                  <a16:creationId xmlns:a16="http://schemas.microsoft.com/office/drawing/2014/main" id="{4EED1968-5897-47A1-858C-5474503B8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764"/>
              <a:ext cx="41" cy="36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5" name="Oval 73">
              <a:extLst>
                <a:ext uri="{FF2B5EF4-FFF2-40B4-BE49-F238E27FC236}">
                  <a16:creationId xmlns:a16="http://schemas.microsoft.com/office/drawing/2014/main" id="{F7EC918E-1317-446E-B57F-B8BE60F76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619"/>
              <a:ext cx="44" cy="43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6" name="Oval 74">
              <a:extLst>
                <a:ext uri="{FF2B5EF4-FFF2-40B4-BE49-F238E27FC236}">
                  <a16:creationId xmlns:a16="http://schemas.microsoft.com/office/drawing/2014/main" id="{84BAD024-853A-4388-81A8-5FA25B2D1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590"/>
              <a:ext cx="22" cy="23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7" name="Oval 75">
              <a:extLst>
                <a:ext uri="{FF2B5EF4-FFF2-40B4-BE49-F238E27FC236}">
                  <a16:creationId xmlns:a16="http://schemas.microsoft.com/office/drawing/2014/main" id="{654E2396-BC19-4A1E-963D-FD08B3B7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2642"/>
              <a:ext cx="46" cy="49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8" name="Oval 76">
              <a:extLst>
                <a:ext uri="{FF2B5EF4-FFF2-40B4-BE49-F238E27FC236}">
                  <a16:creationId xmlns:a16="http://schemas.microsoft.com/office/drawing/2014/main" id="{D7A4D379-DC18-4D78-B830-FBF525E7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662"/>
              <a:ext cx="38" cy="31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9" name="Oval 77">
              <a:extLst>
                <a:ext uri="{FF2B5EF4-FFF2-40B4-BE49-F238E27FC236}">
                  <a16:creationId xmlns:a16="http://schemas.microsoft.com/office/drawing/2014/main" id="{63051677-138B-4373-AE20-67FBAC70F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2711"/>
              <a:ext cx="20" cy="18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0" name="Oval 78">
              <a:extLst>
                <a:ext uri="{FF2B5EF4-FFF2-40B4-BE49-F238E27FC236}">
                  <a16:creationId xmlns:a16="http://schemas.microsoft.com/office/drawing/2014/main" id="{2426CB49-BC04-42E1-9922-FC217A9C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686"/>
              <a:ext cx="16" cy="21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1" name="Oval 79">
              <a:extLst>
                <a:ext uri="{FF2B5EF4-FFF2-40B4-BE49-F238E27FC236}">
                  <a16:creationId xmlns:a16="http://schemas.microsoft.com/office/drawing/2014/main" id="{0CE4F4A7-EA4D-4C47-A723-D5CA95FA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2572"/>
              <a:ext cx="10" cy="12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2" name="Oval 80">
              <a:extLst>
                <a:ext uri="{FF2B5EF4-FFF2-40B4-BE49-F238E27FC236}">
                  <a16:creationId xmlns:a16="http://schemas.microsoft.com/office/drawing/2014/main" id="{C340CA77-2FFD-4226-A7F8-1F24699CA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713"/>
              <a:ext cx="17" cy="16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3" name="Oval 81">
              <a:extLst>
                <a:ext uri="{FF2B5EF4-FFF2-40B4-BE49-F238E27FC236}">
                  <a16:creationId xmlns:a16="http://schemas.microsoft.com/office/drawing/2014/main" id="{B3E045E4-AF62-441D-A2F4-38B4A949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2765"/>
              <a:ext cx="12" cy="22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4" name="Oval 82">
              <a:extLst>
                <a:ext uri="{FF2B5EF4-FFF2-40B4-BE49-F238E27FC236}">
                  <a16:creationId xmlns:a16="http://schemas.microsoft.com/office/drawing/2014/main" id="{4D7853CC-F652-45F0-85EC-4F4B224E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2758"/>
              <a:ext cx="18" cy="7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5" name="Oval 83">
              <a:extLst>
                <a:ext uri="{FF2B5EF4-FFF2-40B4-BE49-F238E27FC236}">
                  <a16:creationId xmlns:a16="http://schemas.microsoft.com/office/drawing/2014/main" id="{AE044921-7BE7-4F16-BACC-95240BA6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2729"/>
              <a:ext cx="8" cy="16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6" name="Oval 84">
              <a:extLst>
                <a:ext uri="{FF2B5EF4-FFF2-40B4-BE49-F238E27FC236}">
                  <a16:creationId xmlns:a16="http://schemas.microsoft.com/office/drawing/2014/main" id="{524DCD7E-525B-47FA-BA2A-D386DA6A7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289"/>
              <a:ext cx="56" cy="3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7" name="Oval 85">
              <a:extLst>
                <a:ext uri="{FF2B5EF4-FFF2-40B4-BE49-F238E27FC236}">
                  <a16:creationId xmlns:a16="http://schemas.microsoft.com/office/drawing/2014/main" id="{888EC84D-E97A-4951-A711-3903E1B93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324"/>
              <a:ext cx="35" cy="2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8" name="Oval 86">
              <a:extLst>
                <a:ext uri="{FF2B5EF4-FFF2-40B4-BE49-F238E27FC236}">
                  <a16:creationId xmlns:a16="http://schemas.microsoft.com/office/drawing/2014/main" id="{EFC5B3F4-3623-448D-9144-328D2841A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43"/>
              <a:ext cx="24" cy="1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9" name="Oval 87">
              <a:extLst>
                <a:ext uri="{FF2B5EF4-FFF2-40B4-BE49-F238E27FC236}">
                  <a16:creationId xmlns:a16="http://schemas.microsoft.com/office/drawing/2014/main" id="{B9D3B3BD-D2A7-4D70-9033-9BF97BDD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369"/>
              <a:ext cx="21" cy="7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0" name="Oval 88">
              <a:extLst>
                <a:ext uri="{FF2B5EF4-FFF2-40B4-BE49-F238E27FC236}">
                  <a16:creationId xmlns:a16="http://schemas.microsoft.com/office/drawing/2014/main" id="{98AF0C17-FB79-48F1-B3DF-E1E2FB3A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387"/>
              <a:ext cx="51" cy="29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1" name="Oval 89">
              <a:extLst>
                <a:ext uri="{FF2B5EF4-FFF2-40B4-BE49-F238E27FC236}">
                  <a16:creationId xmlns:a16="http://schemas.microsoft.com/office/drawing/2014/main" id="{8D302978-5ACB-42C1-AE5E-2723AC0B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412"/>
              <a:ext cx="34" cy="1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2" name="Oval 90">
              <a:extLst>
                <a:ext uri="{FF2B5EF4-FFF2-40B4-BE49-F238E27FC236}">
                  <a16:creationId xmlns:a16="http://schemas.microsoft.com/office/drawing/2014/main" id="{C9B6EEE4-A1EC-490B-9F6E-8B8DE11C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477"/>
              <a:ext cx="46" cy="22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3" name="Oval 91">
              <a:extLst>
                <a:ext uri="{FF2B5EF4-FFF2-40B4-BE49-F238E27FC236}">
                  <a16:creationId xmlns:a16="http://schemas.microsoft.com/office/drawing/2014/main" id="{AA2DE142-0B02-4823-8E8E-917FF082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5"/>
              <a:ext cx="39" cy="24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4" name="Oval 92">
              <a:extLst>
                <a:ext uri="{FF2B5EF4-FFF2-40B4-BE49-F238E27FC236}">
                  <a16:creationId xmlns:a16="http://schemas.microsoft.com/office/drawing/2014/main" id="{8596FEF2-6816-4C6B-AE12-9B887E971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756"/>
              <a:ext cx="29" cy="15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5" name="Oval 93">
              <a:extLst>
                <a:ext uri="{FF2B5EF4-FFF2-40B4-BE49-F238E27FC236}">
                  <a16:creationId xmlns:a16="http://schemas.microsoft.com/office/drawing/2014/main" id="{70F113D9-3135-4919-9E72-4839B846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709"/>
              <a:ext cx="23" cy="16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6" name="Oval 94">
              <a:extLst>
                <a:ext uri="{FF2B5EF4-FFF2-40B4-BE49-F238E27FC236}">
                  <a16:creationId xmlns:a16="http://schemas.microsoft.com/office/drawing/2014/main" id="{94E56422-6A28-4D06-8CEA-70902EAC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333"/>
              <a:ext cx="38" cy="27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7" name="Oval 95">
              <a:extLst>
                <a:ext uri="{FF2B5EF4-FFF2-40B4-BE49-F238E27FC236}">
                  <a16:creationId xmlns:a16="http://schemas.microsoft.com/office/drawing/2014/main" id="{158F9ABF-062A-4C98-95A1-7A080D64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88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8" name="Freeform 96">
              <a:extLst>
                <a:ext uri="{FF2B5EF4-FFF2-40B4-BE49-F238E27FC236}">
                  <a16:creationId xmlns:a16="http://schemas.microsoft.com/office/drawing/2014/main" id="{7348AE03-D0A3-4490-B5CC-D3F1965F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97"/>
              <a:ext cx="87" cy="92"/>
            </a:xfrm>
            <a:custGeom>
              <a:avLst/>
              <a:gdLst>
                <a:gd name="T0" fmla="*/ 143 w 51"/>
                <a:gd name="T1" fmla="*/ 0 h 51"/>
                <a:gd name="T2" fmla="*/ 90 w 51"/>
                <a:gd name="T3" fmla="*/ 16 h 51"/>
                <a:gd name="T4" fmla="*/ 41 w 51"/>
                <a:gd name="T5" fmla="*/ 58 h 51"/>
                <a:gd name="T6" fmla="*/ 20 w 51"/>
                <a:gd name="T7" fmla="*/ 218 h 51"/>
                <a:gd name="T8" fmla="*/ 78 w 51"/>
                <a:gd name="T9" fmla="*/ 299 h 51"/>
                <a:gd name="T10" fmla="*/ 148 w 51"/>
                <a:gd name="T11" fmla="*/ 224 h 51"/>
                <a:gd name="T12" fmla="*/ 232 w 51"/>
                <a:gd name="T13" fmla="*/ 65 h 51"/>
                <a:gd name="T14" fmla="*/ 140 w 51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29" y="0"/>
                  </a:moveTo>
                  <a:cubicBezTo>
                    <a:pt x="25" y="1"/>
                    <a:pt x="22" y="1"/>
                    <a:pt x="18" y="3"/>
                  </a:cubicBezTo>
                  <a:cubicBezTo>
                    <a:pt x="15" y="5"/>
                    <a:pt x="11" y="7"/>
                    <a:pt x="8" y="10"/>
                  </a:cubicBezTo>
                  <a:cubicBezTo>
                    <a:pt x="2" y="17"/>
                    <a:pt x="0" y="29"/>
                    <a:pt x="4" y="37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1" y="51"/>
                    <a:pt x="26" y="41"/>
                    <a:pt x="30" y="38"/>
                  </a:cubicBezTo>
                  <a:cubicBezTo>
                    <a:pt x="39" y="32"/>
                    <a:pt x="51" y="24"/>
                    <a:pt x="47" y="11"/>
                  </a:cubicBezTo>
                  <a:cubicBezTo>
                    <a:pt x="44" y="2"/>
                    <a:pt x="36" y="2"/>
                    <a:pt x="2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97">
              <a:extLst>
                <a:ext uri="{FF2B5EF4-FFF2-40B4-BE49-F238E27FC236}">
                  <a16:creationId xmlns:a16="http://schemas.microsoft.com/office/drawing/2014/main" id="{10DEC866-94FB-4292-910B-3598F27F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204"/>
              <a:ext cx="27" cy="29"/>
            </a:xfrm>
            <a:custGeom>
              <a:avLst/>
              <a:gdLst>
                <a:gd name="T0" fmla="*/ 62 w 16"/>
                <a:gd name="T1" fmla="*/ 73 h 16"/>
                <a:gd name="T2" fmla="*/ 14 w 16"/>
                <a:gd name="T3" fmla="*/ 80 h 16"/>
                <a:gd name="T4" fmla="*/ 14 w 16"/>
                <a:gd name="T5" fmla="*/ 16 h 16"/>
                <a:gd name="T6" fmla="*/ 69 w 16"/>
                <a:gd name="T7" fmla="*/ 13 h 16"/>
                <a:gd name="T8" fmla="*/ 62 w 16"/>
                <a:gd name="T9" fmla="*/ 7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0" y="15"/>
                    <a:pt x="5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4" y="2"/>
                  </a:cubicBezTo>
                  <a:cubicBezTo>
                    <a:pt x="16" y="5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98">
              <a:extLst>
                <a:ext uri="{FF2B5EF4-FFF2-40B4-BE49-F238E27FC236}">
                  <a16:creationId xmlns:a16="http://schemas.microsoft.com/office/drawing/2014/main" id="{99233EB3-2B0A-40CE-A8B7-C3BDBE7F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224"/>
              <a:ext cx="18" cy="22"/>
            </a:xfrm>
            <a:custGeom>
              <a:avLst/>
              <a:gdLst>
                <a:gd name="T0" fmla="*/ 41 w 11"/>
                <a:gd name="T1" fmla="*/ 51 h 12"/>
                <a:gd name="T2" fmla="*/ 13 w 11"/>
                <a:gd name="T3" fmla="*/ 61 h 12"/>
                <a:gd name="T4" fmla="*/ 5 w 11"/>
                <a:gd name="T5" fmla="*/ 24 h 12"/>
                <a:gd name="T6" fmla="*/ 29 w 11"/>
                <a:gd name="T7" fmla="*/ 7 h 12"/>
                <a:gd name="T8" fmla="*/ 41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0"/>
                    <a:pt x="5" y="12"/>
                    <a:pt x="3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Oval 99">
              <a:extLst>
                <a:ext uri="{FF2B5EF4-FFF2-40B4-BE49-F238E27FC236}">
                  <a16:creationId xmlns:a16="http://schemas.microsoft.com/office/drawing/2014/main" id="{3E8720FE-71E7-44B2-AEF6-8F011B59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1753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32" name="Freeform 100">
              <a:extLst>
                <a:ext uri="{FF2B5EF4-FFF2-40B4-BE49-F238E27FC236}">
                  <a16:creationId xmlns:a16="http://schemas.microsoft.com/office/drawing/2014/main" id="{49AB1EC3-80A1-4F32-9505-C541C0A9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762"/>
              <a:ext cx="85" cy="93"/>
            </a:xfrm>
            <a:custGeom>
              <a:avLst/>
              <a:gdLst>
                <a:gd name="T0" fmla="*/ 139 w 50"/>
                <a:gd name="T1" fmla="*/ 0 h 51"/>
                <a:gd name="T2" fmla="*/ 90 w 50"/>
                <a:gd name="T3" fmla="*/ 16 h 51"/>
                <a:gd name="T4" fmla="*/ 41 w 50"/>
                <a:gd name="T5" fmla="*/ 60 h 51"/>
                <a:gd name="T6" fmla="*/ 20 w 50"/>
                <a:gd name="T7" fmla="*/ 222 h 51"/>
                <a:gd name="T8" fmla="*/ 78 w 50"/>
                <a:gd name="T9" fmla="*/ 310 h 51"/>
                <a:gd name="T10" fmla="*/ 148 w 50"/>
                <a:gd name="T11" fmla="*/ 230 h 51"/>
                <a:gd name="T12" fmla="*/ 231 w 50"/>
                <a:gd name="T13" fmla="*/ 66 h 51"/>
                <a:gd name="T14" fmla="*/ 139 w 5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28" y="0"/>
                  </a:moveTo>
                  <a:cubicBezTo>
                    <a:pt x="25" y="1"/>
                    <a:pt x="21" y="1"/>
                    <a:pt x="18" y="3"/>
                  </a:cubicBezTo>
                  <a:cubicBezTo>
                    <a:pt x="15" y="5"/>
                    <a:pt x="10" y="7"/>
                    <a:pt x="8" y="10"/>
                  </a:cubicBezTo>
                  <a:cubicBezTo>
                    <a:pt x="1" y="17"/>
                    <a:pt x="0" y="29"/>
                    <a:pt x="4" y="37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1" y="51"/>
                    <a:pt x="26" y="41"/>
                    <a:pt x="30" y="38"/>
                  </a:cubicBezTo>
                  <a:cubicBezTo>
                    <a:pt x="38" y="32"/>
                    <a:pt x="50" y="24"/>
                    <a:pt x="47" y="11"/>
                  </a:cubicBezTo>
                  <a:cubicBezTo>
                    <a:pt x="44" y="2"/>
                    <a:pt x="36" y="2"/>
                    <a:pt x="2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101">
              <a:extLst>
                <a:ext uri="{FF2B5EF4-FFF2-40B4-BE49-F238E27FC236}">
                  <a16:creationId xmlns:a16="http://schemas.microsoft.com/office/drawing/2014/main" id="{01D801CE-8963-48D7-ACC0-7C85A0D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769"/>
              <a:ext cx="27" cy="29"/>
            </a:xfrm>
            <a:custGeom>
              <a:avLst/>
              <a:gdLst>
                <a:gd name="T0" fmla="*/ 62 w 16"/>
                <a:gd name="T1" fmla="*/ 73 h 16"/>
                <a:gd name="T2" fmla="*/ 8 w 16"/>
                <a:gd name="T3" fmla="*/ 80 h 16"/>
                <a:gd name="T4" fmla="*/ 14 w 16"/>
                <a:gd name="T5" fmla="*/ 16 h 16"/>
                <a:gd name="T6" fmla="*/ 62 w 16"/>
                <a:gd name="T7" fmla="*/ 13 h 16"/>
                <a:gd name="T8" fmla="*/ 62 w 16"/>
                <a:gd name="T9" fmla="*/ 7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0" y="15"/>
                    <a:pt x="5" y="16"/>
                    <a:pt x="2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16" y="5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102">
              <a:extLst>
                <a:ext uri="{FF2B5EF4-FFF2-40B4-BE49-F238E27FC236}">
                  <a16:creationId xmlns:a16="http://schemas.microsoft.com/office/drawing/2014/main" id="{5FCD7EDB-B6C0-46C6-A706-61116F01F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789"/>
              <a:ext cx="19" cy="22"/>
            </a:xfrm>
            <a:custGeom>
              <a:avLst/>
              <a:gdLst>
                <a:gd name="T0" fmla="*/ 50 w 11"/>
                <a:gd name="T1" fmla="*/ 51 h 12"/>
                <a:gd name="T2" fmla="*/ 21 w 11"/>
                <a:gd name="T3" fmla="*/ 61 h 12"/>
                <a:gd name="T4" fmla="*/ 9 w 11"/>
                <a:gd name="T5" fmla="*/ 24 h 12"/>
                <a:gd name="T6" fmla="*/ 41 w 11"/>
                <a:gd name="T7" fmla="*/ 7 h 12"/>
                <a:gd name="T8" fmla="*/ 50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0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103">
              <a:extLst>
                <a:ext uri="{FF2B5EF4-FFF2-40B4-BE49-F238E27FC236}">
                  <a16:creationId xmlns:a16="http://schemas.microsoft.com/office/drawing/2014/main" id="{7C026D00-DC18-4412-9D79-C114ABB25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480"/>
              <a:ext cx="131" cy="139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36" name="Freeform 104">
              <a:extLst>
                <a:ext uri="{FF2B5EF4-FFF2-40B4-BE49-F238E27FC236}">
                  <a16:creationId xmlns:a16="http://schemas.microsoft.com/office/drawing/2014/main" id="{F2826F0C-96F8-4A93-9718-2E565BC0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489"/>
              <a:ext cx="97" cy="103"/>
            </a:xfrm>
            <a:custGeom>
              <a:avLst/>
              <a:gdLst>
                <a:gd name="T0" fmla="*/ 157 w 57"/>
                <a:gd name="T1" fmla="*/ 0 h 57"/>
                <a:gd name="T2" fmla="*/ 99 w 57"/>
                <a:gd name="T3" fmla="*/ 16 h 57"/>
                <a:gd name="T4" fmla="*/ 44 w 57"/>
                <a:gd name="T5" fmla="*/ 65 h 57"/>
                <a:gd name="T6" fmla="*/ 20 w 57"/>
                <a:gd name="T7" fmla="*/ 248 h 57"/>
                <a:gd name="T8" fmla="*/ 90 w 57"/>
                <a:gd name="T9" fmla="*/ 331 h 57"/>
                <a:gd name="T10" fmla="*/ 168 w 57"/>
                <a:gd name="T11" fmla="*/ 248 h 57"/>
                <a:gd name="T12" fmla="*/ 260 w 57"/>
                <a:gd name="T13" fmla="*/ 76 h 57"/>
                <a:gd name="T14" fmla="*/ 157 w 57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7">
                  <a:moveTo>
                    <a:pt x="32" y="0"/>
                  </a:moveTo>
                  <a:cubicBezTo>
                    <a:pt x="28" y="1"/>
                    <a:pt x="24" y="1"/>
                    <a:pt x="20" y="3"/>
                  </a:cubicBezTo>
                  <a:cubicBezTo>
                    <a:pt x="17" y="5"/>
                    <a:pt x="12" y="8"/>
                    <a:pt x="9" y="11"/>
                  </a:cubicBezTo>
                  <a:cubicBezTo>
                    <a:pt x="2" y="19"/>
                    <a:pt x="0" y="33"/>
                    <a:pt x="4" y="42"/>
                  </a:cubicBezTo>
                  <a:cubicBezTo>
                    <a:pt x="7" y="47"/>
                    <a:pt x="12" y="56"/>
                    <a:pt x="18" y="56"/>
                  </a:cubicBezTo>
                  <a:cubicBezTo>
                    <a:pt x="24" y="57"/>
                    <a:pt x="29" y="46"/>
                    <a:pt x="34" y="42"/>
                  </a:cubicBezTo>
                  <a:cubicBezTo>
                    <a:pt x="43" y="35"/>
                    <a:pt x="57" y="27"/>
                    <a:pt x="53" y="13"/>
                  </a:cubicBezTo>
                  <a:cubicBezTo>
                    <a:pt x="50" y="2"/>
                    <a:pt x="40" y="2"/>
                    <a:pt x="32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105">
              <a:extLst>
                <a:ext uri="{FF2B5EF4-FFF2-40B4-BE49-F238E27FC236}">
                  <a16:creationId xmlns:a16="http://schemas.microsoft.com/office/drawing/2014/main" id="{FB770E15-13DD-4819-BCE3-8114FDB9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496"/>
              <a:ext cx="31" cy="33"/>
            </a:xfrm>
            <a:custGeom>
              <a:avLst/>
              <a:gdLst>
                <a:gd name="T0" fmla="*/ 71 w 18"/>
                <a:gd name="T1" fmla="*/ 88 h 18"/>
                <a:gd name="T2" fmla="*/ 16 w 18"/>
                <a:gd name="T3" fmla="*/ 94 h 18"/>
                <a:gd name="T4" fmla="*/ 16 w 18"/>
                <a:gd name="T5" fmla="*/ 20 h 18"/>
                <a:gd name="T6" fmla="*/ 78 w 18"/>
                <a:gd name="T7" fmla="*/ 20 h 18"/>
                <a:gd name="T8" fmla="*/ 71 w 18"/>
                <a:gd name="T9" fmla="*/ 8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4" y="14"/>
                  </a:moveTo>
                  <a:cubicBezTo>
                    <a:pt x="11" y="18"/>
                    <a:pt x="5" y="18"/>
                    <a:pt x="3" y="15"/>
                  </a:cubicBez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5" y="3"/>
                  </a:cubicBezTo>
                  <a:cubicBezTo>
                    <a:pt x="18" y="6"/>
                    <a:pt x="17" y="11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06">
              <a:extLst>
                <a:ext uri="{FF2B5EF4-FFF2-40B4-BE49-F238E27FC236}">
                  <a16:creationId xmlns:a16="http://schemas.microsoft.com/office/drawing/2014/main" id="{B0D13CF1-08B7-4600-B49C-8D4331AFF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520"/>
              <a:ext cx="20" cy="23"/>
            </a:xfrm>
            <a:custGeom>
              <a:avLst/>
              <a:gdLst>
                <a:gd name="T0" fmla="*/ 50 w 12"/>
                <a:gd name="T1" fmla="*/ 44 h 13"/>
                <a:gd name="T2" fmla="*/ 20 w 12"/>
                <a:gd name="T3" fmla="*/ 60 h 13"/>
                <a:gd name="T4" fmla="*/ 8 w 12"/>
                <a:gd name="T5" fmla="*/ 21 h 13"/>
                <a:gd name="T6" fmla="*/ 42 w 12"/>
                <a:gd name="T7" fmla="*/ 7 h 13"/>
                <a:gd name="T8" fmla="*/ 50 w 12"/>
                <a:gd name="T9" fmla="*/ 4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1" y="8"/>
                  </a:moveTo>
                  <a:cubicBezTo>
                    <a:pt x="10" y="11"/>
                    <a:pt x="6" y="13"/>
                    <a:pt x="4" y="11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2"/>
                    <a:pt x="12" y="6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Oval 107">
              <a:extLst>
                <a:ext uri="{FF2B5EF4-FFF2-40B4-BE49-F238E27FC236}">
                  <a16:creationId xmlns:a16="http://schemas.microsoft.com/office/drawing/2014/main" id="{73DEC584-338D-450A-886C-2B75AAE2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146"/>
              <a:ext cx="59" cy="63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0" name="Freeform 108">
              <a:extLst>
                <a:ext uri="{FF2B5EF4-FFF2-40B4-BE49-F238E27FC236}">
                  <a16:creationId xmlns:a16="http://schemas.microsoft.com/office/drawing/2014/main" id="{78504BA5-1641-4C10-9C9D-8BBD12419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150"/>
              <a:ext cx="45" cy="47"/>
            </a:xfrm>
            <a:custGeom>
              <a:avLst/>
              <a:gdLst>
                <a:gd name="T0" fmla="*/ 78 w 26"/>
                <a:gd name="T1" fmla="*/ 0 h 26"/>
                <a:gd name="T2" fmla="*/ 48 w 26"/>
                <a:gd name="T3" fmla="*/ 7 h 26"/>
                <a:gd name="T4" fmla="*/ 21 w 26"/>
                <a:gd name="T5" fmla="*/ 29 h 26"/>
                <a:gd name="T6" fmla="*/ 9 w 26"/>
                <a:gd name="T7" fmla="*/ 110 h 26"/>
                <a:gd name="T8" fmla="*/ 42 w 26"/>
                <a:gd name="T9" fmla="*/ 154 h 26"/>
                <a:gd name="T10" fmla="*/ 78 w 26"/>
                <a:gd name="T11" fmla="*/ 110 h 26"/>
                <a:gd name="T12" fmla="*/ 126 w 26"/>
                <a:gd name="T13" fmla="*/ 36 h 26"/>
                <a:gd name="T14" fmla="*/ 73 w 2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3" y="1"/>
                    <a:pt x="11" y="1"/>
                    <a:pt x="9" y="1"/>
                  </a:cubicBezTo>
                  <a:cubicBezTo>
                    <a:pt x="8" y="2"/>
                    <a:pt x="5" y="4"/>
                    <a:pt x="4" y="5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3" y="21"/>
                    <a:pt x="5" y="26"/>
                    <a:pt x="8" y="26"/>
                  </a:cubicBezTo>
                  <a:cubicBezTo>
                    <a:pt x="11" y="26"/>
                    <a:pt x="13" y="21"/>
                    <a:pt x="15" y="19"/>
                  </a:cubicBezTo>
                  <a:cubicBezTo>
                    <a:pt x="20" y="16"/>
                    <a:pt x="26" y="12"/>
                    <a:pt x="24" y="6"/>
                  </a:cubicBezTo>
                  <a:cubicBezTo>
                    <a:pt x="23" y="1"/>
                    <a:pt x="18" y="1"/>
                    <a:pt x="14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109">
              <a:extLst>
                <a:ext uri="{FF2B5EF4-FFF2-40B4-BE49-F238E27FC236}">
                  <a16:creationId xmlns:a16="http://schemas.microsoft.com/office/drawing/2014/main" id="{FF2371CF-B293-4303-83E2-03CC2123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153"/>
              <a:ext cx="13" cy="15"/>
            </a:xfrm>
            <a:custGeom>
              <a:avLst/>
              <a:gdLst>
                <a:gd name="T0" fmla="*/ 29 w 8"/>
                <a:gd name="T1" fmla="*/ 39 h 8"/>
                <a:gd name="T2" fmla="*/ 5 w 8"/>
                <a:gd name="T3" fmla="*/ 45 h 8"/>
                <a:gd name="T4" fmla="*/ 8 w 8"/>
                <a:gd name="T5" fmla="*/ 8 h 8"/>
                <a:gd name="T6" fmla="*/ 29 w 8"/>
                <a:gd name="T7" fmla="*/ 8 h 8"/>
                <a:gd name="T8" fmla="*/ 29 w 8"/>
                <a:gd name="T9" fmla="*/ 3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110">
              <a:extLst>
                <a:ext uri="{FF2B5EF4-FFF2-40B4-BE49-F238E27FC236}">
                  <a16:creationId xmlns:a16="http://schemas.microsoft.com/office/drawing/2014/main" id="{D3E0DBE1-E58D-4FAA-B26C-31400A0A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164"/>
              <a:ext cx="10" cy="11"/>
            </a:xfrm>
            <a:custGeom>
              <a:avLst/>
              <a:gdLst>
                <a:gd name="T0" fmla="*/ 22 w 6"/>
                <a:gd name="T1" fmla="*/ 24 h 6"/>
                <a:gd name="T2" fmla="*/ 8 w 6"/>
                <a:gd name="T3" fmla="*/ 31 h 6"/>
                <a:gd name="T4" fmla="*/ 5 w 6"/>
                <a:gd name="T5" fmla="*/ 13 h 6"/>
                <a:gd name="T6" fmla="*/ 20 w 6"/>
                <a:gd name="T7" fmla="*/ 0 h 6"/>
                <a:gd name="T8" fmla="*/ 2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111">
              <a:extLst>
                <a:ext uri="{FF2B5EF4-FFF2-40B4-BE49-F238E27FC236}">
                  <a16:creationId xmlns:a16="http://schemas.microsoft.com/office/drawing/2014/main" id="{49A2CA7B-AC98-4E17-BCA7-E4A931EF0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847"/>
              <a:ext cx="147" cy="158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4" name="Freeform 112">
              <a:extLst>
                <a:ext uri="{FF2B5EF4-FFF2-40B4-BE49-F238E27FC236}">
                  <a16:creationId xmlns:a16="http://schemas.microsoft.com/office/drawing/2014/main" id="{FC2CD7F6-CB69-44C4-AAA1-F1C91826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856"/>
              <a:ext cx="108" cy="118"/>
            </a:xfrm>
            <a:custGeom>
              <a:avLst/>
              <a:gdLst>
                <a:gd name="T0" fmla="*/ 174 w 64"/>
                <a:gd name="T1" fmla="*/ 0 h 65"/>
                <a:gd name="T2" fmla="*/ 105 w 64"/>
                <a:gd name="T3" fmla="*/ 24 h 65"/>
                <a:gd name="T4" fmla="*/ 42 w 64"/>
                <a:gd name="T5" fmla="*/ 80 h 65"/>
                <a:gd name="T6" fmla="*/ 20 w 64"/>
                <a:gd name="T7" fmla="*/ 287 h 65"/>
                <a:gd name="T8" fmla="*/ 96 w 64"/>
                <a:gd name="T9" fmla="*/ 388 h 65"/>
                <a:gd name="T10" fmla="*/ 182 w 64"/>
                <a:gd name="T11" fmla="*/ 294 h 65"/>
                <a:gd name="T12" fmla="*/ 285 w 64"/>
                <a:gd name="T13" fmla="*/ 89 h 65"/>
                <a:gd name="T14" fmla="*/ 169 w 64"/>
                <a:gd name="T15" fmla="*/ 7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65">
                  <a:moveTo>
                    <a:pt x="36" y="0"/>
                  </a:moveTo>
                  <a:cubicBezTo>
                    <a:pt x="31" y="2"/>
                    <a:pt x="27" y="2"/>
                    <a:pt x="22" y="4"/>
                  </a:cubicBezTo>
                  <a:cubicBezTo>
                    <a:pt x="18" y="6"/>
                    <a:pt x="13" y="10"/>
                    <a:pt x="9" y="13"/>
                  </a:cubicBezTo>
                  <a:cubicBezTo>
                    <a:pt x="1" y="22"/>
                    <a:pt x="0" y="38"/>
                    <a:pt x="4" y="48"/>
                  </a:cubicBezTo>
                  <a:cubicBezTo>
                    <a:pt x="7" y="54"/>
                    <a:pt x="12" y="64"/>
                    <a:pt x="20" y="65"/>
                  </a:cubicBezTo>
                  <a:cubicBezTo>
                    <a:pt x="26" y="65"/>
                    <a:pt x="32" y="52"/>
                    <a:pt x="38" y="49"/>
                  </a:cubicBezTo>
                  <a:cubicBezTo>
                    <a:pt x="48" y="41"/>
                    <a:pt x="64" y="31"/>
                    <a:pt x="59" y="15"/>
                  </a:cubicBezTo>
                  <a:cubicBezTo>
                    <a:pt x="56" y="3"/>
                    <a:pt x="45" y="3"/>
                    <a:pt x="35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113">
              <a:extLst>
                <a:ext uri="{FF2B5EF4-FFF2-40B4-BE49-F238E27FC236}">
                  <a16:creationId xmlns:a16="http://schemas.microsoft.com/office/drawing/2014/main" id="{23E5287F-F4FC-4C2A-A19B-9BBC2E9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865"/>
              <a:ext cx="34" cy="37"/>
            </a:xfrm>
            <a:custGeom>
              <a:avLst/>
              <a:gdLst>
                <a:gd name="T0" fmla="*/ 78 w 20"/>
                <a:gd name="T1" fmla="*/ 104 h 20"/>
                <a:gd name="T2" fmla="*/ 15 w 20"/>
                <a:gd name="T3" fmla="*/ 105 h 20"/>
                <a:gd name="T4" fmla="*/ 20 w 20"/>
                <a:gd name="T5" fmla="*/ 24 h 20"/>
                <a:gd name="T6" fmla="*/ 83 w 20"/>
                <a:gd name="T7" fmla="*/ 20 h 20"/>
                <a:gd name="T8" fmla="*/ 78 w 20"/>
                <a:gd name="T9" fmla="*/ 10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6" y="16"/>
                  </a:moveTo>
                  <a:cubicBezTo>
                    <a:pt x="12" y="20"/>
                    <a:pt x="6" y="20"/>
                    <a:pt x="3" y="17"/>
                  </a:cubicBezTo>
                  <a:cubicBezTo>
                    <a:pt x="0" y="13"/>
                    <a:pt x="0" y="8"/>
                    <a:pt x="4" y="4"/>
                  </a:cubicBezTo>
                  <a:cubicBezTo>
                    <a:pt x="8" y="0"/>
                    <a:pt x="13" y="0"/>
                    <a:pt x="17" y="3"/>
                  </a:cubicBezTo>
                  <a:cubicBezTo>
                    <a:pt x="20" y="7"/>
                    <a:pt x="20" y="13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114">
              <a:extLst>
                <a:ext uri="{FF2B5EF4-FFF2-40B4-BE49-F238E27FC236}">
                  <a16:creationId xmlns:a16="http://schemas.microsoft.com/office/drawing/2014/main" id="{2F526DDD-5C86-42F2-9938-0181C8B33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1891"/>
              <a:ext cx="24" cy="27"/>
            </a:xfrm>
            <a:custGeom>
              <a:avLst/>
              <a:gdLst>
                <a:gd name="T0" fmla="*/ 62 w 14"/>
                <a:gd name="T1" fmla="*/ 58 h 15"/>
                <a:gd name="T2" fmla="*/ 21 w 14"/>
                <a:gd name="T3" fmla="*/ 81 h 15"/>
                <a:gd name="T4" fmla="*/ 9 w 14"/>
                <a:gd name="T5" fmla="*/ 29 h 15"/>
                <a:gd name="T6" fmla="*/ 50 w 14"/>
                <a:gd name="T7" fmla="*/ 13 h 15"/>
                <a:gd name="T8" fmla="*/ 62 w 14"/>
                <a:gd name="T9" fmla="*/ 5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2" y="10"/>
                  </a:moveTo>
                  <a:cubicBezTo>
                    <a:pt x="11" y="14"/>
                    <a:pt x="7" y="15"/>
                    <a:pt x="4" y="14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3" y="3"/>
                    <a:pt x="14" y="7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Oval 115">
              <a:extLst>
                <a:ext uri="{FF2B5EF4-FFF2-40B4-BE49-F238E27FC236}">
                  <a16:creationId xmlns:a16="http://schemas.microsoft.com/office/drawing/2014/main" id="{D72DA07B-8079-44B7-B11B-1D3E5328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931"/>
              <a:ext cx="59" cy="63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8" name="Freeform 116">
              <a:extLst>
                <a:ext uri="{FF2B5EF4-FFF2-40B4-BE49-F238E27FC236}">
                  <a16:creationId xmlns:a16="http://schemas.microsoft.com/office/drawing/2014/main" id="{3015A68C-E9D2-4228-AEA5-324088E0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934"/>
              <a:ext cx="45" cy="47"/>
            </a:xfrm>
            <a:custGeom>
              <a:avLst/>
              <a:gdLst>
                <a:gd name="T0" fmla="*/ 78 w 26"/>
                <a:gd name="T1" fmla="*/ 0 h 26"/>
                <a:gd name="T2" fmla="*/ 50 w 26"/>
                <a:gd name="T3" fmla="*/ 13 h 26"/>
                <a:gd name="T4" fmla="*/ 21 w 26"/>
                <a:gd name="T5" fmla="*/ 29 h 26"/>
                <a:gd name="T6" fmla="*/ 9 w 26"/>
                <a:gd name="T7" fmla="*/ 110 h 26"/>
                <a:gd name="T8" fmla="*/ 42 w 26"/>
                <a:gd name="T9" fmla="*/ 154 h 26"/>
                <a:gd name="T10" fmla="*/ 83 w 26"/>
                <a:gd name="T11" fmla="*/ 110 h 26"/>
                <a:gd name="T12" fmla="*/ 126 w 26"/>
                <a:gd name="T13" fmla="*/ 36 h 26"/>
                <a:gd name="T14" fmla="*/ 78 w 2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3" y="1"/>
                    <a:pt x="11" y="1"/>
                    <a:pt x="10" y="2"/>
                  </a:cubicBezTo>
                  <a:cubicBezTo>
                    <a:pt x="8" y="2"/>
                    <a:pt x="6" y="4"/>
                    <a:pt x="4" y="5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3" y="21"/>
                    <a:pt x="6" y="25"/>
                    <a:pt x="8" y="26"/>
                  </a:cubicBezTo>
                  <a:cubicBezTo>
                    <a:pt x="11" y="26"/>
                    <a:pt x="13" y="21"/>
                    <a:pt x="16" y="19"/>
                  </a:cubicBezTo>
                  <a:cubicBezTo>
                    <a:pt x="20" y="16"/>
                    <a:pt x="26" y="12"/>
                    <a:pt x="24" y="6"/>
                  </a:cubicBezTo>
                  <a:cubicBezTo>
                    <a:pt x="23" y="1"/>
                    <a:pt x="19" y="1"/>
                    <a:pt x="15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117">
              <a:extLst>
                <a:ext uri="{FF2B5EF4-FFF2-40B4-BE49-F238E27FC236}">
                  <a16:creationId xmlns:a16="http://schemas.microsoft.com/office/drawing/2014/main" id="{AF280E26-9388-4482-9F7E-1725D631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938"/>
              <a:ext cx="15" cy="14"/>
            </a:xfrm>
            <a:custGeom>
              <a:avLst/>
              <a:gdLst>
                <a:gd name="T0" fmla="*/ 33 w 9"/>
                <a:gd name="T1" fmla="*/ 33 h 8"/>
                <a:gd name="T2" fmla="*/ 8 w 9"/>
                <a:gd name="T3" fmla="*/ 37 h 8"/>
                <a:gd name="T4" fmla="*/ 8 w 9"/>
                <a:gd name="T5" fmla="*/ 7 h 8"/>
                <a:gd name="T6" fmla="*/ 33 w 9"/>
                <a:gd name="T7" fmla="*/ 7 h 8"/>
                <a:gd name="T8" fmla="*/ 33 w 9"/>
                <a:gd name="T9" fmla="*/ 3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6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9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118">
              <a:extLst>
                <a:ext uri="{FF2B5EF4-FFF2-40B4-BE49-F238E27FC236}">
                  <a16:creationId xmlns:a16="http://schemas.microsoft.com/office/drawing/2014/main" id="{4044E20C-98EE-45BE-9DA7-17D5BF23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949"/>
              <a:ext cx="9" cy="11"/>
            </a:xfrm>
            <a:custGeom>
              <a:avLst/>
              <a:gdLst>
                <a:gd name="T0" fmla="*/ 29 w 5"/>
                <a:gd name="T1" fmla="*/ 24 h 6"/>
                <a:gd name="T2" fmla="*/ 7 w 5"/>
                <a:gd name="T3" fmla="*/ 31 h 6"/>
                <a:gd name="T4" fmla="*/ 0 w 5"/>
                <a:gd name="T5" fmla="*/ 13 h 6"/>
                <a:gd name="T6" fmla="*/ 23 w 5"/>
                <a:gd name="T7" fmla="*/ 0 h 6"/>
                <a:gd name="T8" fmla="*/ 29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Oval 119">
              <a:extLst>
                <a:ext uri="{FF2B5EF4-FFF2-40B4-BE49-F238E27FC236}">
                  <a16:creationId xmlns:a16="http://schemas.microsoft.com/office/drawing/2014/main" id="{1A865390-B0B4-4FEA-9828-4B759640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032"/>
              <a:ext cx="39" cy="4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52" name="Freeform 120">
              <a:extLst>
                <a:ext uri="{FF2B5EF4-FFF2-40B4-BE49-F238E27FC236}">
                  <a16:creationId xmlns:a16="http://schemas.microsoft.com/office/drawing/2014/main" id="{687C4FEC-EE88-41D3-B756-53F70022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036"/>
              <a:ext cx="27" cy="29"/>
            </a:xfrm>
            <a:custGeom>
              <a:avLst/>
              <a:gdLst>
                <a:gd name="T0" fmla="*/ 42 w 16"/>
                <a:gd name="T1" fmla="*/ 0 h 16"/>
                <a:gd name="T2" fmla="*/ 29 w 16"/>
                <a:gd name="T3" fmla="*/ 7 h 16"/>
                <a:gd name="T4" fmla="*/ 14 w 16"/>
                <a:gd name="T5" fmla="*/ 16 h 16"/>
                <a:gd name="T6" fmla="*/ 5 w 16"/>
                <a:gd name="T7" fmla="*/ 73 h 16"/>
                <a:gd name="T8" fmla="*/ 24 w 16"/>
                <a:gd name="T9" fmla="*/ 96 h 16"/>
                <a:gd name="T10" fmla="*/ 49 w 16"/>
                <a:gd name="T11" fmla="*/ 73 h 16"/>
                <a:gd name="T12" fmla="*/ 71 w 16"/>
                <a:gd name="T13" fmla="*/ 16 h 16"/>
                <a:gd name="T14" fmla="*/ 42 w 16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3"/>
                    <a:pt x="3" y="16"/>
                    <a:pt x="5" y="16"/>
                  </a:cubicBezTo>
                  <a:cubicBezTo>
                    <a:pt x="7" y="16"/>
                    <a:pt x="9" y="13"/>
                    <a:pt x="10" y="12"/>
                  </a:cubicBezTo>
                  <a:cubicBezTo>
                    <a:pt x="13" y="10"/>
                    <a:pt x="16" y="7"/>
                    <a:pt x="15" y="3"/>
                  </a:cubicBezTo>
                  <a:cubicBezTo>
                    <a:pt x="14" y="0"/>
                    <a:pt x="12" y="0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121">
              <a:extLst>
                <a:ext uri="{FF2B5EF4-FFF2-40B4-BE49-F238E27FC236}">
                  <a16:creationId xmlns:a16="http://schemas.microsoft.com/office/drawing/2014/main" id="{9585EEEC-5FE7-4E6F-A87E-B1CDAD9B9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037"/>
              <a:ext cx="8" cy="10"/>
            </a:xfrm>
            <a:custGeom>
              <a:avLst/>
              <a:gdLst>
                <a:gd name="T0" fmla="*/ 16 w 5"/>
                <a:gd name="T1" fmla="*/ 32 h 5"/>
                <a:gd name="T2" fmla="*/ 5 w 5"/>
                <a:gd name="T3" fmla="*/ 32 h 5"/>
                <a:gd name="T4" fmla="*/ 5 w 5"/>
                <a:gd name="T5" fmla="*/ 8 h 5"/>
                <a:gd name="T6" fmla="*/ 16 w 5"/>
                <a:gd name="T7" fmla="*/ 8 h 5"/>
                <a:gd name="T8" fmla="*/ 16 w 5"/>
                <a:gd name="T9" fmla="*/ 3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122">
              <a:extLst>
                <a:ext uri="{FF2B5EF4-FFF2-40B4-BE49-F238E27FC236}">
                  <a16:creationId xmlns:a16="http://schemas.microsoft.com/office/drawing/2014/main" id="{E6BCB06D-DE6B-4B84-9B8E-655BFB9E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045"/>
              <a:ext cx="5" cy="5"/>
            </a:xfrm>
            <a:custGeom>
              <a:avLst/>
              <a:gdLst>
                <a:gd name="T0" fmla="*/ 13 w 3"/>
                <a:gd name="T1" fmla="*/ 8 h 3"/>
                <a:gd name="T2" fmla="*/ 5 w 3"/>
                <a:gd name="T3" fmla="*/ 13 h 3"/>
                <a:gd name="T4" fmla="*/ 0 w 3"/>
                <a:gd name="T5" fmla="*/ 5 h 3"/>
                <a:gd name="T6" fmla="*/ 8 w 3"/>
                <a:gd name="T7" fmla="*/ 0 h 3"/>
                <a:gd name="T8" fmla="*/ 13 w 3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Oval 123">
              <a:extLst>
                <a:ext uri="{FF2B5EF4-FFF2-40B4-BE49-F238E27FC236}">
                  <a16:creationId xmlns:a16="http://schemas.microsoft.com/office/drawing/2014/main" id="{B72D33BA-6735-428A-82E4-D80E9D129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782"/>
              <a:ext cx="39" cy="4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56" name="Freeform 124">
              <a:extLst>
                <a:ext uri="{FF2B5EF4-FFF2-40B4-BE49-F238E27FC236}">
                  <a16:creationId xmlns:a16="http://schemas.microsoft.com/office/drawing/2014/main" id="{86508160-F08D-4F56-8CDB-DBE56AE9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786"/>
              <a:ext cx="29" cy="29"/>
            </a:xfrm>
            <a:custGeom>
              <a:avLst/>
              <a:gdLst>
                <a:gd name="T0" fmla="*/ 44 w 17"/>
                <a:gd name="T1" fmla="*/ 0 h 16"/>
                <a:gd name="T2" fmla="*/ 29 w 17"/>
                <a:gd name="T3" fmla="*/ 7 h 16"/>
                <a:gd name="T4" fmla="*/ 15 w 17"/>
                <a:gd name="T5" fmla="*/ 16 h 16"/>
                <a:gd name="T6" fmla="*/ 5 w 17"/>
                <a:gd name="T7" fmla="*/ 73 h 16"/>
                <a:gd name="T8" fmla="*/ 26 w 17"/>
                <a:gd name="T9" fmla="*/ 96 h 16"/>
                <a:gd name="T10" fmla="*/ 49 w 17"/>
                <a:gd name="T11" fmla="*/ 73 h 16"/>
                <a:gd name="T12" fmla="*/ 75 w 17"/>
                <a:gd name="T13" fmla="*/ 24 h 16"/>
                <a:gd name="T14" fmla="*/ 44 w 17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3"/>
                    <a:pt x="4" y="16"/>
                    <a:pt x="5" y="16"/>
                  </a:cubicBezTo>
                  <a:cubicBezTo>
                    <a:pt x="7" y="16"/>
                    <a:pt x="9" y="13"/>
                    <a:pt x="10" y="12"/>
                  </a:cubicBezTo>
                  <a:cubicBezTo>
                    <a:pt x="13" y="10"/>
                    <a:pt x="17" y="8"/>
                    <a:pt x="15" y="4"/>
                  </a:cubicBezTo>
                  <a:cubicBezTo>
                    <a:pt x="15" y="0"/>
                    <a:pt x="12" y="0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125">
              <a:extLst>
                <a:ext uri="{FF2B5EF4-FFF2-40B4-BE49-F238E27FC236}">
                  <a16:creationId xmlns:a16="http://schemas.microsoft.com/office/drawing/2014/main" id="{5BF9AB43-57E7-4D8E-B7F5-7510CA3C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788"/>
              <a:ext cx="8" cy="9"/>
            </a:xfrm>
            <a:custGeom>
              <a:avLst/>
              <a:gdLst>
                <a:gd name="T0" fmla="*/ 16 w 5"/>
                <a:gd name="T1" fmla="*/ 23 h 5"/>
                <a:gd name="T2" fmla="*/ 5 w 5"/>
                <a:gd name="T3" fmla="*/ 23 h 5"/>
                <a:gd name="T4" fmla="*/ 5 w 5"/>
                <a:gd name="T5" fmla="*/ 7 h 5"/>
                <a:gd name="T6" fmla="*/ 16 w 5"/>
                <a:gd name="T7" fmla="*/ 7 h 5"/>
                <a:gd name="T8" fmla="*/ 16 w 5"/>
                <a:gd name="T9" fmla="*/ 2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26">
              <a:extLst>
                <a:ext uri="{FF2B5EF4-FFF2-40B4-BE49-F238E27FC236}">
                  <a16:creationId xmlns:a16="http://schemas.microsoft.com/office/drawing/2014/main" id="{9A66B52A-882A-41FD-B0EC-7DC0FD308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795"/>
              <a:ext cx="6" cy="5"/>
            </a:xfrm>
            <a:custGeom>
              <a:avLst/>
              <a:gdLst>
                <a:gd name="T0" fmla="*/ 24 w 3"/>
                <a:gd name="T1" fmla="*/ 8 h 3"/>
                <a:gd name="T2" fmla="*/ 8 w 3"/>
                <a:gd name="T3" fmla="*/ 13 h 3"/>
                <a:gd name="T4" fmla="*/ 0 w 3"/>
                <a:gd name="T5" fmla="*/ 5 h 3"/>
                <a:gd name="T6" fmla="*/ 16 w 3"/>
                <a:gd name="T7" fmla="*/ 0 h 3"/>
                <a:gd name="T8" fmla="*/ 24 w 3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Oval 127">
              <a:extLst>
                <a:ext uri="{FF2B5EF4-FFF2-40B4-BE49-F238E27FC236}">
                  <a16:creationId xmlns:a16="http://schemas.microsoft.com/office/drawing/2014/main" id="{F463E21A-A285-40B5-B2AE-25DDF2510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1630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0" name="Freeform 128">
              <a:extLst>
                <a:ext uri="{FF2B5EF4-FFF2-40B4-BE49-F238E27FC236}">
                  <a16:creationId xmlns:a16="http://schemas.microsoft.com/office/drawing/2014/main" id="{94F17153-CAED-4E2C-ADBE-1835541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632"/>
              <a:ext cx="27" cy="31"/>
            </a:xfrm>
            <a:custGeom>
              <a:avLst/>
              <a:gdLst>
                <a:gd name="T0" fmla="*/ 42 w 16"/>
                <a:gd name="T1" fmla="*/ 0 h 17"/>
                <a:gd name="T2" fmla="*/ 24 w 16"/>
                <a:gd name="T3" fmla="*/ 7 h 17"/>
                <a:gd name="T4" fmla="*/ 8 w 16"/>
                <a:gd name="T5" fmla="*/ 24 h 17"/>
                <a:gd name="T6" fmla="*/ 5 w 16"/>
                <a:gd name="T7" fmla="*/ 73 h 17"/>
                <a:gd name="T8" fmla="*/ 24 w 16"/>
                <a:gd name="T9" fmla="*/ 104 h 17"/>
                <a:gd name="T10" fmla="*/ 42 w 16"/>
                <a:gd name="T11" fmla="*/ 80 h 17"/>
                <a:gd name="T12" fmla="*/ 71 w 16"/>
                <a:gd name="T13" fmla="*/ 24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7" y="1"/>
                    <a:pt x="5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6"/>
                    <a:pt x="0" y="10"/>
                    <a:pt x="1" y="12"/>
                  </a:cubicBezTo>
                  <a:cubicBezTo>
                    <a:pt x="1" y="14"/>
                    <a:pt x="3" y="17"/>
                    <a:pt x="5" y="17"/>
                  </a:cubicBezTo>
                  <a:cubicBezTo>
                    <a:pt x="6" y="17"/>
                    <a:pt x="8" y="14"/>
                    <a:pt x="9" y="13"/>
                  </a:cubicBezTo>
                  <a:cubicBezTo>
                    <a:pt x="12" y="11"/>
                    <a:pt x="16" y="8"/>
                    <a:pt x="15" y="4"/>
                  </a:cubicBezTo>
                  <a:cubicBezTo>
                    <a:pt x="14" y="1"/>
                    <a:pt x="11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129">
              <a:extLst>
                <a:ext uri="{FF2B5EF4-FFF2-40B4-BE49-F238E27FC236}">
                  <a16:creationId xmlns:a16="http://schemas.microsoft.com/office/drawing/2014/main" id="{F82E6729-7E26-4CE5-8763-0008D70B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1635"/>
              <a:ext cx="11" cy="10"/>
            </a:xfrm>
            <a:custGeom>
              <a:avLst/>
              <a:gdLst>
                <a:gd name="T0" fmla="*/ 31 w 6"/>
                <a:gd name="T1" fmla="*/ 32 h 5"/>
                <a:gd name="T2" fmla="*/ 7 w 6"/>
                <a:gd name="T3" fmla="*/ 32 h 5"/>
                <a:gd name="T4" fmla="*/ 13 w 6"/>
                <a:gd name="T5" fmla="*/ 8 h 5"/>
                <a:gd name="T6" fmla="*/ 31 w 6"/>
                <a:gd name="T7" fmla="*/ 0 h 5"/>
                <a:gd name="T8" fmla="*/ 31 w 6"/>
                <a:gd name="T9" fmla="*/ 3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130">
              <a:extLst>
                <a:ext uri="{FF2B5EF4-FFF2-40B4-BE49-F238E27FC236}">
                  <a16:creationId xmlns:a16="http://schemas.microsoft.com/office/drawing/2014/main" id="{FAD74DC0-32D2-435B-9CB5-CDFA8877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641"/>
              <a:ext cx="7" cy="7"/>
            </a:xfrm>
            <a:custGeom>
              <a:avLst/>
              <a:gdLst>
                <a:gd name="T0" fmla="*/ 16 w 4"/>
                <a:gd name="T1" fmla="*/ 16 h 4"/>
                <a:gd name="T2" fmla="*/ 7 w 4"/>
                <a:gd name="T3" fmla="*/ 21 h 4"/>
                <a:gd name="T4" fmla="*/ 0 w 4"/>
                <a:gd name="T5" fmla="*/ 7 h 4"/>
                <a:gd name="T6" fmla="*/ 16 w 4"/>
                <a:gd name="T7" fmla="*/ 7 h 4"/>
                <a:gd name="T8" fmla="*/ 16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Oval 131">
              <a:extLst>
                <a:ext uri="{FF2B5EF4-FFF2-40B4-BE49-F238E27FC236}">
                  <a16:creationId xmlns:a16="http://schemas.microsoft.com/office/drawing/2014/main" id="{9E1A4171-0F3A-4636-AE28-88086D4E7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1766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4" name="Freeform 132">
              <a:extLst>
                <a:ext uri="{FF2B5EF4-FFF2-40B4-BE49-F238E27FC236}">
                  <a16:creationId xmlns:a16="http://schemas.microsoft.com/office/drawing/2014/main" id="{33C87A3C-E02B-476E-A813-FF05F0D5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768"/>
              <a:ext cx="27" cy="30"/>
            </a:xfrm>
            <a:custGeom>
              <a:avLst/>
              <a:gdLst>
                <a:gd name="T0" fmla="*/ 42 w 16"/>
                <a:gd name="T1" fmla="*/ 0 h 17"/>
                <a:gd name="T2" fmla="*/ 24 w 16"/>
                <a:gd name="T3" fmla="*/ 7 h 17"/>
                <a:gd name="T4" fmla="*/ 8 w 16"/>
                <a:gd name="T5" fmla="*/ 16 h 17"/>
                <a:gd name="T6" fmla="*/ 5 w 16"/>
                <a:gd name="T7" fmla="*/ 65 h 17"/>
                <a:gd name="T8" fmla="*/ 24 w 16"/>
                <a:gd name="T9" fmla="*/ 94 h 17"/>
                <a:gd name="T10" fmla="*/ 42 w 16"/>
                <a:gd name="T11" fmla="*/ 65 h 17"/>
                <a:gd name="T12" fmla="*/ 71 w 16"/>
                <a:gd name="T13" fmla="*/ 21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6" y="1"/>
                    <a:pt x="5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6"/>
                    <a:pt x="0" y="10"/>
                    <a:pt x="1" y="12"/>
                  </a:cubicBezTo>
                  <a:cubicBezTo>
                    <a:pt x="1" y="14"/>
                    <a:pt x="3" y="16"/>
                    <a:pt x="5" y="17"/>
                  </a:cubicBezTo>
                  <a:cubicBezTo>
                    <a:pt x="6" y="17"/>
                    <a:pt x="8" y="13"/>
                    <a:pt x="9" y="12"/>
                  </a:cubicBezTo>
                  <a:cubicBezTo>
                    <a:pt x="12" y="10"/>
                    <a:pt x="16" y="8"/>
                    <a:pt x="15" y="4"/>
                  </a:cubicBezTo>
                  <a:cubicBezTo>
                    <a:pt x="14" y="1"/>
                    <a:pt x="11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133">
              <a:extLst>
                <a:ext uri="{FF2B5EF4-FFF2-40B4-BE49-F238E27FC236}">
                  <a16:creationId xmlns:a16="http://schemas.microsoft.com/office/drawing/2014/main" id="{3945B982-0410-420C-9579-EB0C82C1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769"/>
              <a:ext cx="10" cy="11"/>
            </a:xfrm>
            <a:custGeom>
              <a:avLst/>
              <a:gdLst>
                <a:gd name="T0" fmla="*/ 20 w 6"/>
                <a:gd name="T1" fmla="*/ 31 h 6"/>
                <a:gd name="T2" fmla="*/ 5 w 6"/>
                <a:gd name="T3" fmla="*/ 31 h 6"/>
                <a:gd name="T4" fmla="*/ 5 w 6"/>
                <a:gd name="T5" fmla="*/ 7 h 6"/>
                <a:gd name="T6" fmla="*/ 22 w 6"/>
                <a:gd name="T7" fmla="*/ 7 h 6"/>
                <a:gd name="T8" fmla="*/ 20 w 6"/>
                <a:gd name="T9" fmla="*/ 3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134">
              <a:extLst>
                <a:ext uri="{FF2B5EF4-FFF2-40B4-BE49-F238E27FC236}">
                  <a16:creationId xmlns:a16="http://schemas.microsoft.com/office/drawing/2014/main" id="{32F27DB2-9541-40D3-B723-85FC34C3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777"/>
              <a:ext cx="5" cy="7"/>
            </a:xfrm>
            <a:custGeom>
              <a:avLst/>
              <a:gdLst>
                <a:gd name="T0" fmla="*/ 13 w 3"/>
                <a:gd name="T1" fmla="*/ 16 h 4"/>
                <a:gd name="T2" fmla="*/ 5 w 3"/>
                <a:gd name="T3" fmla="*/ 16 h 4"/>
                <a:gd name="T4" fmla="*/ 0 w 3"/>
                <a:gd name="T5" fmla="*/ 7 h 4"/>
                <a:gd name="T6" fmla="*/ 8 w 3"/>
                <a:gd name="T7" fmla="*/ 0 h 4"/>
                <a:gd name="T8" fmla="*/ 13 w 3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Oval 135">
              <a:extLst>
                <a:ext uri="{FF2B5EF4-FFF2-40B4-BE49-F238E27FC236}">
                  <a16:creationId xmlns:a16="http://schemas.microsoft.com/office/drawing/2014/main" id="{307A2371-7BE9-45A8-9CB0-DFCF3C89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70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8" name="Freeform 136">
              <a:extLst>
                <a:ext uri="{FF2B5EF4-FFF2-40B4-BE49-F238E27FC236}">
                  <a16:creationId xmlns:a16="http://schemas.microsoft.com/office/drawing/2014/main" id="{9EA03CF1-85D1-4455-8D7A-A24010CD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072"/>
              <a:ext cx="27" cy="31"/>
            </a:xfrm>
            <a:custGeom>
              <a:avLst/>
              <a:gdLst>
                <a:gd name="T0" fmla="*/ 42 w 16"/>
                <a:gd name="T1" fmla="*/ 0 h 17"/>
                <a:gd name="T2" fmla="*/ 29 w 16"/>
                <a:gd name="T3" fmla="*/ 7 h 17"/>
                <a:gd name="T4" fmla="*/ 14 w 16"/>
                <a:gd name="T5" fmla="*/ 16 h 17"/>
                <a:gd name="T6" fmla="*/ 5 w 16"/>
                <a:gd name="T7" fmla="*/ 73 h 17"/>
                <a:gd name="T8" fmla="*/ 24 w 16"/>
                <a:gd name="T9" fmla="*/ 97 h 17"/>
                <a:gd name="T10" fmla="*/ 49 w 16"/>
                <a:gd name="T11" fmla="*/ 73 h 17"/>
                <a:gd name="T12" fmla="*/ 71 w 16"/>
                <a:gd name="T13" fmla="*/ 24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2"/>
                    <a:pt x="3" y="3"/>
                    <a:pt x="3" y="3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4"/>
                    <a:pt x="3" y="16"/>
                    <a:pt x="5" y="16"/>
                  </a:cubicBezTo>
                  <a:cubicBezTo>
                    <a:pt x="7" y="17"/>
                    <a:pt x="8" y="13"/>
                    <a:pt x="10" y="12"/>
                  </a:cubicBezTo>
                  <a:cubicBezTo>
                    <a:pt x="13" y="10"/>
                    <a:pt x="16" y="8"/>
                    <a:pt x="15" y="4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137">
              <a:extLst>
                <a:ext uri="{FF2B5EF4-FFF2-40B4-BE49-F238E27FC236}">
                  <a16:creationId xmlns:a16="http://schemas.microsoft.com/office/drawing/2014/main" id="{083C0933-0EE5-4AE5-8643-132EC98EC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074"/>
              <a:ext cx="9" cy="9"/>
            </a:xfrm>
            <a:custGeom>
              <a:avLst/>
              <a:gdLst>
                <a:gd name="T0" fmla="*/ 23 w 5"/>
                <a:gd name="T1" fmla="*/ 23 h 5"/>
                <a:gd name="T2" fmla="*/ 7 w 5"/>
                <a:gd name="T3" fmla="*/ 29 h 5"/>
                <a:gd name="T4" fmla="*/ 7 w 5"/>
                <a:gd name="T5" fmla="*/ 7 h 5"/>
                <a:gd name="T6" fmla="*/ 23 w 5"/>
                <a:gd name="T7" fmla="*/ 7 h 5"/>
                <a:gd name="T8" fmla="*/ 23 w 5"/>
                <a:gd name="T9" fmla="*/ 2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138">
              <a:extLst>
                <a:ext uri="{FF2B5EF4-FFF2-40B4-BE49-F238E27FC236}">
                  <a16:creationId xmlns:a16="http://schemas.microsoft.com/office/drawing/2014/main" id="{0A4D842B-9D7C-4072-A9F8-955F7F30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2081"/>
              <a:ext cx="5" cy="7"/>
            </a:xfrm>
            <a:custGeom>
              <a:avLst/>
              <a:gdLst>
                <a:gd name="T0" fmla="*/ 13 w 3"/>
                <a:gd name="T1" fmla="*/ 12 h 4"/>
                <a:gd name="T2" fmla="*/ 5 w 3"/>
                <a:gd name="T3" fmla="*/ 16 h 4"/>
                <a:gd name="T4" fmla="*/ 0 w 3"/>
                <a:gd name="T5" fmla="*/ 7 h 4"/>
                <a:gd name="T6" fmla="*/ 8 w 3"/>
                <a:gd name="T7" fmla="*/ 0 h 4"/>
                <a:gd name="T8" fmla="*/ 13 w 3"/>
                <a:gd name="T9" fmla="*/ 1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Oval 139">
              <a:extLst>
                <a:ext uri="{FF2B5EF4-FFF2-40B4-BE49-F238E27FC236}">
                  <a16:creationId xmlns:a16="http://schemas.microsoft.com/office/drawing/2014/main" id="{4E888919-65B6-4CC6-9DBA-7AC95133A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1538"/>
              <a:ext cx="115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72" name="Freeform 140">
              <a:extLst>
                <a:ext uri="{FF2B5EF4-FFF2-40B4-BE49-F238E27FC236}">
                  <a16:creationId xmlns:a16="http://schemas.microsoft.com/office/drawing/2014/main" id="{EC93726D-47BC-42EE-8473-18303B23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1545"/>
              <a:ext cx="87" cy="94"/>
            </a:xfrm>
            <a:custGeom>
              <a:avLst/>
              <a:gdLst>
                <a:gd name="T0" fmla="*/ 143 w 51"/>
                <a:gd name="T1" fmla="*/ 0 h 52"/>
                <a:gd name="T2" fmla="*/ 90 w 51"/>
                <a:gd name="T3" fmla="*/ 16 h 52"/>
                <a:gd name="T4" fmla="*/ 41 w 51"/>
                <a:gd name="T5" fmla="*/ 65 h 52"/>
                <a:gd name="T6" fmla="*/ 20 w 51"/>
                <a:gd name="T7" fmla="*/ 226 h 52"/>
                <a:gd name="T8" fmla="*/ 78 w 51"/>
                <a:gd name="T9" fmla="*/ 300 h 52"/>
                <a:gd name="T10" fmla="*/ 148 w 51"/>
                <a:gd name="T11" fmla="*/ 226 h 52"/>
                <a:gd name="T12" fmla="*/ 232 w 51"/>
                <a:gd name="T13" fmla="*/ 72 h 52"/>
                <a:gd name="T14" fmla="*/ 140 w 51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2">
                  <a:moveTo>
                    <a:pt x="29" y="0"/>
                  </a:moveTo>
                  <a:cubicBezTo>
                    <a:pt x="26" y="2"/>
                    <a:pt x="22" y="2"/>
                    <a:pt x="18" y="3"/>
                  </a:cubicBezTo>
                  <a:cubicBezTo>
                    <a:pt x="15" y="5"/>
                    <a:pt x="11" y="8"/>
                    <a:pt x="8" y="11"/>
                  </a:cubicBezTo>
                  <a:cubicBezTo>
                    <a:pt x="2" y="17"/>
                    <a:pt x="0" y="30"/>
                    <a:pt x="4" y="38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2" y="52"/>
                    <a:pt x="26" y="41"/>
                    <a:pt x="30" y="38"/>
                  </a:cubicBezTo>
                  <a:cubicBezTo>
                    <a:pt x="39" y="32"/>
                    <a:pt x="51" y="24"/>
                    <a:pt x="47" y="12"/>
                  </a:cubicBezTo>
                  <a:cubicBezTo>
                    <a:pt x="45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141">
              <a:extLst>
                <a:ext uri="{FF2B5EF4-FFF2-40B4-BE49-F238E27FC236}">
                  <a16:creationId xmlns:a16="http://schemas.microsoft.com/office/drawing/2014/main" id="{A94EFDFD-01AA-476A-8A64-78A4C104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552"/>
              <a:ext cx="28" cy="29"/>
            </a:xfrm>
            <a:custGeom>
              <a:avLst/>
              <a:gdLst>
                <a:gd name="T0" fmla="*/ 70 w 16"/>
                <a:gd name="T1" fmla="*/ 80 h 16"/>
                <a:gd name="T2" fmla="*/ 16 w 16"/>
                <a:gd name="T3" fmla="*/ 80 h 16"/>
                <a:gd name="T4" fmla="*/ 21 w 16"/>
                <a:gd name="T5" fmla="*/ 16 h 16"/>
                <a:gd name="T6" fmla="*/ 77 w 16"/>
                <a:gd name="T7" fmla="*/ 16 h 16"/>
                <a:gd name="T8" fmla="*/ 70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5" y="16"/>
                    <a:pt x="3" y="13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6" y="5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142">
              <a:extLst>
                <a:ext uri="{FF2B5EF4-FFF2-40B4-BE49-F238E27FC236}">
                  <a16:creationId xmlns:a16="http://schemas.microsoft.com/office/drawing/2014/main" id="{67D666CB-12A8-441E-9172-6B67AB93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1572"/>
              <a:ext cx="19" cy="22"/>
            </a:xfrm>
            <a:custGeom>
              <a:avLst/>
              <a:gdLst>
                <a:gd name="T0" fmla="*/ 48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48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1"/>
                    <a:pt x="5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8" y="2"/>
                  </a:cubicBezTo>
                  <a:cubicBezTo>
                    <a:pt x="10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Oval 143">
              <a:extLst>
                <a:ext uri="{FF2B5EF4-FFF2-40B4-BE49-F238E27FC236}">
                  <a16:creationId xmlns:a16="http://schemas.microsoft.com/office/drawing/2014/main" id="{0D19BA28-508A-4018-BA34-BEAD4B24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161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76" name="Freeform 144">
              <a:extLst>
                <a:ext uri="{FF2B5EF4-FFF2-40B4-BE49-F238E27FC236}">
                  <a16:creationId xmlns:a16="http://schemas.microsoft.com/office/drawing/2014/main" id="{C01B61BB-CCEE-45DC-985B-E142E552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168"/>
              <a:ext cx="85" cy="94"/>
            </a:xfrm>
            <a:custGeom>
              <a:avLst/>
              <a:gdLst>
                <a:gd name="T0" fmla="*/ 139 w 50"/>
                <a:gd name="T1" fmla="*/ 0 h 52"/>
                <a:gd name="T2" fmla="*/ 90 w 50"/>
                <a:gd name="T3" fmla="*/ 16 h 52"/>
                <a:gd name="T4" fmla="*/ 34 w 50"/>
                <a:gd name="T5" fmla="*/ 65 h 52"/>
                <a:gd name="T6" fmla="*/ 15 w 50"/>
                <a:gd name="T7" fmla="*/ 226 h 52"/>
                <a:gd name="T8" fmla="*/ 78 w 50"/>
                <a:gd name="T9" fmla="*/ 300 h 52"/>
                <a:gd name="T10" fmla="*/ 148 w 50"/>
                <a:gd name="T11" fmla="*/ 226 h 52"/>
                <a:gd name="T12" fmla="*/ 231 w 50"/>
                <a:gd name="T13" fmla="*/ 72 h 52"/>
                <a:gd name="T14" fmla="*/ 139 w 50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2">
                  <a:moveTo>
                    <a:pt x="28" y="0"/>
                  </a:moveTo>
                  <a:cubicBezTo>
                    <a:pt x="25" y="2"/>
                    <a:pt x="21" y="2"/>
                    <a:pt x="18" y="3"/>
                  </a:cubicBezTo>
                  <a:cubicBezTo>
                    <a:pt x="14" y="5"/>
                    <a:pt x="10" y="8"/>
                    <a:pt x="7" y="11"/>
                  </a:cubicBezTo>
                  <a:cubicBezTo>
                    <a:pt x="1" y="17"/>
                    <a:pt x="0" y="30"/>
                    <a:pt x="3" y="38"/>
                  </a:cubicBezTo>
                  <a:cubicBezTo>
                    <a:pt x="5" y="42"/>
                    <a:pt x="10" y="50"/>
                    <a:pt x="16" y="51"/>
                  </a:cubicBezTo>
                  <a:cubicBezTo>
                    <a:pt x="21" y="52"/>
                    <a:pt x="25" y="41"/>
                    <a:pt x="30" y="38"/>
                  </a:cubicBezTo>
                  <a:cubicBezTo>
                    <a:pt x="38" y="32"/>
                    <a:pt x="50" y="24"/>
                    <a:pt x="47" y="12"/>
                  </a:cubicBezTo>
                  <a:cubicBezTo>
                    <a:pt x="44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145">
              <a:extLst>
                <a:ext uri="{FF2B5EF4-FFF2-40B4-BE49-F238E27FC236}">
                  <a16:creationId xmlns:a16="http://schemas.microsoft.com/office/drawing/2014/main" id="{C5C9AF39-89D5-4BD8-B944-E8B42974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75"/>
              <a:ext cx="28" cy="29"/>
            </a:xfrm>
            <a:custGeom>
              <a:avLst/>
              <a:gdLst>
                <a:gd name="T0" fmla="*/ 65 w 16"/>
                <a:gd name="T1" fmla="*/ 80 h 16"/>
                <a:gd name="T2" fmla="*/ 12 w 16"/>
                <a:gd name="T3" fmla="*/ 80 h 16"/>
                <a:gd name="T4" fmla="*/ 16 w 16"/>
                <a:gd name="T5" fmla="*/ 16 h 16"/>
                <a:gd name="T6" fmla="*/ 70 w 16"/>
                <a:gd name="T7" fmla="*/ 16 h 16"/>
                <a:gd name="T8" fmla="*/ 65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6"/>
                    <a:pt x="5" y="16"/>
                    <a:pt x="2" y="13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16" y="5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146">
              <a:extLst>
                <a:ext uri="{FF2B5EF4-FFF2-40B4-BE49-F238E27FC236}">
                  <a16:creationId xmlns:a16="http://schemas.microsoft.com/office/drawing/2014/main" id="{6ACF3242-2E82-4492-A1E5-F87D967F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195"/>
              <a:ext cx="19" cy="22"/>
            </a:xfrm>
            <a:custGeom>
              <a:avLst/>
              <a:gdLst>
                <a:gd name="T0" fmla="*/ 50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50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1"/>
                    <a:pt x="6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2"/>
                    <a:pt x="6" y="0"/>
                    <a:pt x="8" y="2"/>
                  </a:cubicBezTo>
                  <a:cubicBezTo>
                    <a:pt x="10" y="3"/>
                    <a:pt x="11" y="6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Oval 147">
              <a:extLst>
                <a:ext uri="{FF2B5EF4-FFF2-40B4-BE49-F238E27FC236}">
                  <a16:creationId xmlns:a16="http://schemas.microsoft.com/office/drawing/2014/main" id="{E9ECC9DC-7523-4045-A872-FAB56F5F2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354"/>
              <a:ext cx="77" cy="8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0" name="Freeform 148">
              <a:extLst>
                <a:ext uri="{FF2B5EF4-FFF2-40B4-BE49-F238E27FC236}">
                  <a16:creationId xmlns:a16="http://schemas.microsoft.com/office/drawing/2014/main" id="{BC6EB211-A08B-4E88-8D80-A62284DE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358"/>
              <a:ext cx="56" cy="61"/>
            </a:xfrm>
            <a:custGeom>
              <a:avLst/>
              <a:gdLst>
                <a:gd name="T0" fmla="*/ 90 w 33"/>
                <a:gd name="T1" fmla="*/ 0 h 34"/>
                <a:gd name="T2" fmla="*/ 54 w 33"/>
                <a:gd name="T3" fmla="*/ 13 h 34"/>
                <a:gd name="T4" fmla="*/ 24 w 33"/>
                <a:gd name="T5" fmla="*/ 41 h 34"/>
                <a:gd name="T6" fmla="*/ 8 w 33"/>
                <a:gd name="T7" fmla="*/ 145 h 34"/>
                <a:gd name="T8" fmla="*/ 49 w 33"/>
                <a:gd name="T9" fmla="*/ 190 h 34"/>
                <a:gd name="T10" fmla="*/ 92 w 33"/>
                <a:gd name="T11" fmla="*/ 145 h 34"/>
                <a:gd name="T12" fmla="*/ 148 w 33"/>
                <a:gd name="T13" fmla="*/ 45 h 34"/>
                <a:gd name="T14" fmla="*/ 90 w 33"/>
                <a:gd name="T15" fmla="*/ 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4">
                  <a:moveTo>
                    <a:pt x="18" y="0"/>
                  </a:moveTo>
                  <a:cubicBezTo>
                    <a:pt x="16" y="1"/>
                    <a:pt x="14" y="1"/>
                    <a:pt x="11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1" y="11"/>
                    <a:pt x="0" y="20"/>
                    <a:pt x="2" y="25"/>
                  </a:cubicBezTo>
                  <a:cubicBezTo>
                    <a:pt x="3" y="28"/>
                    <a:pt x="6" y="33"/>
                    <a:pt x="10" y="33"/>
                  </a:cubicBezTo>
                  <a:cubicBezTo>
                    <a:pt x="14" y="34"/>
                    <a:pt x="17" y="27"/>
                    <a:pt x="19" y="25"/>
                  </a:cubicBezTo>
                  <a:cubicBezTo>
                    <a:pt x="25" y="21"/>
                    <a:pt x="33" y="16"/>
                    <a:pt x="30" y="8"/>
                  </a:cubicBezTo>
                  <a:cubicBezTo>
                    <a:pt x="29" y="2"/>
                    <a:pt x="23" y="2"/>
                    <a:pt x="1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149">
              <a:extLst>
                <a:ext uri="{FF2B5EF4-FFF2-40B4-BE49-F238E27FC236}">
                  <a16:creationId xmlns:a16="http://schemas.microsoft.com/office/drawing/2014/main" id="{AFDC6C83-3B90-4EE7-8C28-C039CF10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363"/>
              <a:ext cx="19" cy="18"/>
            </a:xfrm>
            <a:custGeom>
              <a:avLst/>
              <a:gdLst>
                <a:gd name="T0" fmla="*/ 48 w 11"/>
                <a:gd name="T1" fmla="*/ 45 h 10"/>
                <a:gd name="T2" fmla="*/ 9 w 11"/>
                <a:gd name="T3" fmla="*/ 45 h 10"/>
                <a:gd name="T4" fmla="*/ 16 w 11"/>
                <a:gd name="T5" fmla="*/ 13 h 10"/>
                <a:gd name="T6" fmla="*/ 48 w 11"/>
                <a:gd name="T7" fmla="*/ 13 h 10"/>
                <a:gd name="T8" fmla="*/ 48 w 11"/>
                <a:gd name="T9" fmla="*/ 4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150">
              <a:extLst>
                <a:ext uri="{FF2B5EF4-FFF2-40B4-BE49-F238E27FC236}">
                  <a16:creationId xmlns:a16="http://schemas.microsoft.com/office/drawing/2014/main" id="{60AED4C9-BCA7-4D17-ACA2-889FEA7F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376"/>
              <a:ext cx="12" cy="15"/>
            </a:xfrm>
            <a:custGeom>
              <a:avLst/>
              <a:gdLst>
                <a:gd name="T0" fmla="*/ 29 w 7"/>
                <a:gd name="T1" fmla="*/ 32 h 8"/>
                <a:gd name="T2" fmla="*/ 9 w 7"/>
                <a:gd name="T3" fmla="*/ 45 h 8"/>
                <a:gd name="T4" fmla="*/ 0 w 7"/>
                <a:gd name="T5" fmla="*/ 21 h 8"/>
                <a:gd name="T6" fmla="*/ 26 w 7"/>
                <a:gd name="T7" fmla="*/ 8 h 8"/>
                <a:gd name="T8" fmla="*/ 29 w 7"/>
                <a:gd name="T9" fmla="*/ 3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Oval 151">
              <a:extLst>
                <a:ext uri="{FF2B5EF4-FFF2-40B4-BE49-F238E27FC236}">
                  <a16:creationId xmlns:a16="http://schemas.microsoft.com/office/drawing/2014/main" id="{906E0638-7E78-4718-871E-741158AEC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2132"/>
              <a:ext cx="115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4" name="Freeform 152">
              <a:extLst>
                <a:ext uri="{FF2B5EF4-FFF2-40B4-BE49-F238E27FC236}">
                  <a16:creationId xmlns:a16="http://schemas.microsoft.com/office/drawing/2014/main" id="{96388B80-15CB-4939-9D5E-D754EBD6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139"/>
              <a:ext cx="87" cy="94"/>
            </a:xfrm>
            <a:custGeom>
              <a:avLst/>
              <a:gdLst>
                <a:gd name="T0" fmla="*/ 143 w 51"/>
                <a:gd name="T1" fmla="*/ 0 h 52"/>
                <a:gd name="T2" fmla="*/ 90 w 51"/>
                <a:gd name="T3" fmla="*/ 16 h 52"/>
                <a:gd name="T4" fmla="*/ 41 w 51"/>
                <a:gd name="T5" fmla="*/ 65 h 52"/>
                <a:gd name="T6" fmla="*/ 20 w 51"/>
                <a:gd name="T7" fmla="*/ 226 h 52"/>
                <a:gd name="T8" fmla="*/ 78 w 51"/>
                <a:gd name="T9" fmla="*/ 300 h 52"/>
                <a:gd name="T10" fmla="*/ 148 w 51"/>
                <a:gd name="T11" fmla="*/ 226 h 52"/>
                <a:gd name="T12" fmla="*/ 232 w 51"/>
                <a:gd name="T13" fmla="*/ 72 h 52"/>
                <a:gd name="T14" fmla="*/ 140 w 51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2">
                  <a:moveTo>
                    <a:pt x="29" y="0"/>
                  </a:moveTo>
                  <a:cubicBezTo>
                    <a:pt x="26" y="2"/>
                    <a:pt x="22" y="2"/>
                    <a:pt x="18" y="3"/>
                  </a:cubicBezTo>
                  <a:cubicBezTo>
                    <a:pt x="15" y="5"/>
                    <a:pt x="11" y="8"/>
                    <a:pt x="8" y="11"/>
                  </a:cubicBezTo>
                  <a:cubicBezTo>
                    <a:pt x="2" y="17"/>
                    <a:pt x="0" y="30"/>
                    <a:pt x="4" y="38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2" y="52"/>
                    <a:pt x="26" y="41"/>
                    <a:pt x="30" y="38"/>
                  </a:cubicBezTo>
                  <a:cubicBezTo>
                    <a:pt x="39" y="32"/>
                    <a:pt x="51" y="24"/>
                    <a:pt x="47" y="12"/>
                  </a:cubicBezTo>
                  <a:cubicBezTo>
                    <a:pt x="45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153">
              <a:extLst>
                <a:ext uri="{FF2B5EF4-FFF2-40B4-BE49-F238E27FC236}">
                  <a16:creationId xmlns:a16="http://schemas.microsoft.com/office/drawing/2014/main" id="{70B3263A-5279-457D-A2CF-D36F9177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146"/>
              <a:ext cx="28" cy="29"/>
            </a:xfrm>
            <a:custGeom>
              <a:avLst/>
              <a:gdLst>
                <a:gd name="T0" fmla="*/ 70 w 16"/>
                <a:gd name="T1" fmla="*/ 80 h 16"/>
                <a:gd name="T2" fmla="*/ 16 w 16"/>
                <a:gd name="T3" fmla="*/ 80 h 16"/>
                <a:gd name="T4" fmla="*/ 21 w 16"/>
                <a:gd name="T5" fmla="*/ 16 h 16"/>
                <a:gd name="T6" fmla="*/ 77 w 16"/>
                <a:gd name="T7" fmla="*/ 16 h 16"/>
                <a:gd name="T8" fmla="*/ 70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5" y="16"/>
                    <a:pt x="3" y="13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6" y="5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154">
              <a:extLst>
                <a:ext uri="{FF2B5EF4-FFF2-40B4-BE49-F238E27FC236}">
                  <a16:creationId xmlns:a16="http://schemas.microsoft.com/office/drawing/2014/main" id="{A7E06CBF-2D32-404B-B05D-CDDA81D1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166"/>
              <a:ext cx="19" cy="22"/>
            </a:xfrm>
            <a:custGeom>
              <a:avLst/>
              <a:gdLst>
                <a:gd name="T0" fmla="*/ 48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48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1"/>
                    <a:pt x="5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8" y="2"/>
                  </a:cubicBezTo>
                  <a:cubicBezTo>
                    <a:pt x="10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Oval 155">
              <a:extLst>
                <a:ext uri="{FF2B5EF4-FFF2-40B4-BE49-F238E27FC236}">
                  <a16:creationId xmlns:a16="http://schemas.microsoft.com/office/drawing/2014/main" id="{11A9BCC5-FDC6-455A-A480-0AB5D268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1833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8" name="Freeform 156">
              <a:extLst>
                <a:ext uri="{FF2B5EF4-FFF2-40B4-BE49-F238E27FC236}">
                  <a16:creationId xmlns:a16="http://schemas.microsoft.com/office/drawing/2014/main" id="{70DF2169-650E-474A-ACEB-5DBEBAD0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840"/>
              <a:ext cx="85" cy="92"/>
            </a:xfrm>
            <a:custGeom>
              <a:avLst/>
              <a:gdLst>
                <a:gd name="T0" fmla="*/ 139 w 50"/>
                <a:gd name="T1" fmla="*/ 0 h 51"/>
                <a:gd name="T2" fmla="*/ 90 w 50"/>
                <a:gd name="T3" fmla="*/ 16 h 51"/>
                <a:gd name="T4" fmla="*/ 34 w 50"/>
                <a:gd name="T5" fmla="*/ 58 h 51"/>
                <a:gd name="T6" fmla="*/ 15 w 50"/>
                <a:gd name="T7" fmla="*/ 218 h 51"/>
                <a:gd name="T8" fmla="*/ 78 w 50"/>
                <a:gd name="T9" fmla="*/ 299 h 51"/>
                <a:gd name="T10" fmla="*/ 148 w 50"/>
                <a:gd name="T11" fmla="*/ 224 h 51"/>
                <a:gd name="T12" fmla="*/ 231 w 50"/>
                <a:gd name="T13" fmla="*/ 72 h 51"/>
                <a:gd name="T14" fmla="*/ 139 w 50"/>
                <a:gd name="T15" fmla="*/ 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28" y="0"/>
                  </a:moveTo>
                  <a:cubicBezTo>
                    <a:pt x="25" y="1"/>
                    <a:pt x="21" y="1"/>
                    <a:pt x="18" y="3"/>
                  </a:cubicBezTo>
                  <a:cubicBezTo>
                    <a:pt x="14" y="5"/>
                    <a:pt x="10" y="7"/>
                    <a:pt x="7" y="10"/>
                  </a:cubicBezTo>
                  <a:cubicBezTo>
                    <a:pt x="1" y="17"/>
                    <a:pt x="0" y="29"/>
                    <a:pt x="3" y="37"/>
                  </a:cubicBezTo>
                  <a:cubicBezTo>
                    <a:pt x="5" y="42"/>
                    <a:pt x="10" y="50"/>
                    <a:pt x="16" y="51"/>
                  </a:cubicBezTo>
                  <a:cubicBezTo>
                    <a:pt x="21" y="51"/>
                    <a:pt x="25" y="41"/>
                    <a:pt x="30" y="38"/>
                  </a:cubicBezTo>
                  <a:cubicBezTo>
                    <a:pt x="38" y="32"/>
                    <a:pt x="50" y="24"/>
                    <a:pt x="47" y="12"/>
                  </a:cubicBezTo>
                  <a:cubicBezTo>
                    <a:pt x="44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57">
              <a:extLst>
                <a:ext uri="{FF2B5EF4-FFF2-40B4-BE49-F238E27FC236}">
                  <a16:creationId xmlns:a16="http://schemas.microsoft.com/office/drawing/2014/main" id="{5641821B-F479-4DCD-8F51-A7FCA137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1847"/>
              <a:ext cx="27" cy="29"/>
            </a:xfrm>
            <a:custGeom>
              <a:avLst/>
              <a:gdLst>
                <a:gd name="T0" fmla="*/ 57 w 16"/>
                <a:gd name="T1" fmla="*/ 80 h 16"/>
                <a:gd name="T2" fmla="*/ 8 w 16"/>
                <a:gd name="T3" fmla="*/ 80 h 16"/>
                <a:gd name="T4" fmla="*/ 14 w 16"/>
                <a:gd name="T5" fmla="*/ 16 h 16"/>
                <a:gd name="T6" fmla="*/ 62 w 16"/>
                <a:gd name="T7" fmla="*/ 13 h 16"/>
                <a:gd name="T8" fmla="*/ 57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5"/>
                    <a:pt x="5" y="16"/>
                    <a:pt x="2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16" y="5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58">
              <a:extLst>
                <a:ext uri="{FF2B5EF4-FFF2-40B4-BE49-F238E27FC236}">
                  <a16:creationId xmlns:a16="http://schemas.microsoft.com/office/drawing/2014/main" id="{40694B74-D8F7-40C8-B63A-6FEF858B0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867"/>
              <a:ext cx="18" cy="22"/>
            </a:xfrm>
            <a:custGeom>
              <a:avLst/>
              <a:gdLst>
                <a:gd name="T0" fmla="*/ 43 w 11"/>
                <a:gd name="T1" fmla="*/ 51 h 12"/>
                <a:gd name="T2" fmla="*/ 13 w 11"/>
                <a:gd name="T3" fmla="*/ 68 h 12"/>
                <a:gd name="T4" fmla="*/ 5 w 11"/>
                <a:gd name="T5" fmla="*/ 24 h 12"/>
                <a:gd name="T6" fmla="*/ 34 w 11"/>
                <a:gd name="T7" fmla="*/ 7 h 12"/>
                <a:gd name="T8" fmla="*/ 43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3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Oval 159">
              <a:extLst>
                <a:ext uri="{FF2B5EF4-FFF2-40B4-BE49-F238E27FC236}">
                  <a16:creationId xmlns:a16="http://schemas.microsoft.com/office/drawing/2014/main" id="{847DA4A6-5205-447F-9CA9-C0F087E2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1344"/>
              <a:ext cx="153" cy="16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92" name="Freeform 160">
              <a:extLst>
                <a:ext uri="{FF2B5EF4-FFF2-40B4-BE49-F238E27FC236}">
                  <a16:creationId xmlns:a16="http://schemas.microsoft.com/office/drawing/2014/main" id="{91CB8084-A25C-42F8-9564-E9C97DD8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355"/>
              <a:ext cx="112" cy="121"/>
            </a:xfrm>
            <a:custGeom>
              <a:avLst/>
              <a:gdLst>
                <a:gd name="T0" fmla="*/ 182 w 66"/>
                <a:gd name="T1" fmla="*/ 0 h 67"/>
                <a:gd name="T2" fmla="*/ 119 w 66"/>
                <a:gd name="T3" fmla="*/ 23 h 67"/>
                <a:gd name="T4" fmla="*/ 49 w 66"/>
                <a:gd name="T5" fmla="*/ 76 h 67"/>
                <a:gd name="T6" fmla="*/ 24 w 66"/>
                <a:gd name="T7" fmla="*/ 287 h 67"/>
                <a:gd name="T8" fmla="*/ 104 w 66"/>
                <a:gd name="T9" fmla="*/ 388 h 67"/>
                <a:gd name="T10" fmla="*/ 195 w 66"/>
                <a:gd name="T11" fmla="*/ 294 h 67"/>
                <a:gd name="T12" fmla="*/ 302 w 66"/>
                <a:gd name="T13" fmla="*/ 88 h 67"/>
                <a:gd name="T14" fmla="*/ 182 w 66"/>
                <a:gd name="T15" fmla="*/ 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7">
                  <a:moveTo>
                    <a:pt x="37" y="0"/>
                  </a:moveTo>
                  <a:cubicBezTo>
                    <a:pt x="33" y="2"/>
                    <a:pt x="28" y="2"/>
                    <a:pt x="24" y="4"/>
                  </a:cubicBezTo>
                  <a:cubicBezTo>
                    <a:pt x="19" y="6"/>
                    <a:pt x="14" y="10"/>
                    <a:pt x="10" y="13"/>
                  </a:cubicBezTo>
                  <a:cubicBezTo>
                    <a:pt x="2" y="22"/>
                    <a:pt x="0" y="39"/>
                    <a:pt x="5" y="49"/>
                  </a:cubicBezTo>
                  <a:cubicBezTo>
                    <a:pt x="8" y="55"/>
                    <a:pt x="13" y="66"/>
                    <a:pt x="21" y="66"/>
                  </a:cubicBezTo>
                  <a:cubicBezTo>
                    <a:pt x="28" y="67"/>
                    <a:pt x="34" y="54"/>
                    <a:pt x="40" y="50"/>
                  </a:cubicBezTo>
                  <a:cubicBezTo>
                    <a:pt x="51" y="42"/>
                    <a:pt x="66" y="32"/>
                    <a:pt x="62" y="15"/>
                  </a:cubicBezTo>
                  <a:cubicBezTo>
                    <a:pt x="58" y="2"/>
                    <a:pt x="47" y="2"/>
                    <a:pt x="37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61">
              <a:extLst>
                <a:ext uri="{FF2B5EF4-FFF2-40B4-BE49-F238E27FC236}">
                  <a16:creationId xmlns:a16="http://schemas.microsoft.com/office/drawing/2014/main" id="{CCFAE29E-55E6-47F3-A6E1-5B017695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364"/>
              <a:ext cx="36" cy="38"/>
            </a:xfrm>
            <a:custGeom>
              <a:avLst/>
              <a:gdLst>
                <a:gd name="T0" fmla="*/ 86 w 21"/>
                <a:gd name="T1" fmla="*/ 101 h 21"/>
                <a:gd name="T2" fmla="*/ 15 w 21"/>
                <a:gd name="T3" fmla="*/ 101 h 21"/>
                <a:gd name="T4" fmla="*/ 21 w 21"/>
                <a:gd name="T5" fmla="*/ 24 h 21"/>
                <a:gd name="T6" fmla="*/ 91 w 21"/>
                <a:gd name="T7" fmla="*/ 16 h 21"/>
                <a:gd name="T8" fmla="*/ 86 w 21"/>
                <a:gd name="T9" fmla="*/ 10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17" y="17"/>
                  </a:moveTo>
                  <a:cubicBezTo>
                    <a:pt x="13" y="21"/>
                    <a:pt x="7" y="21"/>
                    <a:pt x="3" y="17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3"/>
                  </a:cubicBezTo>
                  <a:cubicBezTo>
                    <a:pt x="21" y="7"/>
                    <a:pt x="20" y="13"/>
                    <a:pt x="1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62">
              <a:extLst>
                <a:ext uri="{FF2B5EF4-FFF2-40B4-BE49-F238E27FC236}">
                  <a16:creationId xmlns:a16="http://schemas.microsoft.com/office/drawing/2014/main" id="{B8D5459A-D40D-4605-B568-95D3DB4A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391"/>
              <a:ext cx="24" cy="27"/>
            </a:xfrm>
            <a:custGeom>
              <a:avLst/>
              <a:gdLst>
                <a:gd name="T0" fmla="*/ 65 w 14"/>
                <a:gd name="T1" fmla="*/ 58 h 15"/>
                <a:gd name="T2" fmla="*/ 21 w 14"/>
                <a:gd name="T3" fmla="*/ 74 h 15"/>
                <a:gd name="T4" fmla="*/ 9 w 14"/>
                <a:gd name="T5" fmla="*/ 29 h 15"/>
                <a:gd name="T6" fmla="*/ 50 w 14"/>
                <a:gd name="T7" fmla="*/ 7 h 15"/>
                <a:gd name="T8" fmla="*/ 65 w 14"/>
                <a:gd name="T9" fmla="*/ 5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3" y="10"/>
                  </a:moveTo>
                  <a:cubicBezTo>
                    <a:pt x="11" y="13"/>
                    <a:pt x="7" y="15"/>
                    <a:pt x="4" y="13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3" y="1"/>
                    <a:pt x="7" y="0"/>
                    <a:pt x="10" y="1"/>
                  </a:cubicBezTo>
                  <a:cubicBezTo>
                    <a:pt x="13" y="3"/>
                    <a:pt x="14" y="7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Oval 163">
              <a:extLst>
                <a:ext uri="{FF2B5EF4-FFF2-40B4-BE49-F238E27FC236}">
                  <a16:creationId xmlns:a16="http://schemas.microsoft.com/office/drawing/2014/main" id="{E2F8B512-747A-46D1-9CC4-97A1D8DD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001"/>
              <a:ext cx="77" cy="8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96" name="Freeform 164">
              <a:extLst>
                <a:ext uri="{FF2B5EF4-FFF2-40B4-BE49-F238E27FC236}">
                  <a16:creationId xmlns:a16="http://schemas.microsoft.com/office/drawing/2014/main" id="{08ECE453-848F-4588-8014-C14059C67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2007"/>
              <a:ext cx="56" cy="59"/>
            </a:xfrm>
            <a:custGeom>
              <a:avLst/>
              <a:gdLst>
                <a:gd name="T0" fmla="*/ 92 w 33"/>
                <a:gd name="T1" fmla="*/ 0 h 33"/>
                <a:gd name="T2" fmla="*/ 58 w 33"/>
                <a:gd name="T3" fmla="*/ 13 h 33"/>
                <a:gd name="T4" fmla="*/ 24 w 33"/>
                <a:gd name="T5" fmla="*/ 36 h 33"/>
                <a:gd name="T6" fmla="*/ 8 w 33"/>
                <a:gd name="T7" fmla="*/ 138 h 33"/>
                <a:gd name="T8" fmla="*/ 49 w 33"/>
                <a:gd name="T9" fmla="*/ 188 h 33"/>
                <a:gd name="T10" fmla="*/ 98 w 33"/>
                <a:gd name="T11" fmla="*/ 143 h 33"/>
                <a:gd name="T12" fmla="*/ 153 w 33"/>
                <a:gd name="T13" fmla="*/ 41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9" y="0"/>
                  </a:moveTo>
                  <a:cubicBezTo>
                    <a:pt x="16" y="1"/>
                    <a:pt x="14" y="1"/>
                    <a:pt x="12" y="2"/>
                  </a:cubicBezTo>
                  <a:cubicBezTo>
                    <a:pt x="10" y="3"/>
                    <a:pt x="7" y="5"/>
                    <a:pt x="5" y="6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4" y="27"/>
                    <a:pt x="7" y="32"/>
                    <a:pt x="10" y="33"/>
                  </a:cubicBezTo>
                  <a:cubicBezTo>
                    <a:pt x="14" y="33"/>
                    <a:pt x="17" y="27"/>
                    <a:pt x="20" y="25"/>
                  </a:cubicBezTo>
                  <a:cubicBezTo>
                    <a:pt x="25" y="21"/>
                    <a:pt x="33" y="15"/>
                    <a:pt x="31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65">
              <a:extLst>
                <a:ext uri="{FF2B5EF4-FFF2-40B4-BE49-F238E27FC236}">
                  <a16:creationId xmlns:a16="http://schemas.microsoft.com/office/drawing/2014/main" id="{79392B1D-CE4C-456D-BA55-C273428C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2010"/>
              <a:ext cx="17" cy="20"/>
            </a:xfrm>
            <a:custGeom>
              <a:avLst/>
              <a:gdLst>
                <a:gd name="T0" fmla="*/ 41 w 10"/>
                <a:gd name="T1" fmla="*/ 53 h 11"/>
                <a:gd name="T2" fmla="*/ 5 w 10"/>
                <a:gd name="T3" fmla="*/ 53 h 11"/>
                <a:gd name="T4" fmla="*/ 9 w 10"/>
                <a:gd name="T5" fmla="*/ 13 h 11"/>
                <a:gd name="T6" fmla="*/ 44 w 10"/>
                <a:gd name="T7" fmla="*/ 13 h 11"/>
                <a:gd name="T8" fmla="*/ 41 w 10"/>
                <a:gd name="T9" fmla="*/ 5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6" y="10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66">
              <a:extLst>
                <a:ext uri="{FF2B5EF4-FFF2-40B4-BE49-F238E27FC236}">
                  <a16:creationId xmlns:a16="http://schemas.microsoft.com/office/drawing/2014/main" id="{ED353CF0-7B33-4D94-BC5A-86E5C078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025"/>
              <a:ext cx="12" cy="12"/>
            </a:xfrm>
            <a:custGeom>
              <a:avLst/>
              <a:gdLst>
                <a:gd name="T0" fmla="*/ 29 w 7"/>
                <a:gd name="T1" fmla="*/ 26 h 7"/>
                <a:gd name="T2" fmla="*/ 9 w 7"/>
                <a:gd name="T3" fmla="*/ 29 h 7"/>
                <a:gd name="T4" fmla="*/ 5 w 7"/>
                <a:gd name="T5" fmla="*/ 9 h 7"/>
                <a:gd name="T6" fmla="*/ 26 w 7"/>
                <a:gd name="T7" fmla="*/ 0 h 7"/>
                <a:gd name="T8" fmla="*/ 29 w 7"/>
                <a:gd name="T9" fmla="*/ 2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Oval 167">
              <a:extLst>
                <a:ext uri="{FF2B5EF4-FFF2-40B4-BE49-F238E27FC236}">
                  <a16:creationId xmlns:a16="http://schemas.microsoft.com/office/drawing/2014/main" id="{7D841C47-4BE9-464D-9879-B841A0C85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226"/>
              <a:ext cx="77" cy="81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0" name="Freeform 168">
              <a:extLst>
                <a:ext uri="{FF2B5EF4-FFF2-40B4-BE49-F238E27FC236}">
                  <a16:creationId xmlns:a16="http://schemas.microsoft.com/office/drawing/2014/main" id="{9DA97B11-F505-4274-8496-1D82B4DD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2231"/>
              <a:ext cx="56" cy="60"/>
            </a:xfrm>
            <a:custGeom>
              <a:avLst/>
              <a:gdLst>
                <a:gd name="T0" fmla="*/ 90 w 33"/>
                <a:gd name="T1" fmla="*/ 0 h 33"/>
                <a:gd name="T2" fmla="*/ 58 w 33"/>
                <a:gd name="T3" fmla="*/ 13 h 33"/>
                <a:gd name="T4" fmla="*/ 24 w 33"/>
                <a:gd name="T5" fmla="*/ 44 h 33"/>
                <a:gd name="T6" fmla="*/ 8 w 33"/>
                <a:gd name="T7" fmla="*/ 145 h 33"/>
                <a:gd name="T8" fmla="*/ 49 w 33"/>
                <a:gd name="T9" fmla="*/ 198 h 33"/>
                <a:gd name="T10" fmla="*/ 92 w 33"/>
                <a:gd name="T11" fmla="*/ 149 h 33"/>
                <a:gd name="T12" fmla="*/ 148 w 33"/>
                <a:gd name="T13" fmla="*/ 44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8" y="0"/>
                  </a:moveTo>
                  <a:cubicBezTo>
                    <a:pt x="16" y="1"/>
                    <a:pt x="14" y="1"/>
                    <a:pt x="12" y="2"/>
                  </a:cubicBezTo>
                  <a:cubicBezTo>
                    <a:pt x="9" y="3"/>
                    <a:pt x="7" y="5"/>
                    <a:pt x="5" y="7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4" y="27"/>
                    <a:pt x="6" y="33"/>
                    <a:pt x="10" y="33"/>
                  </a:cubicBezTo>
                  <a:cubicBezTo>
                    <a:pt x="14" y="33"/>
                    <a:pt x="17" y="27"/>
                    <a:pt x="19" y="25"/>
                  </a:cubicBezTo>
                  <a:cubicBezTo>
                    <a:pt x="25" y="21"/>
                    <a:pt x="33" y="16"/>
                    <a:pt x="30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69">
              <a:extLst>
                <a:ext uri="{FF2B5EF4-FFF2-40B4-BE49-F238E27FC236}">
                  <a16:creationId xmlns:a16="http://schemas.microsoft.com/office/drawing/2014/main" id="{32DA0A97-3128-45EA-8057-19EE2596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235"/>
              <a:ext cx="17" cy="20"/>
            </a:xfrm>
            <a:custGeom>
              <a:avLst/>
              <a:gdLst>
                <a:gd name="T0" fmla="*/ 41 w 10"/>
                <a:gd name="T1" fmla="*/ 53 h 11"/>
                <a:gd name="T2" fmla="*/ 5 w 10"/>
                <a:gd name="T3" fmla="*/ 53 h 11"/>
                <a:gd name="T4" fmla="*/ 9 w 10"/>
                <a:gd name="T5" fmla="*/ 13 h 11"/>
                <a:gd name="T6" fmla="*/ 41 w 10"/>
                <a:gd name="T7" fmla="*/ 13 h 11"/>
                <a:gd name="T8" fmla="*/ 41 w 10"/>
                <a:gd name="T9" fmla="*/ 5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6" y="11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70">
              <a:extLst>
                <a:ext uri="{FF2B5EF4-FFF2-40B4-BE49-F238E27FC236}">
                  <a16:creationId xmlns:a16="http://schemas.microsoft.com/office/drawing/2014/main" id="{65A67FE0-26A6-4867-9A40-06F96C4D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2249"/>
              <a:ext cx="12" cy="13"/>
            </a:xfrm>
            <a:custGeom>
              <a:avLst/>
              <a:gdLst>
                <a:gd name="T0" fmla="*/ 29 w 7"/>
                <a:gd name="T1" fmla="*/ 32 h 7"/>
                <a:gd name="T2" fmla="*/ 9 w 7"/>
                <a:gd name="T3" fmla="*/ 45 h 7"/>
                <a:gd name="T4" fmla="*/ 5 w 7"/>
                <a:gd name="T5" fmla="*/ 13 h 7"/>
                <a:gd name="T6" fmla="*/ 26 w 7"/>
                <a:gd name="T7" fmla="*/ 0 h 7"/>
                <a:gd name="T8" fmla="*/ 29 w 7"/>
                <a:gd name="T9" fmla="*/ 3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Oval 171">
              <a:extLst>
                <a:ext uri="{FF2B5EF4-FFF2-40B4-BE49-F238E27FC236}">
                  <a16:creationId xmlns:a16="http://schemas.microsoft.com/office/drawing/2014/main" id="{F28436C4-3389-4116-916A-D6B545A82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1798"/>
              <a:ext cx="77" cy="8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4" name="Freeform 172">
              <a:extLst>
                <a:ext uri="{FF2B5EF4-FFF2-40B4-BE49-F238E27FC236}">
                  <a16:creationId xmlns:a16="http://schemas.microsoft.com/office/drawing/2014/main" id="{699DCF32-2E53-4448-B7B8-CCB8977A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804"/>
              <a:ext cx="56" cy="60"/>
            </a:xfrm>
            <a:custGeom>
              <a:avLst/>
              <a:gdLst>
                <a:gd name="T0" fmla="*/ 90 w 33"/>
                <a:gd name="T1" fmla="*/ 0 h 33"/>
                <a:gd name="T2" fmla="*/ 54 w 33"/>
                <a:gd name="T3" fmla="*/ 13 h 33"/>
                <a:gd name="T4" fmla="*/ 24 w 33"/>
                <a:gd name="T5" fmla="*/ 36 h 33"/>
                <a:gd name="T6" fmla="*/ 8 w 33"/>
                <a:gd name="T7" fmla="*/ 145 h 33"/>
                <a:gd name="T8" fmla="*/ 49 w 33"/>
                <a:gd name="T9" fmla="*/ 198 h 33"/>
                <a:gd name="T10" fmla="*/ 92 w 33"/>
                <a:gd name="T11" fmla="*/ 149 h 33"/>
                <a:gd name="T12" fmla="*/ 148 w 33"/>
                <a:gd name="T13" fmla="*/ 44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8" y="0"/>
                  </a:moveTo>
                  <a:cubicBezTo>
                    <a:pt x="16" y="1"/>
                    <a:pt x="14" y="1"/>
                    <a:pt x="11" y="2"/>
                  </a:cubicBezTo>
                  <a:cubicBezTo>
                    <a:pt x="9" y="3"/>
                    <a:pt x="6" y="5"/>
                    <a:pt x="5" y="6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3" y="27"/>
                    <a:pt x="6" y="32"/>
                    <a:pt x="10" y="33"/>
                  </a:cubicBezTo>
                  <a:cubicBezTo>
                    <a:pt x="14" y="33"/>
                    <a:pt x="17" y="27"/>
                    <a:pt x="19" y="25"/>
                  </a:cubicBezTo>
                  <a:cubicBezTo>
                    <a:pt x="25" y="21"/>
                    <a:pt x="33" y="15"/>
                    <a:pt x="30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73">
              <a:extLst>
                <a:ext uri="{FF2B5EF4-FFF2-40B4-BE49-F238E27FC236}">
                  <a16:creationId xmlns:a16="http://schemas.microsoft.com/office/drawing/2014/main" id="{79811358-DE38-4420-83B7-2F659054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808"/>
              <a:ext cx="18" cy="19"/>
            </a:xfrm>
            <a:custGeom>
              <a:avLst/>
              <a:gdLst>
                <a:gd name="T0" fmla="*/ 41 w 11"/>
                <a:gd name="T1" fmla="*/ 48 h 11"/>
                <a:gd name="T2" fmla="*/ 8 w 11"/>
                <a:gd name="T3" fmla="*/ 48 h 11"/>
                <a:gd name="T4" fmla="*/ 13 w 11"/>
                <a:gd name="T5" fmla="*/ 9 h 11"/>
                <a:gd name="T6" fmla="*/ 41 w 11"/>
                <a:gd name="T7" fmla="*/ 9 h 11"/>
                <a:gd name="T8" fmla="*/ 41 w 11"/>
                <a:gd name="T9" fmla="*/ 4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0"/>
                    <a:pt x="4" y="11"/>
                    <a:pt x="2" y="9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74">
              <a:extLst>
                <a:ext uri="{FF2B5EF4-FFF2-40B4-BE49-F238E27FC236}">
                  <a16:creationId xmlns:a16="http://schemas.microsoft.com/office/drawing/2014/main" id="{D5ADB691-7A7F-4478-B3DF-FEC73D80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822"/>
              <a:ext cx="12" cy="13"/>
            </a:xfrm>
            <a:custGeom>
              <a:avLst/>
              <a:gdLst>
                <a:gd name="T0" fmla="*/ 29 w 7"/>
                <a:gd name="T1" fmla="*/ 32 h 7"/>
                <a:gd name="T2" fmla="*/ 9 w 7"/>
                <a:gd name="T3" fmla="*/ 37 h 7"/>
                <a:gd name="T4" fmla="*/ 0 w 7"/>
                <a:gd name="T5" fmla="*/ 13 h 7"/>
                <a:gd name="T6" fmla="*/ 26 w 7"/>
                <a:gd name="T7" fmla="*/ 0 h 7"/>
                <a:gd name="T8" fmla="*/ 29 w 7"/>
                <a:gd name="T9" fmla="*/ 3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B116D9F-CF46-414B-BBE8-21B0B5A39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Tablets (2)</a:t>
            </a:r>
          </a:p>
        </p:txBody>
      </p:sp>
      <p:grpSp>
        <p:nvGrpSpPr>
          <p:cNvPr id="13314" name="Group 3">
            <a:extLst>
              <a:ext uri="{FF2B5EF4-FFF2-40B4-BE49-F238E27FC236}">
                <a16:creationId xmlns:a16="http://schemas.microsoft.com/office/drawing/2014/main" id="{28504150-17E0-4268-A756-3A6671F992E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752600"/>
            <a:ext cx="2084388" cy="1309688"/>
            <a:chOff x="3266" y="918"/>
            <a:chExt cx="1598" cy="1004"/>
          </a:xfrm>
        </p:grpSpPr>
        <p:sp>
          <p:nvSpPr>
            <p:cNvPr id="13430" name="Freeform 4">
              <a:extLst>
                <a:ext uri="{FF2B5EF4-FFF2-40B4-BE49-F238E27FC236}">
                  <a16:creationId xmlns:a16="http://schemas.microsoft.com/office/drawing/2014/main" id="{1353739F-BDD9-4175-930B-56F49E1F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918"/>
              <a:ext cx="1595" cy="849"/>
            </a:xfrm>
            <a:custGeom>
              <a:avLst/>
              <a:gdLst>
                <a:gd name="T0" fmla="*/ 4713 w 925"/>
                <a:gd name="T1" fmla="*/ 2867 h 462"/>
                <a:gd name="T2" fmla="*/ 4713 w 925"/>
                <a:gd name="T3" fmla="*/ 2383 h 462"/>
                <a:gd name="T4" fmla="*/ 2314 w 925"/>
                <a:gd name="T5" fmla="*/ 0 h 462"/>
                <a:gd name="T6" fmla="*/ 0 w 925"/>
                <a:gd name="T7" fmla="*/ 1799 h 462"/>
                <a:gd name="T8" fmla="*/ 4713 w 925"/>
                <a:gd name="T9" fmla="*/ 2867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5" h="462">
                  <a:moveTo>
                    <a:pt x="919" y="462"/>
                  </a:moveTo>
                  <a:cubicBezTo>
                    <a:pt x="925" y="439"/>
                    <a:pt x="919" y="409"/>
                    <a:pt x="919" y="384"/>
                  </a:cubicBezTo>
                  <a:cubicBezTo>
                    <a:pt x="919" y="172"/>
                    <a:pt x="710" y="0"/>
                    <a:pt x="451" y="0"/>
                  </a:cubicBezTo>
                  <a:cubicBezTo>
                    <a:pt x="232" y="0"/>
                    <a:pt x="52" y="124"/>
                    <a:pt x="0" y="290"/>
                  </a:cubicBezTo>
                  <a:lnTo>
                    <a:pt x="919" y="462"/>
                  </a:ln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5">
              <a:extLst>
                <a:ext uri="{FF2B5EF4-FFF2-40B4-BE49-F238E27FC236}">
                  <a16:creationId xmlns:a16="http://schemas.microsoft.com/office/drawing/2014/main" id="{DEFE3C7A-D6CB-4685-AFC8-223A79F0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947"/>
              <a:ext cx="1521" cy="809"/>
            </a:xfrm>
            <a:custGeom>
              <a:avLst/>
              <a:gdLst>
                <a:gd name="T0" fmla="*/ 0 w 882"/>
                <a:gd name="T1" fmla="*/ 1741 h 440"/>
                <a:gd name="T2" fmla="*/ 2225 w 882"/>
                <a:gd name="T3" fmla="*/ 0 h 440"/>
                <a:gd name="T4" fmla="*/ 4523 w 882"/>
                <a:gd name="T5" fmla="*/ 2289 h 440"/>
                <a:gd name="T6" fmla="*/ 4475 w 882"/>
                <a:gd name="T7" fmla="*/ 2734 h 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440">
                  <a:moveTo>
                    <a:pt x="0" y="280"/>
                  </a:moveTo>
                  <a:cubicBezTo>
                    <a:pt x="48" y="119"/>
                    <a:pt x="224" y="0"/>
                    <a:pt x="434" y="0"/>
                  </a:cubicBezTo>
                  <a:cubicBezTo>
                    <a:pt x="681" y="0"/>
                    <a:pt x="882" y="165"/>
                    <a:pt x="882" y="368"/>
                  </a:cubicBezTo>
                  <a:cubicBezTo>
                    <a:pt x="882" y="393"/>
                    <a:pt x="879" y="417"/>
                    <a:pt x="873" y="440"/>
                  </a:cubicBezTo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6">
              <a:extLst>
                <a:ext uri="{FF2B5EF4-FFF2-40B4-BE49-F238E27FC236}">
                  <a16:creationId xmlns:a16="http://schemas.microsoft.com/office/drawing/2014/main" id="{126E2AFA-F88C-4785-82CF-B4223DEF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947"/>
              <a:ext cx="749" cy="594"/>
            </a:xfrm>
            <a:custGeom>
              <a:avLst/>
              <a:gdLst>
                <a:gd name="T0" fmla="*/ 1105 w 434"/>
                <a:gd name="T1" fmla="*/ 2008 h 323"/>
                <a:gd name="T2" fmla="*/ 2231 w 434"/>
                <a:gd name="T3" fmla="*/ 0 h 323"/>
                <a:gd name="T4" fmla="*/ 0 w 434"/>
                <a:gd name="T5" fmla="*/ 1729 h 323"/>
                <a:gd name="T6" fmla="*/ 1105 w 434"/>
                <a:gd name="T7" fmla="*/ 200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4" h="323">
                  <a:moveTo>
                    <a:pt x="215" y="323"/>
                  </a:moveTo>
                  <a:cubicBezTo>
                    <a:pt x="245" y="216"/>
                    <a:pt x="306" y="110"/>
                    <a:pt x="434" y="0"/>
                  </a:cubicBezTo>
                  <a:cubicBezTo>
                    <a:pt x="222" y="0"/>
                    <a:pt x="46" y="116"/>
                    <a:pt x="0" y="278"/>
                  </a:cubicBezTo>
                  <a:lnTo>
                    <a:pt x="215" y="323"/>
                  </a:ln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7">
              <a:extLst>
                <a:ext uri="{FF2B5EF4-FFF2-40B4-BE49-F238E27FC236}">
                  <a16:creationId xmlns:a16="http://schemas.microsoft.com/office/drawing/2014/main" id="{323563CA-9CCA-415E-A78A-51F5729D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100"/>
              <a:ext cx="681" cy="544"/>
            </a:xfrm>
            <a:custGeom>
              <a:avLst/>
              <a:gdLst>
                <a:gd name="T0" fmla="*/ 1953 w 395"/>
                <a:gd name="T1" fmla="*/ 1149 h 296"/>
                <a:gd name="T2" fmla="*/ 821 w 395"/>
                <a:gd name="T3" fmla="*/ 1702 h 296"/>
                <a:gd name="T4" fmla="*/ 66 w 395"/>
                <a:gd name="T5" fmla="*/ 645 h 296"/>
                <a:gd name="T6" fmla="*/ 1112 w 395"/>
                <a:gd name="T7" fmla="*/ 142 h 296"/>
                <a:gd name="T8" fmla="*/ 1953 w 395"/>
                <a:gd name="T9" fmla="*/ 1149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296">
                  <a:moveTo>
                    <a:pt x="381" y="185"/>
                  </a:moveTo>
                  <a:cubicBezTo>
                    <a:pt x="368" y="247"/>
                    <a:pt x="261" y="296"/>
                    <a:pt x="160" y="274"/>
                  </a:cubicBezTo>
                  <a:cubicBezTo>
                    <a:pt x="58" y="252"/>
                    <a:pt x="0" y="166"/>
                    <a:pt x="13" y="104"/>
                  </a:cubicBezTo>
                  <a:cubicBezTo>
                    <a:pt x="27" y="42"/>
                    <a:pt x="115" y="0"/>
                    <a:pt x="217" y="23"/>
                  </a:cubicBezTo>
                  <a:cubicBezTo>
                    <a:pt x="319" y="45"/>
                    <a:pt x="395" y="123"/>
                    <a:pt x="381" y="185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8">
              <a:extLst>
                <a:ext uri="{FF2B5EF4-FFF2-40B4-BE49-F238E27FC236}">
                  <a16:creationId xmlns:a16="http://schemas.microsoft.com/office/drawing/2014/main" id="{53236C71-FEB3-4B06-B9B6-76618ACB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918"/>
              <a:ext cx="1591" cy="847"/>
            </a:xfrm>
            <a:custGeom>
              <a:avLst/>
              <a:gdLst>
                <a:gd name="T0" fmla="*/ 0 w 923"/>
                <a:gd name="T1" fmla="*/ 1799 h 461"/>
                <a:gd name="T2" fmla="*/ 2327 w 923"/>
                <a:gd name="T3" fmla="*/ 0 h 461"/>
                <a:gd name="T4" fmla="*/ 4721 w 923"/>
                <a:gd name="T5" fmla="*/ 2387 h 461"/>
                <a:gd name="T6" fmla="*/ 4701 w 923"/>
                <a:gd name="T7" fmla="*/ 2859 h 4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3" h="461">
                  <a:moveTo>
                    <a:pt x="0" y="290"/>
                  </a:moveTo>
                  <a:cubicBezTo>
                    <a:pt x="52" y="123"/>
                    <a:pt x="235" y="0"/>
                    <a:pt x="454" y="0"/>
                  </a:cubicBezTo>
                  <a:cubicBezTo>
                    <a:pt x="712" y="0"/>
                    <a:pt x="922" y="172"/>
                    <a:pt x="922" y="385"/>
                  </a:cubicBezTo>
                  <a:cubicBezTo>
                    <a:pt x="922" y="411"/>
                    <a:pt x="923" y="437"/>
                    <a:pt x="918" y="46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9">
              <a:extLst>
                <a:ext uri="{FF2B5EF4-FFF2-40B4-BE49-F238E27FC236}">
                  <a16:creationId xmlns:a16="http://schemas.microsoft.com/office/drawing/2014/main" id="{9214090D-CCD8-4B9F-A3CA-51BC482D8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949"/>
              <a:ext cx="1410" cy="722"/>
            </a:xfrm>
            <a:custGeom>
              <a:avLst/>
              <a:gdLst>
                <a:gd name="T0" fmla="*/ 0 w 818"/>
                <a:gd name="T1" fmla="*/ 1005 h 393"/>
                <a:gd name="T2" fmla="*/ 1896 w 818"/>
                <a:gd name="T3" fmla="*/ 0 h 393"/>
                <a:gd name="T4" fmla="*/ 4189 w 818"/>
                <a:gd name="T5" fmla="*/ 2282 h 393"/>
                <a:gd name="T6" fmla="*/ 4183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2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7"/>
                    <a:pt x="817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10">
              <a:extLst>
                <a:ext uri="{FF2B5EF4-FFF2-40B4-BE49-F238E27FC236}">
                  <a16:creationId xmlns:a16="http://schemas.microsoft.com/office/drawing/2014/main" id="{B1DE6B0A-6207-49C3-852C-42294E76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269"/>
              <a:ext cx="37" cy="57"/>
            </a:xfrm>
            <a:custGeom>
              <a:avLst/>
              <a:gdLst>
                <a:gd name="T0" fmla="*/ 0 w 21"/>
                <a:gd name="T1" fmla="*/ 193 h 31"/>
                <a:gd name="T2" fmla="*/ 115 w 21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1">
                  <a:moveTo>
                    <a:pt x="0" y="31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Freeform 11">
              <a:extLst>
                <a:ext uri="{FF2B5EF4-FFF2-40B4-BE49-F238E27FC236}">
                  <a16:creationId xmlns:a16="http://schemas.microsoft.com/office/drawing/2014/main" id="{6893C5FD-4A06-47ED-A809-F6B14B22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1451"/>
              <a:ext cx="1574" cy="314"/>
            </a:xfrm>
            <a:custGeom>
              <a:avLst/>
              <a:gdLst>
                <a:gd name="T0" fmla="*/ 0 w 913"/>
                <a:gd name="T1" fmla="*/ 0 h 171"/>
                <a:gd name="T2" fmla="*/ 4679 w 913"/>
                <a:gd name="T3" fmla="*/ 1060 h 171"/>
                <a:gd name="T4" fmla="*/ 0 w 913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3" h="171">
                  <a:moveTo>
                    <a:pt x="0" y="0"/>
                  </a:moveTo>
                  <a:cubicBezTo>
                    <a:pt x="0" y="0"/>
                    <a:pt x="546" y="53"/>
                    <a:pt x="913" y="171"/>
                  </a:cubicBezTo>
                  <a:cubicBezTo>
                    <a:pt x="913" y="171"/>
                    <a:pt x="202" y="51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Freeform 12">
              <a:extLst>
                <a:ext uri="{FF2B5EF4-FFF2-40B4-BE49-F238E27FC236}">
                  <a16:creationId xmlns:a16="http://schemas.microsoft.com/office/drawing/2014/main" id="{2B3E3B54-6B7A-4E7E-BD72-A0F3EF76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930"/>
              <a:ext cx="231" cy="684"/>
            </a:xfrm>
            <a:custGeom>
              <a:avLst/>
              <a:gdLst>
                <a:gd name="T0" fmla="*/ 169 w 134"/>
                <a:gd name="T1" fmla="*/ 2313 h 372"/>
                <a:gd name="T2" fmla="*/ 686 w 134"/>
                <a:gd name="T3" fmla="*/ 0 h 372"/>
                <a:gd name="T4" fmla="*/ 0 w 134"/>
                <a:gd name="T5" fmla="*/ 2274 h 372"/>
                <a:gd name="T6" fmla="*/ 169 w 134"/>
                <a:gd name="T7" fmla="*/ 2313 h 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" h="372">
                  <a:moveTo>
                    <a:pt x="33" y="372"/>
                  </a:moveTo>
                  <a:cubicBezTo>
                    <a:pt x="73" y="246"/>
                    <a:pt x="108" y="122"/>
                    <a:pt x="134" y="0"/>
                  </a:cubicBezTo>
                  <a:cubicBezTo>
                    <a:pt x="134" y="0"/>
                    <a:pt x="67" y="148"/>
                    <a:pt x="0" y="366"/>
                  </a:cubicBezTo>
                  <a:lnTo>
                    <a:pt x="33" y="372"/>
                  </a:ln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13">
              <a:extLst>
                <a:ext uri="{FF2B5EF4-FFF2-40B4-BE49-F238E27FC236}">
                  <a16:creationId xmlns:a16="http://schemas.microsoft.com/office/drawing/2014/main" id="{D0D4CDAA-7D36-4C97-BFD6-402782EE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453"/>
              <a:ext cx="1514" cy="299"/>
            </a:xfrm>
            <a:custGeom>
              <a:avLst/>
              <a:gdLst>
                <a:gd name="T0" fmla="*/ 0 w 878"/>
                <a:gd name="T1" fmla="*/ 0 h 163"/>
                <a:gd name="T2" fmla="*/ 4502 w 878"/>
                <a:gd name="T3" fmla="*/ 1005 h 163"/>
                <a:gd name="T4" fmla="*/ 0 w 878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8" h="163">
                  <a:moveTo>
                    <a:pt x="0" y="0"/>
                  </a:moveTo>
                  <a:cubicBezTo>
                    <a:pt x="878" y="163"/>
                    <a:pt x="878" y="163"/>
                    <a:pt x="878" y="163"/>
                  </a:cubicBezTo>
                  <a:cubicBezTo>
                    <a:pt x="878" y="163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Freeform 14">
              <a:extLst>
                <a:ext uri="{FF2B5EF4-FFF2-40B4-BE49-F238E27FC236}">
                  <a16:creationId xmlns:a16="http://schemas.microsoft.com/office/drawing/2014/main" id="{23E010D7-05BB-4539-92CB-F252968C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993"/>
              <a:ext cx="189" cy="616"/>
            </a:xfrm>
            <a:custGeom>
              <a:avLst/>
              <a:gdLst>
                <a:gd name="T0" fmla="*/ 29 w 110"/>
                <a:gd name="T1" fmla="*/ 2083 h 335"/>
                <a:gd name="T2" fmla="*/ 558 w 110"/>
                <a:gd name="T3" fmla="*/ 0 h 335"/>
                <a:gd name="T4" fmla="*/ 0 w 110"/>
                <a:gd name="T5" fmla="*/ 2076 h 335"/>
                <a:gd name="T6" fmla="*/ 29 w 110"/>
                <a:gd name="T7" fmla="*/ 2083 h 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335">
                  <a:moveTo>
                    <a:pt x="6" y="335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97" y="20"/>
                    <a:pt x="49" y="170"/>
                    <a:pt x="0" y="334"/>
                  </a:cubicBezTo>
                  <a:lnTo>
                    <a:pt x="6" y="335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15">
              <a:extLst>
                <a:ext uri="{FF2B5EF4-FFF2-40B4-BE49-F238E27FC236}">
                  <a16:creationId xmlns:a16="http://schemas.microsoft.com/office/drawing/2014/main" id="{A0583B5E-AED1-4047-BD5C-98F39D9D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046"/>
              <a:ext cx="543" cy="504"/>
            </a:xfrm>
            <a:custGeom>
              <a:avLst/>
              <a:gdLst>
                <a:gd name="T0" fmla="*/ 0 w 315"/>
                <a:gd name="T1" fmla="*/ 1506 h 274"/>
                <a:gd name="T2" fmla="*/ 1084 w 315"/>
                <a:gd name="T3" fmla="*/ 1705 h 274"/>
                <a:gd name="T4" fmla="*/ 1613 w 315"/>
                <a:gd name="T5" fmla="*/ 0 h 274"/>
                <a:gd name="T6" fmla="*/ 1084 w 315"/>
                <a:gd name="T7" fmla="*/ 1492 h 274"/>
                <a:gd name="T8" fmla="*/ 933 w 315"/>
                <a:gd name="T9" fmla="*/ 1600 h 274"/>
                <a:gd name="T10" fmla="*/ 0 w 315"/>
                <a:gd name="T11" fmla="*/ 1506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4">
                  <a:moveTo>
                    <a:pt x="0" y="242"/>
                  </a:moveTo>
                  <a:cubicBezTo>
                    <a:pt x="0" y="242"/>
                    <a:pt x="192" y="271"/>
                    <a:pt x="212" y="274"/>
                  </a:cubicBezTo>
                  <a:cubicBezTo>
                    <a:pt x="212" y="274"/>
                    <a:pt x="297" y="37"/>
                    <a:pt x="315" y="0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40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16">
              <a:extLst>
                <a:ext uri="{FF2B5EF4-FFF2-40B4-BE49-F238E27FC236}">
                  <a16:creationId xmlns:a16="http://schemas.microsoft.com/office/drawing/2014/main" id="{CA552DF7-3468-4AF1-84E6-225AF3E1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383"/>
              <a:ext cx="270" cy="237"/>
            </a:xfrm>
            <a:custGeom>
              <a:avLst/>
              <a:gdLst>
                <a:gd name="T0" fmla="*/ 0 w 157"/>
                <a:gd name="T1" fmla="*/ 614 h 129"/>
                <a:gd name="T2" fmla="*/ 148 w 157"/>
                <a:gd name="T3" fmla="*/ 0 h 129"/>
                <a:gd name="T4" fmla="*/ 57 w 157"/>
                <a:gd name="T5" fmla="*/ 513 h 129"/>
                <a:gd name="T6" fmla="*/ 83 w 157"/>
                <a:gd name="T7" fmla="*/ 584 h 129"/>
                <a:gd name="T8" fmla="*/ 798 w 157"/>
                <a:gd name="T9" fmla="*/ 799 h 129"/>
                <a:gd name="T10" fmla="*/ 0 w 157"/>
                <a:gd name="T11" fmla="*/ 614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" h="129">
                  <a:moveTo>
                    <a:pt x="0" y="9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0" y="93"/>
                    <a:pt x="16" y="94"/>
                  </a:cubicBezTo>
                  <a:cubicBezTo>
                    <a:pt x="22" y="95"/>
                    <a:pt x="157" y="129"/>
                    <a:pt x="157" y="129"/>
                  </a:cubicBezTo>
                  <a:cubicBezTo>
                    <a:pt x="157" y="129"/>
                    <a:pt x="7" y="100"/>
                    <a:pt x="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17">
              <a:extLst>
                <a:ext uri="{FF2B5EF4-FFF2-40B4-BE49-F238E27FC236}">
                  <a16:creationId xmlns:a16="http://schemas.microsoft.com/office/drawing/2014/main" id="{2EFD0699-CD5E-457F-AC6F-677AF860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14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18">
              <a:extLst>
                <a:ext uri="{FF2B5EF4-FFF2-40B4-BE49-F238E27FC236}">
                  <a16:creationId xmlns:a16="http://schemas.microsoft.com/office/drawing/2014/main" id="{A63DA729-ECE2-4DA7-896C-C3734CDF9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14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19">
              <a:extLst>
                <a:ext uri="{FF2B5EF4-FFF2-40B4-BE49-F238E27FC236}">
                  <a16:creationId xmlns:a16="http://schemas.microsoft.com/office/drawing/2014/main" id="{F23488E1-6059-4E5A-8867-D8B1696F1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45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20">
              <a:extLst>
                <a:ext uri="{FF2B5EF4-FFF2-40B4-BE49-F238E27FC236}">
                  <a16:creationId xmlns:a16="http://schemas.microsoft.com/office/drawing/2014/main" id="{D374DC24-18AB-41D1-9180-D2964179B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45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21">
              <a:extLst>
                <a:ext uri="{FF2B5EF4-FFF2-40B4-BE49-F238E27FC236}">
                  <a16:creationId xmlns:a16="http://schemas.microsoft.com/office/drawing/2014/main" id="{4C4DDE2F-E297-43CF-A316-2BA53F81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453"/>
              <a:ext cx="1585" cy="469"/>
            </a:xfrm>
            <a:custGeom>
              <a:avLst/>
              <a:gdLst>
                <a:gd name="T0" fmla="*/ 0 w 1585"/>
                <a:gd name="T1" fmla="*/ 0 h 469"/>
                <a:gd name="T2" fmla="*/ 1585 w 1585"/>
                <a:gd name="T3" fmla="*/ 314 h 469"/>
                <a:gd name="T4" fmla="*/ 1536 w 1585"/>
                <a:gd name="T5" fmla="*/ 469 h 469"/>
                <a:gd name="T6" fmla="*/ 26 w 1585"/>
                <a:gd name="T7" fmla="*/ 167 h 469"/>
                <a:gd name="T8" fmla="*/ 0 w 1585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5" h="469">
                  <a:moveTo>
                    <a:pt x="0" y="0"/>
                  </a:moveTo>
                  <a:lnTo>
                    <a:pt x="1585" y="314"/>
                  </a:lnTo>
                  <a:lnTo>
                    <a:pt x="1536" y="469"/>
                  </a:lnTo>
                  <a:lnTo>
                    <a:pt x="26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22">
              <a:extLst>
                <a:ext uri="{FF2B5EF4-FFF2-40B4-BE49-F238E27FC236}">
                  <a16:creationId xmlns:a16="http://schemas.microsoft.com/office/drawing/2014/main" id="{E8B66787-8799-48AD-8133-C09C33FC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918"/>
              <a:ext cx="1593" cy="1004"/>
            </a:xfrm>
            <a:custGeom>
              <a:avLst/>
              <a:gdLst>
                <a:gd name="T0" fmla="*/ 4713 w 924"/>
                <a:gd name="T1" fmla="*/ 2874 h 546"/>
                <a:gd name="T2" fmla="*/ 4726 w 924"/>
                <a:gd name="T3" fmla="*/ 2387 h 546"/>
                <a:gd name="T4" fmla="*/ 2327 w 924"/>
                <a:gd name="T5" fmla="*/ 0 h 546"/>
                <a:gd name="T6" fmla="*/ 0 w 924"/>
                <a:gd name="T7" fmla="*/ 1802 h 546"/>
                <a:gd name="T8" fmla="*/ 78 w 924"/>
                <a:gd name="T9" fmla="*/ 2374 h 546"/>
                <a:gd name="T10" fmla="*/ 4565 w 924"/>
                <a:gd name="T11" fmla="*/ 3394 h 546"/>
                <a:gd name="T12" fmla="*/ 4713 w 924"/>
                <a:gd name="T13" fmla="*/ 2874 h 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4" h="546">
                  <a:moveTo>
                    <a:pt x="920" y="462"/>
                  </a:moveTo>
                  <a:cubicBezTo>
                    <a:pt x="924" y="431"/>
                    <a:pt x="922" y="386"/>
                    <a:pt x="922" y="384"/>
                  </a:cubicBezTo>
                  <a:cubicBezTo>
                    <a:pt x="922" y="172"/>
                    <a:pt x="712" y="0"/>
                    <a:pt x="454" y="0"/>
                  </a:cubicBezTo>
                  <a:cubicBezTo>
                    <a:pt x="235" y="0"/>
                    <a:pt x="51" y="123"/>
                    <a:pt x="0" y="29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891" y="546"/>
                    <a:pt x="891" y="546"/>
                    <a:pt x="891" y="546"/>
                  </a:cubicBezTo>
                  <a:lnTo>
                    <a:pt x="920" y="462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23">
              <a:extLst>
                <a:ext uri="{FF2B5EF4-FFF2-40B4-BE49-F238E27FC236}">
                  <a16:creationId xmlns:a16="http://schemas.microsoft.com/office/drawing/2014/main" id="{2CA533B9-0B87-43B3-AA23-A9CA420C6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4" y="1453"/>
              <a:ext cx="133" cy="25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24">
              <a:extLst>
                <a:ext uri="{FF2B5EF4-FFF2-40B4-BE49-F238E27FC236}">
                  <a16:creationId xmlns:a16="http://schemas.microsoft.com/office/drawing/2014/main" id="{777643AD-CB0A-4EDD-AE95-F3EB4DEEC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7" y="1491"/>
              <a:ext cx="97" cy="19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Line 25">
              <a:extLst>
                <a:ext uri="{FF2B5EF4-FFF2-40B4-BE49-F238E27FC236}">
                  <a16:creationId xmlns:a16="http://schemas.microsoft.com/office/drawing/2014/main" id="{59DFBA83-7554-4074-AAD8-59E15C859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1510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26">
              <a:extLst>
                <a:ext uri="{FF2B5EF4-FFF2-40B4-BE49-F238E27FC236}">
                  <a16:creationId xmlns:a16="http://schemas.microsoft.com/office/drawing/2014/main" id="{D0BD573A-BC93-4A1F-B302-0AC4FC0EB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2" y="1557"/>
              <a:ext cx="208" cy="43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27">
              <a:extLst>
                <a:ext uri="{FF2B5EF4-FFF2-40B4-BE49-F238E27FC236}">
                  <a16:creationId xmlns:a16="http://schemas.microsoft.com/office/drawing/2014/main" id="{80F5D4B5-DB73-40D6-ADAE-5B853E16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2" y="1618"/>
              <a:ext cx="388" cy="77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Line 28">
              <a:extLst>
                <a:ext uri="{FF2B5EF4-FFF2-40B4-BE49-F238E27FC236}">
                  <a16:creationId xmlns:a16="http://schemas.microsoft.com/office/drawing/2014/main" id="{72A89B83-D8A0-4B30-BD06-9E1508F99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7" y="1701"/>
              <a:ext cx="335" cy="66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29">
              <a:extLst>
                <a:ext uri="{FF2B5EF4-FFF2-40B4-BE49-F238E27FC236}">
                  <a16:creationId xmlns:a16="http://schemas.microsoft.com/office/drawing/2014/main" id="{0BBE5FA6-94A1-43A0-8BB4-13A19139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1478"/>
              <a:ext cx="1525" cy="407"/>
            </a:xfrm>
            <a:custGeom>
              <a:avLst/>
              <a:gdLst>
                <a:gd name="T0" fmla="*/ 41 w 885"/>
                <a:gd name="T1" fmla="*/ 0 h 221"/>
                <a:gd name="T2" fmla="*/ 48 w 885"/>
                <a:gd name="T3" fmla="*/ 295 h 221"/>
                <a:gd name="T4" fmla="*/ 134 w 885"/>
                <a:gd name="T5" fmla="*/ 438 h 221"/>
                <a:gd name="T6" fmla="*/ 522 w 885"/>
                <a:gd name="T7" fmla="*/ 468 h 221"/>
                <a:gd name="T8" fmla="*/ 1325 w 885"/>
                <a:gd name="T9" fmla="*/ 608 h 221"/>
                <a:gd name="T10" fmla="*/ 2045 w 885"/>
                <a:gd name="T11" fmla="*/ 786 h 221"/>
                <a:gd name="T12" fmla="*/ 2462 w 885"/>
                <a:gd name="T13" fmla="*/ 847 h 221"/>
                <a:gd name="T14" fmla="*/ 2891 w 885"/>
                <a:gd name="T15" fmla="*/ 963 h 221"/>
                <a:gd name="T16" fmla="*/ 3240 w 885"/>
                <a:gd name="T17" fmla="*/ 1011 h 221"/>
                <a:gd name="T18" fmla="*/ 3601 w 885"/>
                <a:gd name="T19" fmla="*/ 1129 h 221"/>
                <a:gd name="T20" fmla="*/ 3946 w 885"/>
                <a:gd name="T21" fmla="*/ 1164 h 221"/>
                <a:gd name="T22" fmla="*/ 4196 w 885"/>
                <a:gd name="T23" fmla="*/ 1298 h 221"/>
                <a:gd name="T24" fmla="*/ 4427 w 885"/>
                <a:gd name="T25" fmla="*/ 1322 h 221"/>
                <a:gd name="T26" fmla="*/ 4451 w 885"/>
                <a:gd name="T27" fmla="*/ 1055 h 221"/>
                <a:gd name="T28" fmla="*/ 4048 w 885"/>
                <a:gd name="T29" fmla="*/ 930 h 221"/>
                <a:gd name="T30" fmla="*/ 3622 w 885"/>
                <a:gd name="T31" fmla="*/ 794 h 221"/>
                <a:gd name="T32" fmla="*/ 3121 w 885"/>
                <a:gd name="T33" fmla="*/ 742 h 221"/>
                <a:gd name="T34" fmla="*/ 2619 w 885"/>
                <a:gd name="T35" fmla="*/ 645 h 221"/>
                <a:gd name="T36" fmla="*/ 2114 w 885"/>
                <a:gd name="T37" fmla="*/ 549 h 221"/>
                <a:gd name="T38" fmla="*/ 1689 w 885"/>
                <a:gd name="T39" fmla="*/ 394 h 221"/>
                <a:gd name="T40" fmla="*/ 715 w 885"/>
                <a:gd name="T41" fmla="*/ 250 h 221"/>
                <a:gd name="T42" fmla="*/ 410 w 885"/>
                <a:gd name="T43" fmla="*/ 157 h 221"/>
                <a:gd name="T44" fmla="*/ 221 w 885"/>
                <a:gd name="T45" fmla="*/ 57 h 221"/>
                <a:gd name="T46" fmla="*/ 48 w 885"/>
                <a:gd name="T47" fmla="*/ 13 h 221"/>
                <a:gd name="T48" fmla="*/ 36 w 885"/>
                <a:gd name="T49" fmla="*/ 57 h 2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5" h="221">
                  <a:moveTo>
                    <a:pt x="8" y="0"/>
                  </a:moveTo>
                  <a:cubicBezTo>
                    <a:pt x="0" y="9"/>
                    <a:pt x="7" y="35"/>
                    <a:pt x="9" y="47"/>
                  </a:cubicBezTo>
                  <a:cubicBezTo>
                    <a:pt x="11" y="58"/>
                    <a:pt x="16" y="66"/>
                    <a:pt x="26" y="70"/>
                  </a:cubicBezTo>
                  <a:cubicBezTo>
                    <a:pt x="47" y="81"/>
                    <a:pt x="79" y="73"/>
                    <a:pt x="102" y="75"/>
                  </a:cubicBezTo>
                  <a:cubicBezTo>
                    <a:pt x="155" y="81"/>
                    <a:pt x="204" y="99"/>
                    <a:pt x="259" y="97"/>
                  </a:cubicBezTo>
                  <a:cubicBezTo>
                    <a:pt x="307" y="96"/>
                    <a:pt x="353" y="115"/>
                    <a:pt x="400" y="126"/>
                  </a:cubicBezTo>
                  <a:cubicBezTo>
                    <a:pt x="427" y="132"/>
                    <a:pt x="454" y="131"/>
                    <a:pt x="481" y="136"/>
                  </a:cubicBezTo>
                  <a:cubicBezTo>
                    <a:pt x="510" y="140"/>
                    <a:pt x="537" y="149"/>
                    <a:pt x="565" y="154"/>
                  </a:cubicBezTo>
                  <a:cubicBezTo>
                    <a:pt x="588" y="158"/>
                    <a:pt x="610" y="158"/>
                    <a:pt x="633" y="162"/>
                  </a:cubicBezTo>
                  <a:cubicBezTo>
                    <a:pt x="657" y="167"/>
                    <a:pt x="680" y="176"/>
                    <a:pt x="704" y="181"/>
                  </a:cubicBezTo>
                  <a:cubicBezTo>
                    <a:pt x="726" y="186"/>
                    <a:pt x="749" y="178"/>
                    <a:pt x="771" y="186"/>
                  </a:cubicBezTo>
                  <a:cubicBezTo>
                    <a:pt x="787" y="192"/>
                    <a:pt x="803" y="201"/>
                    <a:pt x="820" y="208"/>
                  </a:cubicBezTo>
                  <a:cubicBezTo>
                    <a:pt x="834" y="214"/>
                    <a:pt x="851" y="221"/>
                    <a:pt x="865" y="212"/>
                  </a:cubicBezTo>
                  <a:cubicBezTo>
                    <a:pt x="882" y="202"/>
                    <a:pt x="885" y="182"/>
                    <a:pt x="870" y="169"/>
                  </a:cubicBezTo>
                  <a:cubicBezTo>
                    <a:pt x="849" y="152"/>
                    <a:pt x="815" y="156"/>
                    <a:pt x="791" y="149"/>
                  </a:cubicBezTo>
                  <a:cubicBezTo>
                    <a:pt x="764" y="140"/>
                    <a:pt x="737" y="132"/>
                    <a:pt x="708" y="127"/>
                  </a:cubicBezTo>
                  <a:cubicBezTo>
                    <a:pt x="675" y="121"/>
                    <a:pt x="643" y="121"/>
                    <a:pt x="610" y="119"/>
                  </a:cubicBezTo>
                  <a:cubicBezTo>
                    <a:pt x="577" y="117"/>
                    <a:pt x="544" y="110"/>
                    <a:pt x="512" y="103"/>
                  </a:cubicBezTo>
                  <a:cubicBezTo>
                    <a:pt x="480" y="95"/>
                    <a:pt x="445" y="96"/>
                    <a:pt x="413" y="88"/>
                  </a:cubicBezTo>
                  <a:cubicBezTo>
                    <a:pt x="385" y="80"/>
                    <a:pt x="358" y="69"/>
                    <a:pt x="330" y="63"/>
                  </a:cubicBezTo>
                  <a:cubicBezTo>
                    <a:pt x="268" y="48"/>
                    <a:pt x="203" y="48"/>
                    <a:pt x="140" y="40"/>
                  </a:cubicBezTo>
                  <a:cubicBezTo>
                    <a:pt x="120" y="38"/>
                    <a:pt x="99" y="31"/>
                    <a:pt x="80" y="25"/>
                  </a:cubicBezTo>
                  <a:cubicBezTo>
                    <a:pt x="68" y="21"/>
                    <a:pt x="56" y="13"/>
                    <a:pt x="43" y="9"/>
                  </a:cubicBezTo>
                  <a:cubicBezTo>
                    <a:pt x="32" y="6"/>
                    <a:pt x="20" y="7"/>
                    <a:pt x="9" y="2"/>
                  </a:cubicBezTo>
                  <a:cubicBezTo>
                    <a:pt x="8" y="4"/>
                    <a:pt x="7" y="6"/>
                    <a:pt x="7" y="9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30">
              <a:extLst>
                <a:ext uri="{FF2B5EF4-FFF2-40B4-BE49-F238E27FC236}">
                  <a16:creationId xmlns:a16="http://schemas.microsoft.com/office/drawing/2014/main" id="{E495FDD8-8E78-4833-9DE8-9804DD58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469"/>
              <a:ext cx="165" cy="98"/>
            </a:xfrm>
            <a:custGeom>
              <a:avLst/>
              <a:gdLst>
                <a:gd name="T0" fmla="*/ 83 w 96"/>
                <a:gd name="T1" fmla="*/ 31 h 53"/>
                <a:gd name="T2" fmla="*/ 15 w 96"/>
                <a:gd name="T3" fmla="*/ 57 h 53"/>
                <a:gd name="T4" fmla="*/ 45 w 96"/>
                <a:gd name="T5" fmla="*/ 96 h 53"/>
                <a:gd name="T6" fmla="*/ 45 w 96"/>
                <a:gd name="T7" fmla="*/ 148 h 53"/>
                <a:gd name="T8" fmla="*/ 62 w 96"/>
                <a:gd name="T9" fmla="*/ 185 h 53"/>
                <a:gd name="T10" fmla="*/ 36 w 96"/>
                <a:gd name="T11" fmla="*/ 261 h 53"/>
                <a:gd name="T12" fmla="*/ 57 w 96"/>
                <a:gd name="T13" fmla="*/ 314 h 53"/>
                <a:gd name="T14" fmla="*/ 91 w 96"/>
                <a:gd name="T15" fmla="*/ 274 h 53"/>
                <a:gd name="T16" fmla="*/ 91 w 96"/>
                <a:gd name="T17" fmla="*/ 178 h 53"/>
                <a:gd name="T18" fmla="*/ 98 w 96"/>
                <a:gd name="T19" fmla="*/ 133 h 53"/>
                <a:gd name="T20" fmla="*/ 127 w 96"/>
                <a:gd name="T21" fmla="*/ 170 h 53"/>
                <a:gd name="T22" fmla="*/ 184 w 96"/>
                <a:gd name="T23" fmla="*/ 133 h 53"/>
                <a:gd name="T24" fmla="*/ 280 w 96"/>
                <a:gd name="T25" fmla="*/ 185 h 53"/>
                <a:gd name="T26" fmla="*/ 333 w 96"/>
                <a:gd name="T27" fmla="*/ 214 h 53"/>
                <a:gd name="T28" fmla="*/ 375 w 96"/>
                <a:gd name="T29" fmla="*/ 209 h 53"/>
                <a:gd name="T30" fmla="*/ 473 w 96"/>
                <a:gd name="T31" fmla="*/ 214 h 53"/>
                <a:gd name="T32" fmla="*/ 366 w 96"/>
                <a:gd name="T33" fmla="*/ 133 h 53"/>
                <a:gd name="T34" fmla="*/ 225 w 96"/>
                <a:gd name="T35" fmla="*/ 96 h 53"/>
                <a:gd name="T36" fmla="*/ 148 w 96"/>
                <a:gd name="T37" fmla="*/ 52 h 53"/>
                <a:gd name="T38" fmla="*/ 112 w 96"/>
                <a:gd name="T39" fmla="*/ 37 h 53"/>
                <a:gd name="T40" fmla="*/ 77 w 96"/>
                <a:gd name="T41" fmla="*/ 31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3">
                  <a:moveTo>
                    <a:pt x="16" y="5"/>
                  </a:moveTo>
                  <a:cubicBezTo>
                    <a:pt x="12" y="4"/>
                    <a:pt x="0" y="0"/>
                    <a:pt x="3" y="9"/>
                  </a:cubicBezTo>
                  <a:cubicBezTo>
                    <a:pt x="4" y="12"/>
                    <a:pt x="7" y="13"/>
                    <a:pt x="9" y="15"/>
                  </a:cubicBezTo>
                  <a:cubicBezTo>
                    <a:pt x="11" y="18"/>
                    <a:pt x="8" y="20"/>
                    <a:pt x="9" y="23"/>
                  </a:cubicBezTo>
                  <a:cubicBezTo>
                    <a:pt x="9" y="26"/>
                    <a:pt x="12" y="27"/>
                    <a:pt x="12" y="29"/>
                  </a:cubicBezTo>
                  <a:cubicBezTo>
                    <a:pt x="12" y="32"/>
                    <a:pt x="7" y="37"/>
                    <a:pt x="7" y="41"/>
                  </a:cubicBezTo>
                  <a:cubicBezTo>
                    <a:pt x="6" y="45"/>
                    <a:pt x="6" y="48"/>
                    <a:pt x="11" y="50"/>
                  </a:cubicBezTo>
                  <a:cubicBezTo>
                    <a:pt x="16" y="53"/>
                    <a:pt x="17" y="47"/>
                    <a:pt x="18" y="43"/>
                  </a:cubicBezTo>
                  <a:cubicBezTo>
                    <a:pt x="19" y="38"/>
                    <a:pt x="20" y="33"/>
                    <a:pt x="18" y="28"/>
                  </a:cubicBezTo>
                  <a:cubicBezTo>
                    <a:pt x="18" y="25"/>
                    <a:pt x="16" y="21"/>
                    <a:pt x="19" y="21"/>
                  </a:cubicBezTo>
                  <a:cubicBezTo>
                    <a:pt x="23" y="20"/>
                    <a:pt x="22" y="26"/>
                    <a:pt x="25" y="27"/>
                  </a:cubicBezTo>
                  <a:cubicBezTo>
                    <a:pt x="27" y="27"/>
                    <a:pt x="33" y="21"/>
                    <a:pt x="36" y="21"/>
                  </a:cubicBezTo>
                  <a:cubicBezTo>
                    <a:pt x="44" y="20"/>
                    <a:pt x="49" y="24"/>
                    <a:pt x="55" y="29"/>
                  </a:cubicBezTo>
                  <a:cubicBezTo>
                    <a:pt x="58" y="32"/>
                    <a:pt x="62" y="34"/>
                    <a:pt x="66" y="34"/>
                  </a:cubicBezTo>
                  <a:cubicBezTo>
                    <a:pt x="69" y="34"/>
                    <a:pt x="71" y="32"/>
                    <a:pt x="74" y="33"/>
                  </a:cubicBezTo>
                  <a:cubicBezTo>
                    <a:pt x="79" y="34"/>
                    <a:pt x="91" y="43"/>
                    <a:pt x="93" y="34"/>
                  </a:cubicBezTo>
                  <a:cubicBezTo>
                    <a:pt x="96" y="27"/>
                    <a:pt x="78" y="22"/>
                    <a:pt x="72" y="21"/>
                  </a:cubicBezTo>
                  <a:cubicBezTo>
                    <a:pt x="62" y="20"/>
                    <a:pt x="52" y="22"/>
                    <a:pt x="44" y="15"/>
                  </a:cubicBezTo>
                  <a:cubicBezTo>
                    <a:pt x="39" y="11"/>
                    <a:pt x="35" y="9"/>
                    <a:pt x="29" y="8"/>
                  </a:cubicBezTo>
                  <a:cubicBezTo>
                    <a:pt x="26" y="7"/>
                    <a:pt x="24" y="7"/>
                    <a:pt x="22" y="6"/>
                  </a:cubicBezTo>
                  <a:cubicBezTo>
                    <a:pt x="20" y="5"/>
                    <a:pt x="17" y="5"/>
                    <a:pt x="15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31">
              <a:extLst>
                <a:ext uri="{FF2B5EF4-FFF2-40B4-BE49-F238E27FC236}">
                  <a16:creationId xmlns:a16="http://schemas.microsoft.com/office/drawing/2014/main" id="{8B743D65-87D4-478E-A6B8-0B3D9880E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1519"/>
              <a:ext cx="57" cy="59"/>
            </a:xfrm>
            <a:custGeom>
              <a:avLst/>
              <a:gdLst>
                <a:gd name="T0" fmla="*/ 107 w 33"/>
                <a:gd name="T1" fmla="*/ 0 h 32"/>
                <a:gd name="T2" fmla="*/ 86 w 33"/>
                <a:gd name="T3" fmla="*/ 7 h 32"/>
                <a:gd name="T4" fmla="*/ 62 w 33"/>
                <a:gd name="T5" fmla="*/ 24 h 32"/>
                <a:gd name="T6" fmla="*/ 41 w 33"/>
                <a:gd name="T7" fmla="*/ 57 h 32"/>
                <a:gd name="T8" fmla="*/ 16 w 33"/>
                <a:gd name="T9" fmla="*/ 44 h 32"/>
                <a:gd name="T10" fmla="*/ 21 w 33"/>
                <a:gd name="T11" fmla="*/ 101 h 32"/>
                <a:gd name="T12" fmla="*/ 5 w 33"/>
                <a:gd name="T13" fmla="*/ 170 h 32"/>
                <a:gd name="T14" fmla="*/ 57 w 33"/>
                <a:gd name="T15" fmla="*/ 181 h 32"/>
                <a:gd name="T16" fmla="*/ 93 w 33"/>
                <a:gd name="T17" fmla="*/ 105 h 32"/>
                <a:gd name="T18" fmla="*/ 140 w 33"/>
                <a:gd name="T19" fmla="*/ 133 h 32"/>
                <a:gd name="T20" fmla="*/ 164 w 33"/>
                <a:gd name="T21" fmla="*/ 101 h 32"/>
                <a:gd name="T22" fmla="*/ 128 w 33"/>
                <a:gd name="T23" fmla="*/ 24 h 32"/>
                <a:gd name="T24" fmla="*/ 114 w 33"/>
                <a:gd name="T25" fmla="*/ 0 h 32"/>
                <a:gd name="T26" fmla="*/ 114 w 33"/>
                <a:gd name="T27" fmla="*/ 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32">
                  <a:moveTo>
                    <a:pt x="21" y="0"/>
                  </a:moveTo>
                  <a:cubicBezTo>
                    <a:pt x="20" y="3"/>
                    <a:pt x="18" y="1"/>
                    <a:pt x="17" y="1"/>
                  </a:cubicBezTo>
                  <a:cubicBezTo>
                    <a:pt x="14" y="1"/>
                    <a:pt x="14" y="1"/>
                    <a:pt x="12" y="4"/>
                  </a:cubicBezTo>
                  <a:cubicBezTo>
                    <a:pt x="11" y="5"/>
                    <a:pt x="10" y="9"/>
                    <a:pt x="8" y="9"/>
                  </a:cubicBezTo>
                  <a:cubicBezTo>
                    <a:pt x="6" y="9"/>
                    <a:pt x="4" y="7"/>
                    <a:pt x="3" y="7"/>
                  </a:cubicBezTo>
                  <a:cubicBezTo>
                    <a:pt x="2" y="10"/>
                    <a:pt x="4" y="13"/>
                    <a:pt x="4" y="16"/>
                  </a:cubicBezTo>
                  <a:cubicBezTo>
                    <a:pt x="4" y="20"/>
                    <a:pt x="0" y="24"/>
                    <a:pt x="1" y="27"/>
                  </a:cubicBezTo>
                  <a:cubicBezTo>
                    <a:pt x="2" y="31"/>
                    <a:pt x="9" y="32"/>
                    <a:pt x="11" y="29"/>
                  </a:cubicBezTo>
                  <a:cubicBezTo>
                    <a:pt x="13" y="26"/>
                    <a:pt x="12" y="17"/>
                    <a:pt x="18" y="17"/>
                  </a:cubicBezTo>
                  <a:cubicBezTo>
                    <a:pt x="21" y="16"/>
                    <a:pt x="23" y="22"/>
                    <a:pt x="27" y="21"/>
                  </a:cubicBezTo>
                  <a:cubicBezTo>
                    <a:pt x="30" y="20"/>
                    <a:pt x="31" y="18"/>
                    <a:pt x="32" y="16"/>
                  </a:cubicBezTo>
                  <a:cubicBezTo>
                    <a:pt x="33" y="11"/>
                    <a:pt x="29" y="7"/>
                    <a:pt x="25" y="4"/>
                  </a:cubicBezTo>
                  <a:cubicBezTo>
                    <a:pt x="24" y="3"/>
                    <a:pt x="22" y="2"/>
                    <a:pt x="22" y="0"/>
                  </a:cubicBezTo>
                  <a:cubicBezTo>
                    <a:pt x="22" y="0"/>
                    <a:pt x="22" y="0"/>
                    <a:pt x="22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32">
              <a:extLst>
                <a:ext uri="{FF2B5EF4-FFF2-40B4-BE49-F238E27FC236}">
                  <a16:creationId xmlns:a16="http://schemas.microsoft.com/office/drawing/2014/main" id="{15D7E64F-3D86-49E3-BBE0-56E4A014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576"/>
              <a:ext cx="240" cy="81"/>
            </a:xfrm>
            <a:custGeom>
              <a:avLst/>
              <a:gdLst>
                <a:gd name="T0" fmla="*/ 9 w 139"/>
                <a:gd name="T1" fmla="*/ 24 h 44"/>
                <a:gd name="T2" fmla="*/ 5 w 139"/>
                <a:gd name="T3" fmla="*/ 61 h 44"/>
                <a:gd name="T4" fmla="*/ 41 w 139"/>
                <a:gd name="T5" fmla="*/ 96 h 44"/>
                <a:gd name="T6" fmla="*/ 143 w 139"/>
                <a:gd name="T7" fmla="*/ 118 h 44"/>
                <a:gd name="T8" fmla="*/ 197 w 139"/>
                <a:gd name="T9" fmla="*/ 138 h 44"/>
                <a:gd name="T10" fmla="*/ 254 w 139"/>
                <a:gd name="T11" fmla="*/ 169 h 44"/>
                <a:gd name="T12" fmla="*/ 390 w 139"/>
                <a:gd name="T13" fmla="*/ 180 h 44"/>
                <a:gd name="T14" fmla="*/ 447 w 139"/>
                <a:gd name="T15" fmla="*/ 206 h 44"/>
                <a:gd name="T16" fmla="*/ 516 w 139"/>
                <a:gd name="T17" fmla="*/ 214 h 44"/>
                <a:gd name="T18" fmla="*/ 596 w 139"/>
                <a:gd name="T19" fmla="*/ 237 h 44"/>
                <a:gd name="T20" fmla="*/ 680 w 139"/>
                <a:gd name="T21" fmla="*/ 274 h 44"/>
                <a:gd name="T22" fmla="*/ 701 w 139"/>
                <a:gd name="T23" fmla="*/ 225 h 44"/>
                <a:gd name="T24" fmla="*/ 616 w 139"/>
                <a:gd name="T25" fmla="*/ 206 h 44"/>
                <a:gd name="T26" fmla="*/ 518 w 139"/>
                <a:gd name="T27" fmla="*/ 180 h 44"/>
                <a:gd name="T28" fmla="*/ 432 w 139"/>
                <a:gd name="T29" fmla="*/ 133 h 44"/>
                <a:gd name="T30" fmla="*/ 376 w 139"/>
                <a:gd name="T31" fmla="*/ 75 h 44"/>
                <a:gd name="T32" fmla="*/ 278 w 139"/>
                <a:gd name="T33" fmla="*/ 68 h 44"/>
                <a:gd name="T34" fmla="*/ 140 w 139"/>
                <a:gd name="T35" fmla="*/ 31 h 44"/>
                <a:gd name="T36" fmla="*/ 93 w 139"/>
                <a:gd name="T37" fmla="*/ 52 h 44"/>
                <a:gd name="T38" fmla="*/ 62 w 139"/>
                <a:gd name="T39" fmla="*/ 24 h 44"/>
                <a:gd name="T40" fmla="*/ 5 w 139"/>
                <a:gd name="T41" fmla="*/ 2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44">
                  <a:moveTo>
                    <a:pt x="2" y="4"/>
                  </a:moveTo>
                  <a:cubicBezTo>
                    <a:pt x="2" y="4"/>
                    <a:pt x="1" y="9"/>
                    <a:pt x="1" y="10"/>
                  </a:cubicBezTo>
                  <a:cubicBezTo>
                    <a:pt x="0" y="16"/>
                    <a:pt x="3" y="15"/>
                    <a:pt x="8" y="15"/>
                  </a:cubicBezTo>
                  <a:cubicBezTo>
                    <a:pt x="15" y="16"/>
                    <a:pt x="21" y="17"/>
                    <a:pt x="28" y="19"/>
                  </a:cubicBezTo>
                  <a:cubicBezTo>
                    <a:pt x="32" y="20"/>
                    <a:pt x="35" y="20"/>
                    <a:pt x="38" y="22"/>
                  </a:cubicBezTo>
                  <a:cubicBezTo>
                    <a:pt x="42" y="24"/>
                    <a:pt x="45" y="27"/>
                    <a:pt x="49" y="27"/>
                  </a:cubicBezTo>
                  <a:cubicBezTo>
                    <a:pt x="58" y="28"/>
                    <a:pt x="67" y="26"/>
                    <a:pt x="76" y="29"/>
                  </a:cubicBezTo>
                  <a:cubicBezTo>
                    <a:pt x="79" y="30"/>
                    <a:pt x="83" y="32"/>
                    <a:pt x="87" y="33"/>
                  </a:cubicBezTo>
                  <a:cubicBezTo>
                    <a:pt x="91" y="34"/>
                    <a:pt x="95" y="34"/>
                    <a:pt x="100" y="34"/>
                  </a:cubicBezTo>
                  <a:cubicBezTo>
                    <a:pt x="105" y="35"/>
                    <a:pt x="111" y="35"/>
                    <a:pt x="116" y="38"/>
                  </a:cubicBezTo>
                  <a:cubicBezTo>
                    <a:pt x="121" y="40"/>
                    <a:pt x="127" y="44"/>
                    <a:pt x="132" y="44"/>
                  </a:cubicBezTo>
                  <a:cubicBezTo>
                    <a:pt x="137" y="44"/>
                    <a:pt x="139" y="40"/>
                    <a:pt x="136" y="36"/>
                  </a:cubicBezTo>
                  <a:cubicBezTo>
                    <a:pt x="133" y="31"/>
                    <a:pt x="125" y="33"/>
                    <a:pt x="120" y="33"/>
                  </a:cubicBezTo>
                  <a:cubicBezTo>
                    <a:pt x="114" y="33"/>
                    <a:pt x="108" y="31"/>
                    <a:pt x="101" y="29"/>
                  </a:cubicBezTo>
                  <a:cubicBezTo>
                    <a:pt x="94" y="28"/>
                    <a:pt x="89" y="26"/>
                    <a:pt x="84" y="21"/>
                  </a:cubicBezTo>
                  <a:cubicBezTo>
                    <a:pt x="81" y="17"/>
                    <a:pt x="78" y="14"/>
                    <a:pt x="73" y="12"/>
                  </a:cubicBezTo>
                  <a:cubicBezTo>
                    <a:pt x="67" y="9"/>
                    <a:pt x="61" y="11"/>
                    <a:pt x="54" y="11"/>
                  </a:cubicBezTo>
                  <a:cubicBezTo>
                    <a:pt x="45" y="12"/>
                    <a:pt x="35" y="2"/>
                    <a:pt x="27" y="5"/>
                  </a:cubicBezTo>
                  <a:cubicBezTo>
                    <a:pt x="24" y="6"/>
                    <a:pt x="22" y="9"/>
                    <a:pt x="18" y="8"/>
                  </a:cubicBezTo>
                  <a:cubicBezTo>
                    <a:pt x="16" y="7"/>
                    <a:pt x="14" y="5"/>
                    <a:pt x="12" y="4"/>
                  </a:cubicBezTo>
                  <a:cubicBezTo>
                    <a:pt x="10" y="3"/>
                    <a:pt x="2" y="0"/>
                    <a:pt x="1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33">
              <a:extLst>
                <a:ext uri="{FF2B5EF4-FFF2-40B4-BE49-F238E27FC236}">
                  <a16:creationId xmlns:a16="http://schemas.microsoft.com/office/drawing/2014/main" id="{C7516700-2384-426A-8117-3678364A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583"/>
              <a:ext cx="43" cy="52"/>
            </a:xfrm>
            <a:custGeom>
              <a:avLst/>
              <a:gdLst>
                <a:gd name="T0" fmla="*/ 0 w 25"/>
                <a:gd name="T1" fmla="*/ 45 h 28"/>
                <a:gd name="T2" fmla="*/ 100 w 25"/>
                <a:gd name="T3" fmla="*/ 134 h 28"/>
                <a:gd name="T4" fmla="*/ 100 w 25"/>
                <a:gd name="T5" fmla="*/ 59 h 28"/>
                <a:gd name="T6" fmla="*/ 77 w 25"/>
                <a:gd name="T7" fmla="*/ 65 h 28"/>
                <a:gd name="T8" fmla="*/ 57 w 25"/>
                <a:gd name="T9" fmla="*/ 24 h 28"/>
                <a:gd name="T10" fmla="*/ 0 w 25"/>
                <a:gd name="T11" fmla="*/ 3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5" y="9"/>
                    <a:pt x="11" y="28"/>
                    <a:pt x="20" y="21"/>
                  </a:cubicBezTo>
                  <a:cubicBezTo>
                    <a:pt x="23" y="18"/>
                    <a:pt x="25" y="10"/>
                    <a:pt x="20" y="9"/>
                  </a:cubicBezTo>
                  <a:cubicBezTo>
                    <a:pt x="18" y="9"/>
                    <a:pt x="16" y="10"/>
                    <a:pt x="15" y="10"/>
                  </a:cubicBezTo>
                  <a:cubicBezTo>
                    <a:pt x="12" y="9"/>
                    <a:pt x="13" y="6"/>
                    <a:pt x="11" y="4"/>
                  </a:cubicBezTo>
                  <a:cubicBezTo>
                    <a:pt x="8" y="1"/>
                    <a:pt x="1" y="0"/>
                    <a:pt x="0" y="6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34">
              <a:extLst>
                <a:ext uri="{FF2B5EF4-FFF2-40B4-BE49-F238E27FC236}">
                  <a16:creationId xmlns:a16="http://schemas.microsoft.com/office/drawing/2014/main" id="{8AFA9757-EAB5-459D-A0C1-08DBBE39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493"/>
              <a:ext cx="41" cy="46"/>
            </a:xfrm>
            <a:custGeom>
              <a:avLst/>
              <a:gdLst>
                <a:gd name="T0" fmla="*/ 0 w 24"/>
                <a:gd name="T1" fmla="*/ 61 h 25"/>
                <a:gd name="T2" fmla="*/ 41 w 24"/>
                <a:gd name="T3" fmla="*/ 149 h 25"/>
                <a:gd name="T4" fmla="*/ 65 w 24"/>
                <a:gd name="T5" fmla="*/ 112 h 25"/>
                <a:gd name="T6" fmla="*/ 106 w 24"/>
                <a:gd name="T7" fmla="*/ 125 h 25"/>
                <a:gd name="T8" fmla="*/ 114 w 24"/>
                <a:gd name="T9" fmla="*/ 98 h 25"/>
                <a:gd name="T10" fmla="*/ 65 w 24"/>
                <a:gd name="T11" fmla="*/ 74 h 25"/>
                <a:gd name="T12" fmla="*/ 5 w 24"/>
                <a:gd name="T13" fmla="*/ 5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cubicBezTo>
                    <a:pt x="5" y="10"/>
                    <a:pt x="0" y="22"/>
                    <a:pt x="8" y="24"/>
                  </a:cubicBezTo>
                  <a:cubicBezTo>
                    <a:pt x="13" y="25"/>
                    <a:pt x="10" y="21"/>
                    <a:pt x="13" y="18"/>
                  </a:cubicBezTo>
                  <a:cubicBezTo>
                    <a:pt x="15" y="17"/>
                    <a:pt x="18" y="20"/>
                    <a:pt x="21" y="20"/>
                  </a:cubicBezTo>
                  <a:cubicBezTo>
                    <a:pt x="23" y="20"/>
                    <a:pt x="24" y="19"/>
                    <a:pt x="23" y="16"/>
                  </a:cubicBezTo>
                  <a:cubicBezTo>
                    <a:pt x="21" y="12"/>
                    <a:pt x="16" y="14"/>
                    <a:pt x="13" y="12"/>
                  </a:cubicBezTo>
                  <a:cubicBezTo>
                    <a:pt x="10" y="11"/>
                    <a:pt x="4" y="0"/>
                    <a:pt x="1" y="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35">
              <a:extLst>
                <a:ext uri="{FF2B5EF4-FFF2-40B4-BE49-F238E27FC236}">
                  <a16:creationId xmlns:a16="http://schemas.microsoft.com/office/drawing/2014/main" id="{6109FE2B-52E2-4996-9AA9-6EE0A519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822"/>
              <a:ext cx="255" cy="74"/>
            </a:xfrm>
            <a:custGeom>
              <a:avLst/>
              <a:gdLst>
                <a:gd name="T0" fmla="*/ 451 w 148"/>
                <a:gd name="T1" fmla="*/ 185 h 40"/>
                <a:gd name="T2" fmla="*/ 617 w 148"/>
                <a:gd name="T3" fmla="*/ 233 h 40"/>
                <a:gd name="T4" fmla="*/ 681 w 148"/>
                <a:gd name="T5" fmla="*/ 233 h 40"/>
                <a:gd name="T6" fmla="*/ 715 w 148"/>
                <a:gd name="T7" fmla="*/ 202 h 40"/>
                <a:gd name="T8" fmla="*/ 727 w 148"/>
                <a:gd name="T9" fmla="*/ 13 h 40"/>
                <a:gd name="T10" fmla="*/ 681 w 148"/>
                <a:gd name="T11" fmla="*/ 65 h 40"/>
                <a:gd name="T12" fmla="*/ 615 w 148"/>
                <a:gd name="T13" fmla="*/ 133 h 40"/>
                <a:gd name="T14" fmla="*/ 526 w 148"/>
                <a:gd name="T15" fmla="*/ 113 h 40"/>
                <a:gd name="T16" fmla="*/ 410 w 148"/>
                <a:gd name="T17" fmla="*/ 104 h 40"/>
                <a:gd name="T18" fmla="*/ 296 w 148"/>
                <a:gd name="T19" fmla="*/ 76 h 40"/>
                <a:gd name="T20" fmla="*/ 169 w 148"/>
                <a:gd name="T21" fmla="*/ 96 h 40"/>
                <a:gd name="T22" fmla="*/ 9 w 148"/>
                <a:gd name="T23" fmla="*/ 65 h 40"/>
                <a:gd name="T24" fmla="*/ 62 w 148"/>
                <a:gd name="T25" fmla="*/ 105 h 40"/>
                <a:gd name="T26" fmla="*/ 190 w 148"/>
                <a:gd name="T27" fmla="*/ 126 h 40"/>
                <a:gd name="T28" fmla="*/ 369 w 148"/>
                <a:gd name="T29" fmla="*/ 150 h 40"/>
                <a:gd name="T30" fmla="*/ 476 w 148"/>
                <a:gd name="T31" fmla="*/ 194 h 40"/>
                <a:gd name="T32" fmla="*/ 476 w 148"/>
                <a:gd name="T33" fmla="*/ 18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8" h="40">
                  <a:moveTo>
                    <a:pt x="88" y="29"/>
                  </a:moveTo>
                  <a:cubicBezTo>
                    <a:pt x="99" y="29"/>
                    <a:pt x="110" y="36"/>
                    <a:pt x="121" y="37"/>
                  </a:cubicBezTo>
                  <a:cubicBezTo>
                    <a:pt x="125" y="38"/>
                    <a:pt x="129" y="38"/>
                    <a:pt x="133" y="37"/>
                  </a:cubicBezTo>
                  <a:cubicBezTo>
                    <a:pt x="139" y="37"/>
                    <a:pt x="139" y="40"/>
                    <a:pt x="140" y="32"/>
                  </a:cubicBezTo>
                  <a:cubicBezTo>
                    <a:pt x="141" y="27"/>
                    <a:pt x="148" y="5"/>
                    <a:pt x="142" y="2"/>
                  </a:cubicBezTo>
                  <a:cubicBezTo>
                    <a:pt x="138" y="0"/>
                    <a:pt x="135" y="7"/>
                    <a:pt x="133" y="10"/>
                  </a:cubicBezTo>
                  <a:cubicBezTo>
                    <a:pt x="130" y="15"/>
                    <a:pt x="127" y="20"/>
                    <a:pt x="120" y="21"/>
                  </a:cubicBezTo>
                  <a:cubicBezTo>
                    <a:pt x="115" y="22"/>
                    <a:pt x="109" y="19"/>
                    <a:pt x="103" y="18"/>
                  </a:cubicBezTo>
                  <a:cubicBezTo>
                    <a:pt x="96" y="17"/>
                    <a:pt x="88" y="17"/>
                    <a:pt x="80" y="16"/>
                  </a:cubicBezTo>
                  <a:cubicBezTo>
                    <a:pt x="73" y="15"/>
                    <a:pt x="66" y="13"/>
                    <a:pt x="58" y="12"/>
                  </a:cubicBezTo>
                  <a:cubicBezTo>
                    <a:pt x="50" y="12"/>
                    <a:pt x="41" y="15"/>
                    <a:pt x="33" y="15"/>
                  </a:cubicBezTo>
                  <a:cubicBezTo>
                    <a:pt x="27" y="14"/>
                    <a:pt x="4" y="3"/>
                    <a:pt x="2" y="10"/>
                  </a:cubicBezTo>
                  <a:cubicBezTo>
                    <a:pt x="0" y="16"/>
                    <a:pt x="7" y="16"/>
                    <a:pt x="12" y="17"/>
                  </a:cubicBezTo>
                  <a:cubicBezTo>
                    <a:pt x="21" y="18"/>
                    <a:pt x="28" y="19"/>
                    <a:pt x="37" y="20"/>
                  </a:cubicBezTo>
                  <a:cubicBezTo>
                    <a:pt x="49" y="22"/>
                    <a:pt x="61" y="24"/>
                    <a:pt x="72" y="24"/>
                  </a:cubicBezTo>
                  <a:cubicBezTo>
                    <a:pt x="80" y="25"/>
                    <a:pt x="86" y="27"/>
                    <a:pt x="93" y="31"/>
                  </a:cubicBezTo>
                  <a:cubicBezTo>
                    <a:pt x="94" y="31"/>
                    <a:pt x="94" y="30"/>
                    <a:pt x="93" y="2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36">
              <a:extLst>
                <a:ext uri="{FF2B5EF4-FFF2-40B4-BE49-F238E27FC236}">
                  <a16:creationId xmlns:a16="http://schemas.microsoft.com/office/drawing/2014/main" id="{378FE09D-6BAA-4A60-B61A-66FB386C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762"/>
              <a:ext cx="86" cy="93"/>
            </a:xfrm>
            <a:custGeom>
              <a:avLst/>
              <a:gdLst>
                <a:gd name="T0" fmla="*/ 45 w 50"/>
                <a:gd name="T1" fmla="*/ 213 h 51"/>
                <a:gd name="T2" fmla="*/ 218 w 50"/>
                <a:gd name="T3" fmla="*/ 219 h 51"/>
                <a:gd name="T4" fmla="*/ 225 w 50"/>
                <a:gd name="T5" fmla="*/ 177 h 51"/>
                <a:gd name="T6" fmla="*/ 246 w 50"/>
                <a:gd name="T7" fmla="*/ 146 h 51"/>
                <a:gd name="T8" fmla="*/ 213 w 50"/>
                <a:gd name="T9" fmla="*/ 60 h 51"/>
                <a:gd name="T10" fmla="*/ 107 w 50"/>
                <a:gd name="T11" fmla="*/ 104 h 51"/>
                <a:gd name="T12" fmla="*/ 29 w 50"/>
                <a:gd name="T13" fmla="*/ 104 h 51"/>
                <a:gd name="T14" fmla="*/ 29 w 50"/>
                <a:gd name="T15" fmla="*/ 19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9" y="35"/>
                  </a:moveTo>
                  <a:cubicBezTo>
                    <a:pt x="19" y="38"/>
                    <a:pt x="38" y="51"/>
                    <a:pt x="43" y="36"/>
                  </a:cubicBezTo>
                  <a:cubicBezTo>
                    <a:pt x="44" y="34"/>
                    <a:pt x="43" y="31"/>
                    <a:pt x="44" y="29"/>
                  </a:cubicBezTo>
                  <a:cubicBezTo>
                    <a:pt x="45" y="27"/>
                    <a:pt x="48" y="25"/>
                    <a:pt x="48" y="24"/>
                  </a:cubicBezTo>
                  <a:cubicBezTo>
                    <a:pt x="50" y="18"/>
                    <a:pt x="46" y="14"/>
                    <a:pt x="42" y="10"/>
                  </a:cubicBezTo>
                  <a:cubicBezTo>
                    <a:pt x="29" y="0"/>
                    <a:pt x="30" y="15"/>
                    <a:pt x="21" y="17"/>
                  </a:cubicBezTo>
                  <a:cubicBezTo>
                    <a:pt x="16" y="19"/>
                    <a:pt x="11" y="15"/>
                    <a:pt x="6" y="17"/>
                  </a:cubicBezTo>
                  <a:cubicBezTo>
                    <a:pt x="0" y="20"/>
                    <a:pt x="0" y="30"/>
                    <a:pt x="6" y="3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37">
              <a:extLst>
                <a:ext uri="{FF2B5EF4-FFF2-40B4-BE49-F238E27FC236}">
                  <a16:creationId xmlns:a16="http://schemas.microsoft.com/office/drawing/2014/main" id="{6EBC66F4-E879-48D5-8ABA-F5BA8374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763"/>
              <a:ext cx="38" cy="54"/>
            </a:xfrm>
            <a:custGeom>
              <a:avLst/>
              <a:gdLst>
                <a:gd name="T0" fmla="*/ 5 w 22"/>
                <a:gd name="T1" fmla="*/ 45 h 29"/>
                <a:gd name="T2" fmla="*/ 36 w 22"/>
                <a:gd name="T3" fmla="*/ 104 h 29"/>
                <a:gd name="T4" fmla="*/ 41 w 22"/>
                <a:gd name="T5" fmla="*/ 164 h 29"/>
                <a:gd name="T6" fmla="*/ 104 w 22"/>
                <a:gd name="T7" fmla="*/ 117 h 29"/>
                <a:gd name="T8" fmla="*/ 0 w 22"/>
                <a:gd name="T9" fmla="*/ 3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9">
                  <a:moveTo>
                    <a:pt x="1" y="7"/>
                  </a:moveTo>
                  <a:cubicBezTo>
                    <a:pt x="5" y="10"/>
                    <a:pt x="6" y="12"/>
                    <a:pt x="7" y="16"/>
                  </a:cubicBezTo>
                  <a:cubicBezTo>
                    <a:pt x="8" y="19"/>
                    <a:pt x="6" y="23"/>
                    <a:pt x="8" y="25"/>
                  </a:cubicBezTo>
                  <a:cubicBezTo>
                    <a:pt x="13" y="29"/>
                    <a:pt x="20" y="22"/>
                    <a:pt x="20" y="18"/>
                  </a:cubicBezTo>
                  <a:cubicBezTo>
                    <a:pt x="22" y="11"/>
                    <a:pt x="5" y="0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38">
              <a:extLst>
                <a:ext uri="{FF2B5EF4-FFF2-40B4-BE49-F238E27FC236}">
                  <a16:creationId xmlns:a16="http://schemas.microsoft.com/office/drawing/2014/main" id="{168E4910-1D01-446C-AC78-15C1D78A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716"/>
              <a:ext cx="207" cy="75"/>
            </a:xfrm>
            <a:custGeom>
              <a:avLst/>
              <a:gdLst>
                <a:gd name="T0" fmla="*/ 493 w 120"/>
                <a:gd name="T1" fmla="*/ 251 h 41"/>
                <a:gd name="T2" fmla="*/ 616 w 120"/>
                <a:gd name="T3" fmla="*/ 177 h 41"/>
                <a:gd name="T4" fmla="*/ 419 w 120"/>
                <a:gd name="T5" fmla="*/ 104 h 41"/>
                <a:gd name="T6" fmla="*/ 276 w 120"/>
                <a:gd name="T7" fmla="*/ 90 h 41"/>
                <a:gd name="T8" fmla="*/ 164 w 120"/>
                <a:gd name="T9" fmla="*/ 29 h 41"/>
                <a:gd name="T10" fmla="*/ 0 w 120"/>
                <a:gd name="T11" fmla="*/ 37 h 41"/>
                <a:gd name="T12" fmla="*/ 143 w 120"/>
                <a:gd name="T13" fmla="*/ 110 h 41"/>
                <a:gd name="T14" fmla="*/ 328 w 120"/>
                <a:gd name="T15" fmla="*/ 165 h 41"/>
                <a:gd name="T16" fmla="*/ 385 w 120"/>
                <a:gd name="T17" fmla="*/ 185 h 41"/>
                <a:gd name="T18" fmla="*/ 405 w 120"/>
                <a:gd name="T19" fmla="*/ 227 h 41"/>
                <a:gd name="T20" fmla="*/ 476 w 120"/>
                <a:gd name="T21" fmla="*/ 238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1">
                  <a:moveTo>
                    <a:pt x="96" y="41"/>
                  </a:moveTo>
                  <a:cubicBezTo>
                    <a:pt x="99" y="33"/>
                    <a:pt x="119" y="39"/>
                    <a:pt x="120" y="29"/>
                  </a:cubicBezTo>
                  <a:cubicBezTo>
                    <a:pt x="120" y="20"/>
                    <a:pt x="88" y="18"/>
                    <a:pt x="82" y="17"/>
                  </a:cubicBezTo>
                  <a:cubicBezTo>
                    <a:pt x="72" y="15"/>
                    <a:pt x="63" y="17"/>
                    <a:pt x="54" y="15"/>
                  </a:cubicBezTo>
                  <a:cubicBezTo>
                    <a:pt x="46" y="14"/>
                    <a:pt x="39" y="9"/>
                    <a:pt x="32" y="5"/>
                  </a:cubicBezTo>
                  <a:cubicBezTo>
                    <a:pt x="23" y="1"/>
                    <a:pt x="8" y="0"/>
                    <a:pt x="0" y="6"/>
                  </a:cubicBezTo>
                  <a:cubicBezTo>
                    <a:pt x="4" y="13"/>
                    <a:pt x="22" y="16"/>
                    <a:pt x="28" y="18"/>
                  </a:cubicBezTo>
                  <a:cubicBezTo>
                    <a:pt x="40" y="21"/>
                    <a:pt x="52" y="25"/>
                    <a:pt x="64" y="27"/>
                  </a:cubicBezTo>
                  <a:cubicBezTo>
                    <a:pt x="68" y="28"/>
                    <a:pt x="72" y="28"/>
                    <a:pt x="75" y="30"/>
                  </a:cubicBezTo>
                  <a:cubicBezTo>
                    <a:pt x="77" y="32"/>
                    <a:pt x="77" y="36"/>
                    <a:pt x="79" y="37"/>
                  </a:cubicBezTo>
                  <a:cubicBezTo>
                    <a:pt x="83" y="41"/>
                    <a:pt x="89" y="41"/>
                    <a:pt x="93" y="3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39">
              <a:extLst>
                <a:ext uri="{FF2B5EF4-FFF2-40B4-BE49-F238E27FC236}">
                  <a16:creationId xmlns:a16="http://schemas.microsoft.com/office/drawing/2014/main" id="{9F34392D-61B4-4656-8F08-D340E255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752"/>
              <a:ext cx="107" cy="92"/>
            </a:xfrm>
            <a:custGeom>
              <a:avLst/>
              <a:gdLst>
                <a:gd name="T0" fmla="*/ 312 w 62"/>
                <a:gd name="T1" fmla="*/ 311 h 50"/>
                <a:gd name="T2" fmla="*/ 309 w 62"/>
                <a:gd name="T3" fmla="*/ 267 h 50"/>
                <a:gd name="T4" fmla="*/ 304 w 62"/>
                <a:gd name="T5" fmla="*/ 201 h 50"/>
                <a:gd name="T6" fmla="*/ 200 w 62"/>
                <a:gd name="T7" fmla="*/ 132 h 50"/>
                <a:gd name="T8" fmla="*/ 21 w 62"/>
                <a:gd name="T9" fmla="*/ 132 h 50"/>
                <a:gd name="T10" fmla="*/ 5 w 62"/>
                <a:gd name="T11" fmla="*/ 201 h 50"/>
                <a:gd name="T12" fmla="*/ 93 w 62"/>
                <a:gd name="T13" fmla="*/ 261 h 50"/>
                <a:gd name="T14" fmla="*/ 197 w 62"/>
                <a:gd name="T15" fmla="*/ 298 h 50"/>
                <a:gd name="T16" fmla="*/ 278 w 62"/>
                <a:gd name="T17" fmla="*/ 3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50">
                  <a:moveTo>
                    <a:pt x="61" y="50"/>
                  </a:moveTo>
                  <a:cubicBezTo>
                    <a:pt x="59" y="48"/>
                    <a:pt x="60" y="46"/>
                    <a:pt x="60" y="43"/>
                  </a:cubicBezTo>
                  <a:cubicBezTo>
                    <a:pt x="60" y="37"/>
                    <a:pt x="62" y="38"/>
                    <a:pt x="59" y="32"/>
                  </a:cubicBezTo>
                  <a:cubicBezTo>
                    <a:pt x="54" y="22"/>
                    <a:pt x="48" y="23"/>
                    <a:pt x="39" y="21"/>
                  </a:cubicBezTo>
                  <a:cubicBezTo>
                    <a:pt x="25" y="17"/>
                    <a:pt x="12" y="0"/>
                    <a:pt x="4" y="21"/>
                  </a:cubicBezTo>
                  <a:cubicBezTo>
                    <a:pt x="3" y="24"/>
                    <a:pt x="0" y="30"/>
                    <a:pt x="1" y="32"/>
                  </a:cubicBezTo>
                  <a:cubicBezTo>
                    <a:pt x="2" y="38"/>
                    <a:pt x="13" y="41"/>
                    <a:pt x="18" y="42"/>
                  </a:cubicBezTo>
                  <a:cubicBezTo>
                    <a:pt x="24" y="45"/>
                    <a:pt x="31" y="47"/>
                    <a:pt x="38" y="48"/>
                  </a:cubicBezTo>
                  <a:cubicBezTo>
                    <a:pt x="43" y="49"/>
                    <a:pt x="49" y="48"/>
                    <a:pt x="54" y="5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40">
              <a:extLst>
                <a:ext uri="{FF2B5EF4-FFF2-40B4-BE49-F238E27FC236}">
                  <a16:creationId xmlns:a16="http://schemas.microsoft.com/office/drawing/2014/main" id="{A8D6F67E-2421-4D2B-BDD0-E1FD9210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1602"/>
              <a:ext cx="221" cy="71"/>
            </a:xfrm>
            <a:custGeom>
              <a:avLst/>
              <a:gdLst>
                <a:gd name="T0" fmla="*/ 0 w 128"/>
                <a:gd name="T1" fmla="*/ 66 h 39"/>
                <a:gd name="T2" fmla="*/ 140 w 128"/>
                <a:gd name="T3" fmla="*/ 29 h 39"/>
                <a:gd name="T4" fmla="*/ 262 w 128"/>
                <a:gd name="T5" fmla="*/ 49 h 39"/>
                <a:gd name="T6" fmla="*/ 376 w 128"/>
                <a:gd name="T7" fmla="*/ 60 h 39"/>
                <a:gd name="T8" fmla="*/ 530 w 128"/>
                <a:gd name="T9" fmla="*/ 162 h 39"/>
                <a:gd name="T10" fmla="*/ 660 w 128"/>
                <a:gd name="T11" fmla="*/ 235 h 39"/>
                <a:gd name="T12" fmla="*/ 418 w 128"/>
                <a:gd name="T13" fmla="*/ 182 h 39"/>
                <a:gd name="T14" fmla="*/ 233 w 128"/>
                <a:gd name="T15" fmla="*/ 102 h 39"/>
                <a:gd name="T16" fmla="*/ 86 w 128"/>
                <a:gd name="T17" fmla="*/ 117 h 39"/>
                <a:gd name="T18" fmla="*/ 9 w 128"/>
                <a:gd name="T19" fmla="*/ 73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39">
                  <a:moveTo>
                    <a:pt x="0" y="11"/>
                  </a:moveTo>
                  <a:cubicBezTo>
                    <a:pt x="6" y="0"/>
                    <a:pt x="17" y="3"/>
                    <a:pt x="27" y="5"/>
                  </a:cubicBezTo>
                  <a:cubicBezTo>
                    <a:pt x="35" y="6"/>
                    <a:pt x="43" y="7"/>
                    <a:pt x="51" y="8"/>
                  </a:cubicBezTo>
                  <a:cubicBezTo>
                    <a:pt x="58" y="9"/>
                    <a:pt x="67" y="7"/>
                    <a:pt x="73" y="10"/>
                  </a:cubicBezTo>
                  <a:cubicBezTo>
                    <a:pt x="84" y="14"/>
                    <a:pt x="91" y="23"/>
                    <a:pt x="103" y="27"/>
                  </a:cubicBezTo>
                  <a:cubicBezTo>
                    <a:pt x="109" y="29"/>
                    <a:pt x="127" y="31"/>
                    <a:pt x="128" y="39"/>
                  </a:cubicBezTo>
                  <a:cubicBezTo>
                    <a:pt x="110" y="39"/>
                    <a:pt x="98" y="39"/>
                    <a:pt x="81" y="30"/>
                  </a:cubicBezTo>
                  <a:cubicBezTo>
                    <a:pt x="70" y="24"/>
                    <a:pt x="58" y="19"/>
                    <a:pt x="45" y="17"/>
                  </a:cubicBezTo>
                  <a:cubicBezTo>
                    <a:pt x="35" y="16"/>
                    <a:pt x="27" y="19"/>
                    <a:pt x="17" y="19"/>
                  </a:cubicBezTo>
                  <a:cubicBezTo>
                    <a:pt x="12" y="19"/>
                    <a:pt x="3" y="17"/>
                    <a:pt x="2" y="1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Freeform 41">
              <a:extLst>
                <a:ext uri="{FF2B5EF4-FFF2-40B4-BE49-F238E27FC236}">
                  <a16:creationId xmlns:a16="http://schemas.microsoft.com/office/drawing/2014/main" id="{8BF19DE2-70B9-412F-A62F-99FD08C5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633"/>
              <a:ext cx="151" cy="70"/>
            </a:xfrm>
            <a:custGeom>
              <a:avLst/>
              <a:gdLst>
                <a:gd name="T0" fmla="*/ 86 w 88"/>
                <a:gd name="T1" fmla="*/ 7 h 38"/>
                <a:gd name="T2" fmla="*/ 185 w 88"/>
                <a:gd name="T3" fmla="*/ 24 h 38"/>
                <a:gd name="T4" fmla="*/ 288 w 88"/>
                <a:gd name="T5" fmla="*/ 98 h 38"/>
                <a:gd name="T6" fmla="*/ 415 w 88"/>
                <a:gd name="T7" fmla="*/ 140 h 38"/>
                <a:gd name="T8" fmla="*/ 400 w 88"/>
                <a:gd name="T9" fmla="*/ 225 h 38"/>
                <a:gd name="T10" fmla="*/ 254 w 88"/>
                <a:gd name="T11" fmla="*/ 149 h 38"/>
                <a:gd name="T12" fmla="*/ 156 w 88"/>
                <a:gd name="T13" fmla="*/ 169 h 38"/>
                <a:gd name="T14" fmla="*/ 70 w 88"/>
                <a:gd name="T15" fmla="*/ 3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8">
                  <a:moveTo>
                    <a:pt x="17" y="1"/>
                  </a:moveTo>
                  <a:cubicBezTo>
                    <a:pt x="24" y="1"/>
                    <a:pt x="30" y="0"/>
                    <a:pt x="37" y="4"/>
                  </a:cubicBezTo>
                  <a:cubicBezTo>
                    <a:pt x="44" y="9"/>
                    <a:pt x="48" y="14"/>
                    <a:pt x="57" y="16"/>
                  </a:cubicBezTo>
                  <a:cubicBezTo>
                    <a:pt x="65" y="18"/>
                    <a:pt x="75" y="16"/>
                    <a:pt x="82" y="22"/>
                  </a:cubicBezTo>
                  <a:cubicBezTo>
                    <a:pt x="87" y="27"/>
                    <a:pt x="88" y="34"/>
                    <a:pt x="79" y="36"/>
                  </a:cubicBezTo>
                  <a:cubicBezTo>
                    <a:pt x="69" y="38"/>
                    <a:pt x="59" y="27"/>
                    <a:pt x="50" y="24"/>
                  </a:cubicBezTo>
                  <a:cubicBezTo>
                    <a:pt x="42" y="22"/>
                    <a:pt x="38" y="25"/>
                    <a:pt x="31" y="27"/>
                  </a:cubicBezTo>
                  <a:cubicBezTo>
                    <a:pt x="18" y="31"/>
                    <a:pt x="0" y="15"/>
                    <a:pt x="14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42">
              <a:extLst>
                <a:ext uri="{FF2B5EF4-FFF2-40B4-BE49-F238E27FC236}">
                  <a16:creationId xmlns:a16="http://schemas.microsoft.com/office/drawing/2014/main" id="{3E0CE11B-B16E-4AB3-9543-894D1318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673"/>
              <a:ext cx="164" cy="103"/>
            </a:xfrm>
            <a:custGeom>
              <a:avLst/>
              <a:gdLst>
                <a:gd name="T0" fmla="*/ 36 w 95"/>
                <a:gd name="T1" fmla="*/ 52 h 56"/>
                <a:gd name="T2" fmla="*/ 28 w 95"/>
                <a:gd name="T3" fmla="*/ 169 h 56"/>
                <a:gd name="T4" fmla="*/ 169 w 95"/>
                <a:gd name="T5" fmla="*/ 261 h 56"/>
                <a:gd name="T6" fmla="*/ 328 w 95"/>
                <a:gd name="T7" fmla="*/ 287 h 56"/>
                <a:gd name="T8" fmla="*/ 468 w 95"/>
                <a:gd name="T9" fmla="*/ 342 h 56"/>
                <a:gd name="T10" fmla="*/ 221 w 95"/>
                <a:gd name="T11" fmla="*/ 136 h 56"/>
                <a:gd name="T12" fmla="*/ 140 w 95"/>
                <a:gd name="T13" fmla="*/ 44 h 56"/>
                <a:gd name="T14" fmla="*/ 36 w 95"/>
                <a:gd name="T15" fmla="*/ 3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56">
                  <a:moveTo>
                    <a:pt x="7" y="8"/>
                  </a:moveTo>
                  <a:cubicBezTo>
                    <a:pt x="0" y="10"/>
                    <a:pt x="1" y="22"/>
                    <a:pt x="5" y="27"/>
                  </a:cubicBezTo>
                  <a:cubicBezTo>
                    <a:pt x="9" y="33"/>
                    <a:pt x="26" y="41"/>
                    <a:pt x="33" y="42"/>
                  </a:cubicBezTo>
                  <a:cubicBezTo>
                    <a:pt x="43" y="44"/>
                    <a:pt x="54" y="44"/>
                    <a:pt x="64" y="46"/>
                  </a:cubicBezTo>
                  <a:cubicBezTo>
                    <a:pt x="73" y="48"/>
                    <a:pt x="82" y="56"/>
                    <a:pt x="91" y="55"/>
                  </a:cubicBezTo>
                  <a:cubicBezTo>
                    <a:pt x="95" y="32"/>
                    <a:pt x="52" y="36"/>
                    <a:pt x="43" y="22"/>
                  </a:cubicBezTo>
                  <a:cubicBezTo>
                    <a:pt x="38" y="15"/>
                    <a:pt x="35" y="10"/>
                    <a:pt x="27" y="7"/>
                  </a:cubicBezTo>
                  <a:cubicBezTo>
                    <a:pt x="22" y="4"/>
                    <a:pt x="11" y="0"/>
                    <a:pt x="7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Freeform 43">
              <a:extLst>
                <a:ext uri="{FF2B5EF4-FFF2-40B4-BE49-F238E27FC236}">
                  <a16:creationId xmlns:a16="http://schemas.microsoft.com/office/drawing/2014/main" id="{FE4EE5EF-5184-4DCF-AD27-AE7110C7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697"/>
              <a:ext cx="91" cy="55"/>
            </a:xfrm>
            <a:custGeom>
              <a:avLst/>
              <a:gdLst>
                <a:gd name="T0" fmla="*/ 203 w 53"/>
                <a:gd name="T1" fmla="*/ 132 h 30"/>
                <a:gd name="T2" fmla="*/ 182 w 53"/>
                <a:gd name="T3" fmla="*/ 57 h 30"/>
                <a:gd name="T4" fmla="*/ 62 w 53"/>
                <a:gd name="T5" fmla="*/ 0 h 30"/>
                <a:gd name="T6" fmla="*/ 15 w 53"/>
                <a:gd name="T7" fmla="*/ 37 h 30"/>
                <a:gd name="T8" fmla="*/ 98 w 53"/>
                <a:gd name="T9" fmla="*/ 73 h 30"/>
                <a:gd name="T10" fmla="*/ 206 w 53"/>
                <a:gd name="T11" fmla="*/ 1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0">
                  <a:moveTo>
                    <a:pt x="40" y="21"/>
                  </a:moveTo>
                  <a:cubicBezTo>
                    <a:pt x="53" y="19"/>
                    <a:pt x="42" y="11"/>
                    <a:pt x="36" y="9"/>
                  </a:cubicBezTo>
                  <a:cubicBezTo>
                    <a:pt x="28" y="6"/>
                    <a:pt x="21" y="0"/>
                    <a:pt x="12" y="0"/>
                  </a:cubicBezTo>
                  <a:cubicBezTo>
                    <a:pt x="8" y="1"/>
                    <a:pt x="0" y="0"/>
                    <a:pt x="3" y="6"/>
                  </a:cubicBezTo>
                  <a:cubicBezTo>
                    <a:pt x="5" y="10"/>
                    <a:pt x="14" y="10"/>
                    <a:pt x="19" y="12"/>
                  </a:cubicBezTo>
                  <a:cubicBezTo>
                    <a:pt x="22" y="13"/>
                    <a:pt x="39" y="30"/>
                    <a:pt x="41" y="2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44">
              <a:extLst>
                <a:ext uri="{FF2B5EF4-FFF2-40B4-BE49-F238E27FC236}">
                  <a16:creationId xmlns:a16="http://schemas.microsoft.com/office/drawing/2014/main" id="{5345E2A7-8EDA-4345-BE87-37017B16B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725"/>
              <a:ext cx="52" cy="27"/>
            </a:xfrm>
            <a:custGeom>
              <a:avLst/>
              <a:gdLst>
                <a:gd name="T0" fmla="*/ 50 w 30"/>
                <a:gd name="T1" fmla="*/ 7 h 15"/>
                <a:gd name="T2" fmla="*/ 50 w 30"/>
                <a:gd name="T3" fmla="*/ 13 h 15"/>
                <a:gd name="T4" fmla="*/ 114 w 30"/>
                <a:gd name="T5" fmla="*/ 23 h 15"/>
                <a:gd name="T6" fmla="*/ 156 w 30"/>
                <a:gd name="T7" fmla="*/ 72 h 15"/>
                <a:gd name="T8" fmla="*/ 106 w 30"/>
                <a:gd name="T9" fmla="*/ 81 h 15"/>
                <a:gd name="T10" fmla="*/ 57 w 30"/>
                <a:gd name="T11" fmla="*/ 72 h 15"/>
                <a:gd name="T12" fmla="*/ 29 w 30"/>
                <a:gd name="T13" fmla="*/ 2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5">
                  <a:moveTo>
                    <a:pt x="10" y="1"/>
                  </a:moveTo>
                  <a:cubicBezTo>
                    <a:pt x="9" y="1"/>
                    <a:pt x="9" y="2"/>
                    <a:pt x="10" y="2"/>
                  </a:cubicBezTo>
                  <a:cubicBezTo>
                    <a:pt x="17" y="0"/>
                    <a:pt x="17" y="0"/>
                    <a:pt x="22" y="4"/>
                  </a:cubicBezTo>
                  <a:cubicBezTo>
                    <a:pt x="25" y="7"/>
                    <a:pt x="29" y="9"/>
                    <a:pt x="30" y="12"/>
                  </a:cubicBezTo>
                  <a:cubicBezTo>
                    <a:pt x="26" y="12"/>
                    <a:pt x="24" y="15"/>
                    <a:pt x="20" y="14"/>
                  </a:cubicBezTo>
                  <a:cubicBezTo>
                    <a:pt x="17" y="14"/>
                    <a:pt x="13" y="13"/>
                    <a:pt x="11" y="12"/>
                  </a:cubicBezTo>
                  <a:cubicBezTo>
                    <a:pt x="7" y="11"/>
                    <a:pt x="0" y="8"/>
                    <a:pt x="6" y="4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45">
              <a:extLst>
                <a:ext uri="{FF2B5EF4-FFF2-40B4-BE49-F238E27FC236}">
                  <a16:creationId xmlns:a16="http://schemas.microsoft.com/office/drawing/2014/main" id="{D9BC69DE-C89C-4F6D-8720-C21D072B8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697"/>
              <a:ext cx="33" cy="31"/>
            </a:xfrm>
            <a:custGeom>
              <a:avLst/>
              <a:gdLst>
                <a:gd name="T0" fmla="*/ 73 w 19"/>
                <a:gd name="T1" fmla="*/ 0 h 17"/>
                <a:gd name="T2" fmla="*/ 78 w 19"/>
                <a:gd name="T3" fmla="*/ 73 h 17"/>
                <a:gd name="T4" fmla="*/ 30 w 19"/>
                <a:gd name="T5" fmla="*/ 97 h 17"/>
                <a:gd name="T6" fmla="*/ 5 w 19"/>
                <a:gd name="T7" fmla="*/ 49 h 17"/>
                <a:gd name="T8" fmla="*/ 63 w 1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16" y="5"/>
                    <a:pt x="19" y="7"/>
                    <a:pt x="15" y="12"/>
                  </a:cubicBezTo>
                  <a:cubicBezTo>
                    <a:pt x="14" y="14"/>
                    <a:pt x="10" y="17"/>
                    <a:pt x="6" y="16"/>
                  </a:cubicBezTo>
                  <a:cubicBezTo>
                    <a:pt x="2" y="15"/>
                    <a:pt x="0" y="12"/>
                    <a:pt x="1" y="8"/>
                  </a:cubicBezTo>
                  <a:cubicBezTo>
                    <a:pt x="1" y="1"/>
                    <a:pt x="6" y="2"/>
                    <a:pt x="12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46">
              <a:extLst>
                <a:ext uri="{FF2B5EF4-FFF2-40B4-BE49-F238E27FC236}">
                  <a16:creationId xmlns:a16="http://schemas.microsoft.com/office/drawing/2014/main" id="{881F78C5-C25A-44B7-83BB-7CC8F09FE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616"/>
              <a:ext cx="99" cy="48"/>
            </a:xfrm>
            <a:custGeom>
              <a:avLst/>
              <a:gdLst>
                <a:gd name="T0" fmla="*/ 0 w 57"/>
                <a:gd name="T1" fmla="*/ 52 h 26"/>
                <a:gd name="T2" fmla="*/ 30 w 57"/>
                <a:gd name="T3" fmla="*/ 68 h 26"/>
                <a:gd name="T4" fmla="*/ 73 w 57"/>
                <a:gd name="T5" fmla="*/ 96 h 26"/>
                <a:gd name="T6" fmla="*/ 163 w 57"/>
                <a:gd name="T7" fmla="*/ 102 h 26"/>
                <a:gd name="T8" fmla="*/ 250 w 57"/>
                <a:gd name="T9" fmla="*/ 150 h 26"/>
                <a:gd name="T10" fmla="*/ 262 w 57"/>
                <a:gd name="T11" fmla="*/ 105 h 26"/>
                <a:gd name="T12" fmla="*/ 90 w 57"/>
                <a:gd name="T13" fmla="*/ 37 h 26"/>
                <a:gd name="T14" fmla="*/ 9 w 57"/>
                <a:gd name="T15" fmla="*/ 4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26">
                  <a:moveTo>
                    <a:pt x="0" y="8"/>
                  </a:moveTo>
                  <a:cubicBezTo>
                    <a:pt x="0" y="6"/>
                    <a:pt x="4" y="10"/>
                    <a:pt x="6" y="11"/>
                  </a:cubicBezTo>
                  <a:cubicBezTo>
                    <a:pt x="9" y="13"/>
                    <a:pt x="11" y="14"/>
                    <a:pt x="14" y="15"/>
                  </a:cubicBezTo>
                  <a:cubicBezTo>
                    <a:pt x="20" y="16"/>
                    <a:pt x="25" y="14"/>
                    <a:pt x="31" y="16"/>
                  </a:cubicBezTo>
                  <a:cubicBezTo>
                    <a:pt x="36" y="18"/>
                    <a:pt x="42" y="22"/>
                    <a:pt x="48" y="24"/>
                  </a:cubicBezTo>
                  <a:cubicBezTo>
                    <a:pt x="55" y="26"/>
                    <a:pt x="57" y="21"/>
                    <a:pt x="50" y="17"/>
                  </a:cubicBezTo>
                  <a:cubicBezTo>
                    <a:pt x="41" y="11"/>
                    <a:pt x="27" y="10"/>
                    <a:pt x="17" y="6"/>
                  </a:cubicBezTo>
                  <a:cubicBezTo>
                    <a:pt x="14" y="5"/>
                    <a:pt x="1" y="0"/>
                    <a:pt x="2" y="7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47">
              <a:extLst>
                <a:ext uri="{FF2B5EF4-FFF2-40B4-BE49-F238E27FC236}">
                  <a16:creationId xmlns:a16="http://schemas.microsoft.com/office/drawing/2014/main" id="{83B992C1-DFCC-4107-9F57-BDF39AD5B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728"/>
              <a:ext cx="47" cy="50"/>
            </a:xfrm>
            <a:custGeom>
              <a:avLst/>
              <a:gdLst>
                <a:gd name="T0" fmla="*/ 5 w 27"/>
                <a:gd name="T1" fmla="*/ 69 h 27"/>
                <a:gd name="T2" fmla="*/ 30 w 27"/>
                <a:gd name="T3" fmla="*/ 104 h 27"/>
                <a:gd name="T4" fmla="*/ 49 w 27"/>
                <a:gd name="T5" fmla="*/ 157 h 27"/>
                <a:gd name="T6" fmla="*/ 122 w 27"/>
                <a:gd name="T7" fmla="*/ 148 h 27"/>
                <a:gd name="T8" fmla="*/ 0 w 27"/>
                <a:gd name="T9" fmla="*/ 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" y="11"/>
                  </a:moveTo>
                  <a:cubicBezTo>
                    <a:pt x="2" y="13"/>
                    <a:pt x="4" y="14"/>
                    <a:pt x="6" y="16"/>
                  </a:cubicBezTo>
                  <a:cubicBezTo>
                    <a:pt x="7" y="18"/>
                    <a:pt x="5" y="23"/>
                    <a:pt x="9" y="25"/>
                  </a:cubicBezTo>
                  <a:cubicBezTo>
                    <a:pt x="11" y="27"/>
                    <a:pt x="22" y="25"/>
                    <a:pt x="23" y="23"/>
                  </a:cubicBezTo>
                  <a:cubicBezTo>
                    <a:pt x="27" y="13"/>
                    <a:pt x="4" y="0"/>
                    <a:pt x="0" y="1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48">
              <a:extLst>
                <a:ext uri="{FF2B5EF4-FFF2-40B4-BE49-F238E27FC236}">
                  <a16:creationId xmlns:a16="http://schemas.microsoft.com/office/drawing/2014/main" id="{F9156479-8943-40A3-BFE4-5C7D5DF9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699"/>
              <a:ext cx="43" cy="39"/>
            </a:xfrm>
            <a:custGeom>
              <a:avLst/>
              <a:gdLst>
                <a:gd name="T0" fmla="*/ 0 w 25"/>
                <a:gd name="T1" fmla="*/ 59 h 21"/>
                <a:gd name="T2" fmla="*/ 100 w 25"/>
                <a:gd name="T3" fmla="*/ 121 h 21"/>
                <a:gd name="T4" fmla="*/ 127 w 25"/>
                <a:gd name="T5" fmla="*/ 69 h 21"/>
                <a:gd name="T6" fmla="*/ 5 w 25"/>
                <a:gd name="T7" fmla="*/ 3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9"/>
                  </a:moveTo>
                  <a:cubicBezTo>
                    <a:pt x="3" y="12"/>
                    <a:pt x="15" y="21"/>
                    <a:pt x="20" y="19"/>
                  </a:cubicBezTo>
                  <a:cubicBezTo>
                    <a:pt x="22" y="19"/>
                    <a:pt x="25" y="13"/>
                    <a:pt x="25" y="11"/>
                  </a:cubicBezTo>
                  <a:cubicBezTo>
                    <a:pt x="24" y="4"/>
                    <a:pt x="6" y="0"/>
                    <a:pt x="1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49">
              <a:extLst>
                <a:ext uri="{FF2B5EF4-FFF2-40B4-BE49-F238E27FC236}">
                  <a16:creationId xmlns:a16="http://schemas.microsoft.com/office/drawing/2014/main" id="{1E377558-DAD6-4C82-A1EF-0C68DC53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594"/>
              <a:ext cx="60" cy="46"/>
            </a:xfrm>
            <a:custGeom>
              <a:avLst/>
              <a:gdLst>
                <a:gd name="T0" fmla="*/ 70 w 35"/>
                <a:gd name="T1" fmla="*/ 156 h 25"/>
                <a:gd name="T2" fmla="*/ 147 w 35"/>
                <a:gd name="T3" fmla="*/ 98 h 25"/>
                <a:gd name="T4" fmla="*/ 115 w 35"/>
                <a:gd name="T5" fmla="*/ 44 h 25"/>
                <a:gd name="T6" fmla="*/ 65 w 35"/>
                <a:gd name="T7" fmla="*/ 142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5">
                  <a:moveTo>
                    <a:pt x="14" y="25"/>
                  </a:moveTo>
                  <a:cubicBezTo>
                    <a:pt x="14" y="15"/>
                    <a:pt x="24" y="18"/>
                    <a:pt x="29" y="16"/>
                  </a:cubicBezTo>
                  <a:cubicBezTo>
                    <a:pt x="35" y="12"/>
                    <a:pt x="27" y="9"/>
                    <a:pt x="23" y="7"/>
                  </a:cubicBezTo>
                  <a:cubicBezTo>
                    <a:pt x="7" y="0"/>
                    <a:pt x="0" y="22"/>
                    <a:pt x="13" y="2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50">
              <a:extLst>
                <a:ext uri="{FF2B5EF4-FFF2-40B4-BE49-F238E27FC236}">
                  <a16:creationId xmlns:a16="http://schemas.microsoft.com/office/drawing/2014/main" id="{0933DEF1-81EB-4943-8792-26BA63D5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1580"/>
              <a:ext cx="42" cy="31"/>
            </a:xfrm>
            <a:custGeom>
              <a:avLst/>
              <a:gdLst>
                <a:gd name="T0" fmla="*/ 0 w 24"/>
                <a:gd name="T1" fmla="*/ 44 h 17"/>
                <a:gd name="T2" fmla="*/ 86 w 24"/>
                <a:gd name="T3" fmla="*/ 89 h 17"/>
                <a:gd name="T4" fmla="*/ 119 w 24"/>
                <a:gd name="T5" fmla="*/ 36 h 17"/>
                <a:gd name="T6" fmla="*/ 0 w 24"/>
                <a:gd name="T7" fmla="*/ 2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7">
                  <a:moveTo>
                    <a:pt x="0" y="7"/>
                  </a:moveTo>
                  <a:cubicBezTo>
                    <a:pt x="6" y="8"/>
                    <a:pt x="11" y="17"/>
                    <a:pt x="16" y="15"/>
                  </a:cubicBezTo>
                  <a:cubicBezTo>
                    <a:pt x="20" y="15"/>
                    <a:pt x="24" y="10"/>
                    <a:pt x="22" y="6"/>
                  </a:cubicBezTo>
                  <a:cubicBezTo>
                    <a:pt x="19" y="0"/>
                    <a:pt x="4" y="1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5" name="Group 51">
            <a:extLst>
              <a:ext uri="{FF2B5EF4-FFF2-40B4-BE49-F238E27FC236}">
                <a16:creationId xmlns:a16="http://schemas.microsoft.com/office/drawing/2014/main" id="{E31EC864-2379-4283-A923-440A2D35E8A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1241425" cy="1104900"/>
            <a:chOff x="1203" y="2784"/>
            <a:chExt cx="951" cy="847"/>
          </a:xfrm>
        </p:grpSpPr>
        <p:sp>
          <p:nvSpPr>
            <p:cNvPr id="13382" name="Freeform 52">
              <a:extLst>
                <a:ext uri="{FF2B5EF4-FFF2-40B4-BE49-F238E27FC236}">
                  <a16:creationId xmlns:a16="http://schemas.microsoft.com/office/drawing/2014/main" id="{27737A7E-156F-422B-AEFA-0FEC02C8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784"/>
              <a:ext cx="943" cy="682"/>
            </a:xfrm>
            <a:custGeom>
              <a:avLst/>
              <a:gdLst>
                <a:gd name="T0" fmla="*/ 2803 w 547"/>
                <a:gd name="T1" fmla="*/ 57 h 371"/>
                <a:gd name="T2" fmla="*/ 2312 w 547"/>
                <a:gd name="T3" fmla="*/ 0 h 371"/>
                <a:gd name="T4" fmla="*/ 0 w 547"/>
                <a:gd name="T5" fmla="*/ 1807 h 371"/>
                <a:gd name="T6" fmla="*/ 2201 w 547"/>
                <a:gd name="T7" fmla="*/ 2305 h 3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7" h="371">
                  <a:moveTo>
                    <a:pt x="547" y="9"/>
                  </a:moveTo>
                  <a:cubicBezTo>
                    <a:pt x="516" y="3"/>
                    <a:pt x="484" y="0"/>
                    <a:pt x="451" y="0"/>
                  </a:cubicBezTo>
                  <a:cubicBezTo>
                    <a:pt x="233" y="0"/>
                    <a:pt x="52" y="124"/>
                    <a:pt x="0" y="291"/>
                  </a:cubicBezTo>
                  <a:cubicBezTo>
                    <a:pt x="430" y="371"/>
                    <a:pt x="430" y="371"/>
                    <a:pt x="430" y="371"/>
                  </a:cubicBezTo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53">
              <a:extLst>
                <a:ext uri="{FF2B5EF4-FFF2-40B4-BE49-F238E27FC236}">
                  <a16:creationId xmlns:a16="http://schemas.microsoft.com/office/drawing/2014/main" id="{A11ADFC8-FAE4-427C-8651-35DE1158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815"/>
              <a:ext cx="904" cy="658"/>
            </a:xfrm>
            <a:custGeom>
              <a:avLst/>
              <a:gdLst>
                <a:gd name="T0" fmla="*/ 0 w 524"/>
                <a:gd name="T1" fmla="*/ 1733 h 358"/>
                <a:gd name="T2" fmla="*/ 2229 w 524"/>
                <a:gd name="T3" fmla="*/ 0 h 358"/>
                <a:gd name="T4" fmla="*/ 2691 w 524"/>
                <a:gd name="T5" fmla="*/ 44 h 358"/>
                <a:gd name="T6" fmla="*/ 2117 w 524"/>
                <a:gd name="T7" fmla="*/ 2222 h 358"/>
                <a:gd name="T8" fmla="*/ 0 w 524"/>
                <a:gd name="T9" fmla="*/ 1726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" h="358">
                  <a:moveTo>
                    <a:pt x="0" y="279"/>
                  </a:moveTo>
                  <a:cubicBezTo>
                    <a:pt x="48" y="119"/>
                    <a:pt x="224" y="0"/>
                    <a:pt x="434" y="0"/>
                  </a:cubicBezTo>
                  <a:cubicBezTo>
                    <a:pt x="465" y="0"/>
                    <a:pt x="495" y="3"/>
                    <a:pt x="524" y="7"/>
                  </a:cubicBezTo>
                  <a:cubicBezTo>
                    <a:pt x="412" y="358"/>
                    <a:pt x="412" y="358"/>
                    <a:pt x="412" y="358"/>
                  </a:cubicBezTo>
                  <a:cubicBezTo>
                    <a:pt x="0" y="278"/>
                    <a:pt x="0" y="278"/>
                    <a:pt x="0" y="278"/>
                  </a:cubicBezTo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54">
              <a:extLst>
                <a:ext uri="{FF2B5EF4-FFF2-40B4-BE49-F238E27FC236}">
                  <a16:creationId xmlns:a16="http://schemas.microsoft.com/office/drawing/2014/main" id="{DB9CD9D4-904C-43C1-A352-AF9A74F7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815"/>
              <a:ext cx="749" cy="594"/>
            </a:xfrm>
            <a:custGeom>
              <a:avLst/>
              <a:gdLst>
                <a:gd name="T0" fmla="*/ 1105 w 434"/>
                <a:gd name="T1" fmla="*/ 2008 h 323"/>
                <a:gd name="T2" fmla="*/ 2231 w 434"/>
                <a:gd name="T3" fmla="*/ 0 h 323"/>
                <a:gd name="T4" fmla="*/ 0 w 434"/>
                <a:gd name="T5" fmla="*/ 1729 h 323"/>
                <a:gd name="T6" fmla="*/ 1105 w 434"/>
                <a:gd name="T7" fmla="*/ 200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4" h="323">
                  <a:moveTo>
                    <a:pt x="215" y="323"/>
                  </a:moveTo>
                  <a:cubicBezTo>
                    <a:pt x="245" y="215"/>
                    <a:pt x="306" y="110"/>
                    <a:pt x="434" y="0"/>
                  </a:cubicBezTo>
                  <a:cubicBezTo>
                    <a:pt x="222" y="0"/>
                    <a:pt x="46" y="115"/>
                    <a:pt x="0" y="278"/>
                  </a:cubicBezTo>
                  <a:lnTo>
                    <a:pt x="215" y="323"/>
                  </a:ln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55">
              <a:extLst>
                <a:ext uri="{FF2B5EF4-FFF2-40B4-BE49-F238E27FC236}">
                  <a16:creationId xmlns:a16="http://schemas.microsoft.com/office/drawing/2014/main" id="{196844AF-FC5E-460E-AD21-93EE069E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786"/>
              <a:ext cx="945" cy="531"/>
            </a:xfrm>
            <a:custGeom>
              <a:avLst/>
              <a:gdLst>
                <a:gd name="T0" fmla="*/ 0 w 548"/>
                <a:gd name="T1" fmla="*/ 1793 h 289"/>
                <a:gd name="T2" fmla="*/ 2328 w 548"/>
                <a:gd name="T3" fmla="*/ 0 h 289"/>
                <a:gd name="T4" fmla="*/ 2811 w 548"/>
                <a:gd name="T5" fmla="*/ 51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289">
                  <a:moveTo>
                    <a:pt x="0" y="289"/>
                  </a:moveTo>
                  <a:cubicBezTo>
                    <a:pt x="52" y="123"/>
                    <a:pt x="235" y="0"/>
                    <a:pt x="454" y="0"/>
                  </a:cubicBezTo>
                  <a:cubicBezTo>
                    <a:pt x="486" y="0"/>
                    <a:pt x="518" y="2"/>
                    <a:pt x="548" y="8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56">
              <a:extLst>
                <a:ext uri="{FF2B5EF4-FFF2-40B4-BE49-F238E27FC236}">
                  <a16:creationId xmlns:a16="http://schemas.microsoft.com/office/drawing/2014/main" id="{9E644236-2AF7-49BF-87C7-03B35E03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817"/>
              <a:ext cx="793" cy="296"/>
            </a:xfrm>
            <a:custGeom>
              <a:avLst/>
              <a:gdLst>
                <a:gd name="T0" fmla="*/ 0 w 460"/>
                <a:gd name="T1" fmla="*/ 1000 h 161"/>
                <a:gd name="T2" fmla="*/ 1896 w 460"/>
                <a:gd name="T3" fmla="*/ 0 h 161"/>
                <a:gd name="T4" fmla="*/ 2357 w 460"/>
                <a:gd name="T5" fmla="*/ 44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0" h="161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401" y="0"/>
                    <a:pt x="431" y="3"/>
                    <a:pt x="460" y="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57">
              <a:extLst>
                <a:ext uri="{FF2B5EF4-FFF2-40B4-BE49-F238E27FC236}">
                  <a16:creationId xmlns:a16="http://schemas.microsoft.com/office/drawing/2014/main" id="{03986B73-5CB7-4B4A-91ED-26B14643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3137"/>
              <a:ext cx="36" cy="55"/>
            </a:xfrm>
            <a:custGeom>
              <a:avLst/>
              <a:gdLst>
                <a:gd name="T0" fmla="*/ 0 w 21"/>
                <a:gd name="T1" fmla="*/ 185 h 30"/>
                <a:gd name="T2" fmla="*/ 106 w 21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58">
              <a:extLst>
                <a:ext uri="{FF2B5EF4-FFF2-40B4-BE49-F238E27FC236}">
                  <a16:creationId xmlns:a16="http://schemas.microsoft.com/office/drawing/2014/main" id="{3F770EC0-533D-41EF-A2A6-6E3F64F1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3319"/>
              <a:ext cx="757" cy="154"/>
            </a:xfrm>
            <a:custGeom>
              <a:avLst/>
              <a:gdLst>
                <a:gd name="T0" fmla="*/ 2221 w 439"/>
                <a:gd name="T1" fmla="*/ 517 h 84"/>
                <a:gd name="T2" fmla="*/ 0 w 439"/>
                <a:gd name="T3" fmla="*/ 0 h 84"/>
                <a:gd name="T4" fmla="*/ 2250 w 439"/>
                <a:gd name="T5" fmla="*/ 37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9" h="84">
                  <a:moveTo>
                    <a:pt x="433" y="84"/>
                  </a:moveTo>
                  <a:cubicBezTo>
                    <a:pt x="259" y="53"/>
                    <a:pt x="84" y="21"/>
                    <a:pt x="0" y="0"/>
                  </a:cubicBezTo>
                  <a:cubicBezTo>
                    <a:pt x="0" y="0"/>
                    <a:pt x="199" y="19"/>
                    <a:pt x="439" y="60"/>
                  </a:cubicBezTo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59">
              <a:extLst>
                <a:ext uri="{FF2B5EF4-FFF2-40B4-BE49-F238E27FC236}">
                  <a16:creationId xmlns:a16="http://schemas.microsoft.com/office/drawing/2014/main" id="{5CF416DB-3090-4E71-83C2-F9004ADA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2802"/>
              <a:ext cx="233" cy="671"/>
            </a:xfrm>
            <a:custGeom>
              <a:avLst/>
              <a:gdLst>
                <a:gd name="T0" fmla="*/ 86 w 135"/>
                <a:gd name="T1" fmla="*/ 2269 h 365"/>
                <a:gd name="T2" fmla="*/ 694 w 135"/>
                <a:gd name="T3" fmla="*/ 0 h 365"/>
                <a:gd name="T4" fmla="*/ 0 w 135"/>
                <a:gd name="T5" fmla="*/ 2261 h 365"/>
                <a:gd name="T6" fmla="*/ 86 w 135"/>
                <a:gd name="T7" fmla="*/ 2269 h 3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65">
                  <a:moveTo>
                    <a:pt x="17" y="365"/>
                  </a:moveTo>
                  <a:cubicBezTo>
                    <a:pt x="17" y="365"/>
                    <a:pt x="109" y="73"/>
                    <a:pt x="135" y="0"/>
                  </a:cubicBezTo>
                  <a:cubicBezTo>
                    <a:pt x="135" y="0"/>
                    <a:pt x="68" y="145"/>
                    <a:pt x="0" y="364"/>
                  </a:cubicBezTo>
                  <a:lnTo>
                    <a:pt x="17" y="365"/>
                  </a:ln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60">
              <a:extLst>
                <a:ext uri="{FF2B5EF4-FFF2-40B4-BE49-F238E27FC236}">
                  <a16:creationId xmlns:a16="http://schemas.microsoft.com/office/drawing/2014/main" id="{3C3F4BC3-AEBD-4A83-88B3-FAC98337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19"/>
              <a:ext cx="742" cy="156"/>
            </a:xfrm>
            <a:custGeom>
              <a:avLst/>
              <a:gdLst>
                <a:gd name="T0" fmla="*/ 2209 w 430"/>
                <a:gd name="T1" fmla="*/ 488 h 85"/>
                <a:gd name="T2" fmla="*/ 0 w 430"/>
                <a:gd name="T3" fmla="*/ 0 h 85"/>
                <a:gd name="T4" fmla="*/ 2195 w 430"/>
                <a:gd name="T5" fmla="*/ 525 h 85"/>
                <a:gd name="T6" fmla="*/ 2209 w 430"/>
                <a:gd name="T7" fmla="*/ 488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0" h="85">
                  <a:moveTo>
                    <a:pt x="430" y="7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18" y="48"/>
                    <a:pt x="427" y="85"/>
                  </a:cubicBezTo>
                  <a:lnTo>
                    <a:pt x="430" y="79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61">
              <a:extLst>
                <a:ext uri="{FF2B5EF4-FFF2-40B4-BE49-F238E27FC236}">
                  <a16:creationId xmlns:a16="http://schemas.microsoft.com/office/drawing/2014/main" id="{533ACDB9-410C-4CF6-81C3-2ED1D206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2802"/>
              <a:ext cx="209" cy="675"/>
            </a:xfrm>
            <a:custGeom>
              <a:avLst/>
              <a:gdLst>
                <a:gd name="T0" fmla="*/ 28 w 121"/>
                <a:gd name="T1" fmla="*/ 2282 h 367"/>
                <a:gd name="T2" fmla="*/ 624 w 121"/>
                <a:gd name="T3" fmla="*/ 0 h 367"/>
                <a:gd name="T4" fmla="*/ 0 w 121"/>
                <a:gd name="T5" fmla="*/ 2270 h 367"/>
                <a:gd name="T6" fmla="*/ 28 w 121"/>
                <a:gd name="T7" fmla="*/ 2282 h 3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367">
                  <a:moveTo>
                    <a:pt x="5" y="367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03" y="37"/>
                    <a:pt x="49" y="202"/>
                    <a:pt x="0" y="365"/>
                  </a:cubicBezTo>
                  <a:lnTo>
                    <a:pt x="5" y="367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62">
              <a:extLst>
                <a:ext uri="{FF2B5EF4-FFF2-40B4-BE49-F238E27FC236}">
                  <a16:creationId xmlns:a16="http://schemas.microsoft.com/office/drawing/2014/main" id="{0F188FC6-6432-4B16-995C-21594A84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913"/>
              <a:ext cx="543" cy="505"/>
            </a:xfrm>
            <a:custGeom>
              <a:avLst/>
              <a:gdLst>
                <a:gd name="T0" fmla="*/ 0 w 315"/>
                <a:gd name="T1" fmla="*/ 1497 h 275"/>
                <a:gd name="T2" fmla="*/ 1084 w 315"/>
                <a:gd name="T3" fmla="*/ 1702 h 275"/>
                <a:gd name="T4" fmla="*/ 1613 w 315"/>
                <a:gd name="T5" fmla="*/ 0 h 275"/>
                <a:gd name="T6" fmla="*/ 1084 w 315"/>
                <a:gd name="T7" fmla="*/ 1495 h 275"/>
                <a:gd name="T8" fmla="*/ 933 w 315"/>
                <a:gd name="T9" fmla="*/ 1592 h 275"/>
                <a:gd name="T10" fmla="*/ 0 w 315"/>
                <a:gd name="T11" fmla="*/ 1497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5">
                  <a:moveTo>
                    <a:pt x="0" y="242"/>
                  </a:moveTo>
                  <a:cubicBezTo>
                    <a:pt x="0" y="242"/>
                    <a:pt x="193" y="272"/>
                    <a:pt x="212" y="275"/>
                  </a:cubicBezTo>
                  <a:cubicBezTo>
                    <a:pt x="212" y="275"/>
                    <a:pt x="297" y="38"/>
                    <a:pt x="315" y="0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2" y="241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63">
              <a:extLst>
                <a:ext uri="{FF2B5EF4-FFF2-40B4-BE49-F238E27FC236}">
                  <a16:creationId xmlns:a16="http://schemas.microsoft.com/office/drawing/2014/main" id="{EC87059A-4A03-46CD-A812-4B79E8129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33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64">
              <a:extLst>
                <a:ext uri="{FF2B5EF4-FFF2-40B4-BE49-F238E27FC236}">
                  <a16:creationId xmlns:a16="http://schemas.microsoft.com/office/drawing/2014/main" id="{C97C216C-779E-4752-9F82-08C497B4F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33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65">
              <a:extLst>
                <a:ext uri="{FF2B5EF4-FFF2-40B4-BE49-F238E27FC236}">
                  <a16:creationId xmlns:a16="http://schemas.microsoft.com/office/drawing/2014/main" id="{41AF3CF8-D4D9-4B8F-B0AE-036696475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33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66">
              <a:extLst>
                <a:ext uri="{FF2B5EF4-FFF2-40B4-BE49-F238E27FC236}">
                  <a16:creationId xmlns:a16="http://schemas.microsoft.com/office/drawing/2014/main" id="{8A14A3E1-9D3F-4A8C-A604-F51999D81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33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67">
              <a:extLst>
                <a:ext uri="{FF2B5EF4-FFF2-40B4-BE49-F238E27FC236}">
                  <a16:creationId xmlns:a16="http://schemas.microsoft.com/office/drawing/2014/main" id="{8D903E68-9E1F-4ED9-9FDD-F92E68BD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21"/>
              <a:ext cx="742" cy="310"/>
            </a:xfrm>
            <a:custGeom>
              <a:avLst/>
              <a:gdLst>
                <a:gd name="T0" fmla="*/ 731 w 742"/>
                <a:gd name="T1" fmla="*/ 310 h 310"/>
                <a:gd name="T2" fmla="*/ 26 w 742"/>
                <a:gd name="T3" fmla="*/ 169 h 310"/>
                <a:gd name="T4" fmla="*/ 0 w 742"/>
                <a:gd name="T5" fmla="*/ 0 h 310"/>
                <a:gd name="T6" fmla="*/ 742 w 742"/>
                <a:gd name="T7" fmla="*/ 149 h 310"/>
                <a:gd name="T8" fmla="*/ 731 w 742"/>
                <a:gd name="T9" fmla="*/ 31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2" h="310">
                  <a:moveTo>
                    <a:pt x="731" y="310"/>
                  </a:moveTo>
                  <a:lnTo>
                    <a:pt x="26" y="169"/>
                  </a:lnTo>
                  <a:lnTo>
                    <a:pt x="0" y="0"/>
                  </a:lnTo>
                  <a:lnTo>
                    <a:pt x="742" y="149"/>
                  </a:lnTo>
                  <a:lnTo>
                    <a:pt x="731" y="310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68">
              <a:extLst>
                <a:ext uri="{FF2B5EF4-FFF2-40B4-BE49-F238E27FC236}">
                  <a16:creationId xmlns:a16="http://schemas.microsoft.com/office/drawing/2014/main" id="{9C2D9732-87F7-4074-ACF7-580CD130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21"/>
              <a:ext cx="742" cy="310"/>
            </a:xfrm>
            <a:custGeom>
              <a:avLst/>
              <a:gdLst>
                <a:gd name="T0" fmla="*/ 731 w 742"/>
                <a:gd name="T1" fmla="*/ 310 h 310"/>
                <a:gd name="T2" fmla="*/ 26 w 742"/>
                <a:gd name="T3" fmla="*/ 169 h 310"/>
                <a:gd name="T4" fmla="*/ 0 w 742"/>
                <a:gd name="T5" fmla="*/ 0 h 310"/>
                <a:gd name="T6" fmla="*/ 742 w 742"/>
                <a:gd name="T7" fmla="*/ 149 h 3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2" h="310">
                  <a:moveTo>
                    <a:pt x="731" y="310"/>
                  </a:moveTo>
                  <a:lnTo>
                    <a:pt x="26" y="169"/>
                  </a:lnTo>
                  <a:lnTo>
                    <a:pt x="0" y="0"/>
                  </a:lnTo>
                  <a:lnTo>
                    <a:pt x="742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69">
              <a:extLst>
                <a:ext uri="{FF2B5EF4-FFF2-40B4-BE49-F238E27FC236}">
                  <a16:creationId xmlns:a16="http://schemas.microsoft.com/office/drawing/2014/main" id="{FD438223-1FB6-406D-B2DB-B3B61D2CA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5" y="3357"/>
              <a:ext cx="97" cy="2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70">
              <a:extLst>
                <a:ext uri="{FF2B5EF4-FFF2-40B4-BE49-F238E27FC236}">
                  <a16:creationId xmlns:a16="http://schemas.microsoft.com/office/drawing/2014/main" id="{9E74CAD7-AC32-4864-B64E-9FEEA8B60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3378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71">
              <a:extLst>
                <a:ext uri="{FF2B5EF4-FFF2-40B4-BE49-F238E27FC236}">
                  <a16:creationId xmlns:a16="http://schemas.microsoft.com/office/drawing/2014/main" id="{E6C15799-4EEC-43A7-8EF1-CE2928B90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0" y="3425"/>
              <a:ext cx="208" cy="4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72">
              <a:extLst>
                <a:ext uri="{FF2B5EF4-FFF2-40B4-BE49-F238E27FC236}">
                  <a16:creationId xmlns:a16="http://schemas.microsoft.com/office/drawing/2014/main" id="{DB381A2A-E688-4A86-A73D-CAE19D87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3345"/>
              <a:ext cx="714" cy="237"/>
            </a:xfrm>
            <a:custGeom>
              <a:avLst/>
              <a:gdLst>
                <a:gd name="T0" fmla="*/ 36 w 414"/>
                <a:gd name="T1" fmla="*/ 57 h 129"/>
                <a:gd name="T2" fmla="*/ 48 w 414"/>
                <a:gd name="T3" fmla="*/ 20 h 129"/>
                <a:gd name="T4" fmla="*/ 221 w 414"/>
                <a:gd name="T5" fmla="*/ 61 h 129"/>
                <a:gd name="T6" fmla="*/ 410 w 414"/>
                <a:gd name="T7" fmla="*/ 162 h 129"/>
                <a:gd name="T8" fmla="*/ 717 w 414"/>
                <a:gd name="T9" fmla="*/ 254 h 129"/>
                <a:gd name="T10" fmla="*/ 1699 w 414"/>
                <a:gd name="T11" fmla="*/ 399 h 129"/>
                <a:gd name="T12" fmla="*/ 2118 w 414"/>
                <a:gd name="T13" fmla="*/ 547 h 129"/>
                <a:gd name="T14" fmla="*/ 2123 w 414"/>
                <a:gd name="T15" fmla="*/ 553 h 129"/>
                <a:gd name="T16" fmla="*/ 2118 w 414"/>
                <a:gd name="T17" fmla="*/ 799 h 129"/>
                <a:gd name="T18" fmla="*/ 2052 w 414"/>
                <a:gd name="T19" fmla="*/ 779 h 129"/>
                <a:gd name="T20" fmla="*/ 1330 w 414"/>
                <a:gd name="T21" fmla="*/ 608 h 129"/>
                <a:gd name="T22" fmla="*/ 524 w 414"/>
                <a:gd name="T23" fmla="*/ 472 h 129"/>
                <a:gd name="T24" fmla="*/ 135 w 414"/>
                <a:gd name="T25" fmla="*/ 439 h 129"/>
                <a:gd name="T26" fmla="*/ 48 w 414"/>
                <a:gd name="T27" fmla="*/ 290 h 129"/>
                <a:gd name="T28" fmla="*/ 41 w 414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4" h="129">
                  <a:moveTo>
                    <a:pt x="7" y="9"/>
                  </a:moveTo>
                  <a:cubicBezTo>
                    <a:pt x="7" y="7"/>
                    <a:pt x="8" y="5"/>
                    <a:pt x="9" y="3"/>
                  </a:cubicBezTo>
                  <a:cubicBezTo>
                    <a:pt x="20" y="8"/>
                    <a:pt x="32" y="7"/>
                    <a:pt x="43" y="10"/>
                  </a:cubicBezTo>
                  <a:cubicBezTo>
                    <a:pt x="56" y="13"/>
                    <a:pt x="68" y="21"/>
                    <a:pt x="80" y="26"/>
                  </a:cubicBezTo>
                  <a:cubicBezTo>
                    <a:pt x="99" y="32"/>
                    <a:pt x="120" y="38"/>
                    <a:pt x="140" y="41"/>
                  </a:cubicBezTo>
                  <a:cubicBezTo>
                    <a:pt x="203" y="49"/>
                    <a:pt x="268" y="49"/>
                    <a:pt x="331" y="64"/>
                  </a:cubicBezTo>
                  <a:cubicBezTo>
                    <a:pt x="358" y="70"/>
                    <a:pt x="385" y="81"/>
                    <a:pt x="413" y="88"/>
                  </a:cubicBezTo>
                  <a:cubicBezTo>
                    <a:pt x="413" y="88"/>
                    <a:pt x="414" y="89"/>
                    <a:pt x="414" y="89"/>
                  </a:cubicBezTo>
                  <a:cubicBezTo>
                    <a:pt x="413" y="129"/>
                    <a:pt x="413" y="129"/>
                    <a:pt x="413" y="129"/>
                  </a:cubicBezTo>
                  <a:cubicBezTo>
                    <a:pt x="409" y="128"/>
                    <a:pt x="404" y="127"/>
                    <a:pt x="400" y="126"/>
                  </a:cubicBezTo>
                  <a:cubicBezTo>
                    <a:pt x="353" y="116"/>
                    <a:pt x="307" y="96"/>
                    <a:pt x="259" y="98"/>
                  </a:cubicBezTo>
                  <a:cubicBezTo>
                    <a:pt x="204" y="100"/>
                    <a:pt x="155" y="82"/>
                    <a:pt x="102" y="76"/>
                  </a:cubicBezTo>
                  <a:cubicBezTo>
                    <a:pt x="79" y="73"/>
                    <a:pt x="47" y="81"/>
                    <a:pt x="26" y="71"/>
                  </a:cubicBezTo>
                  <a:cubicBezTo>
                    <a:pt x="16" y="66"/>
                    <a:pt x="11" y="58"/>
                    <a:pt x="9" y="47"/>
                  </a:cubicBezTo>
                  <a:cubicBezTo>
                    <a:pt x="7" y="35"/>
                    <a:pt x="0" y="10"/>
                    <a:pt x="8" y="0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73">
              <a:extLst>
                <a:ext uri="{FF2B5EF4-FFF2-40B4-BE49-F238E27FC236}">
                  <a16:creationId xmlns:a16="http://schemas.microsoft.com/office/drawing/2014/main" id="{DCD9FFFF-08E9-4AAC-AB41-A5078E42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337"/>
              <a:ext cx="166" cy="98"/>
            </a:xfrm>
            <a:custGeom>
              <a:avLst/>
              <a:gdLst>
                <a:gd name="T0" fmla="*/ 86 w 96"/>
                <a:gd name="T1" fmla="*/ 31 h 53"/>
                <a:gd name="T2" fmla="*/ 16 w 96"/>
                <a:gd name="T3" fmla="*/ 52 h 53"/>
                <a:gd name="T4" fmla="*/ 48 w 96"/>
                <a:gd name="T5" fmla="*/ 96 h 53"/>
                <a:gd name="T6" fmla="*/ 48 w 96"/>
                <a:gd name="T7" fmla="*/ 148 h 53"/>
                <a:gd name="T8" fmla="*/ 62 w 96"/>
                <a:gd name="T9" fmla="*/ 178 h 53"/>
                <a:gd name="T10" fmla="*/ 36 w 96"/>
                <a:gd name="T11" fmla="*/ 253 h 53"/>
                <a:gd name="T12" fmla="*/ 57 w 96"/>
                <a:gd name="T13" fmla="*/ 314 h 53"/>
                <a:gd name="T14" fmla="*/ 93 w 96"/>
                <a:gd name="T15" fmla="*/ 274 h 53"/>
                <a:gd name="T16" fmla="*/ 93 w 96"/>
                <a:gd name="T17" fmla="*/ 170 h 53"/>
                <a:gd name="T18" fmla="*/ 99 w 96"/>
                <a:gd name="T19" fmla="*/ 126 h 53"/>
                <a:gd name="T20" fmla="*/ 128 w 96"/>
                <a:gd name="T21" fmla="*/ 165 h 53"/>
                <a:gd name="T22" fmla="*/ 185 w 96"/>
                <a:gd name="T23" fmla="*/ 133 h 53"/>
                <a:gd name="T24" fmla="*/ 284 w 96"/>
                <a:gd name="T25" fmla="*/ 185 h 53"/>
                <a:gd name="T26" fmla="*/ 341 w 96"/>
                <a:gd name="T27" fmla="*/ 209 h 53"/>
                <a:gd name="T28" fmla="*/ 382 w 96"/>
                <a:gd name="T29" fmla="*/ 209 h 53"/>
                <a:gd name="T30" fmla="*/ 488 w 96"/>
                <a:gd name="T31" fmla="*/ 209 h 53"/>
                <a:gd name="T32" fmla="*/ 377 w 96"/>
                <a:gd name="T33" fmla="*/ 133 h 53"/>
                <a:gd name="T34" fmla="*/ 227 w 96"/>
                <a:gd name="T35" fmla="*/ 96 h 53"/>
                <a:gd name="T36" fmla="*/ 149 w 96"/>
                <a:gd name="T37" fmla="*/ 52 h 53"/>
                <a:gd name="T38" fmla="*/ 114 w 96"/>
                <a:gd name="T39" fmla="*/ 37 h 53"/>
                <a:gd name="T40" fmla="*/ 78 w 96"/>
                <a:gd name="T41" fmla="*/ 31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3">
                  <a:moveTo>
                    <a:pt x="17" y="5"/>
                  </a:moveTo>
                  <a:cubicBezTo>
                    <a:pt x="13" y="3"/>
                    <a:pt x="0" y="0"/>
                    <a:pt x="3" y="8"/>
                  </a:cubicBezTo>
                  <a:cubicBezTo>
                    <a:pt x="4" y="11"/>
                    <a:pt x="7" y="12"/>
                    <a:pt x="9" y="15"/>
                  </a:cubicBezTo>
                  <a:cubicBezTo>
                    <a:pt x="11" y="18"/>
                    <a:pt x="8" y="20"/>
                    <a:pt x="9" y="23"/>
                  </a:cubicBezTo>
                  <a:cubicBezTo>
                    <a:pt x="9" y="25"/>
                    <a:pt x="12" y="26"/>
                    <a:pt x="12" y="28"/>
                  </a:cubicBezTo>
                  <a:cubicBezTo>
                    <a:pt x="12" y="32"/>
                    <a:pt x="7" y="37"/>
                    <a:pt x="7" y="40"/>
                  </a:cubicBezTo>
                  <a:cubicBezTo>
                    <a:pt x="6" y="44"/>
                    <a:pt x="7" y="48"/>
                    <a:pt x="11" y="50"/>
                  </a:cubicBezTo>
                  <a:cubicBezTo>
                    <a:pt x="17" y="53"/>
                    <a:pt x="17" y="47"/>
                    <a:pt x="18" y="43"/>
                  </a:cubicBezTo>
                  <a:cubicBezTo>
                    <a:pt x="19" y="37"/>
                    <a:pt x="20" y="33"/>
                    <a:pt x="18" y="27"/>
                  </a:cubicBezTo>
                  <a:cubicBezTo>
                    <a:pt x="18" y="25"/>
                    <a:pt x="16" y="21"/>
                    <a:pt x="19" y="20"/>
                  </a:cubicBezTo>
                  <a:cubicBezTo>
                    <a:pt x="23" y="19"/>
                    <a:pt x="22" y="25"/>
                    <a:pt x="25" y="26"/>
                  </a:cubicBezTo>
                  <a:cubicBezTo>
                    <a:pt x="27" y="27"/>
                    <a:pt x="33" y="21"/>
                    <a:pt x="36" y="21"/>
                  </a:cubicBezTo>
                  <a:cubicBezTo>
                    <a:pt x="45" y="19"/>
                    <a:pt x="49" y="24"/>
                    <a:pt x="55" y="29"/>
                  </a:cubicBezTo>
                  <a:cubicBezTo>
                    <a:pt x="58" y="32"/>
                    <a:pt x="62" y="33"/>
                    <a:pt x="66" y="33"/>
                  </a:cubicBezTo>
                  <a:cubicBezTo>
                    <a:pt x="69" y="33"/>
                    <a:pt x="71" y="32"/>
                    <a:pt x="74" y="33"/>
                  </a:cubicBezTo>
                  <a:cubicBezTo>
                    <a:pt x="79" y="34"/>
                    <a:pt x="91" y="43"/>
                    <a:pt x="94" y="33"/>
                  </a:cubicBezTo>
                  <a:cubicBezTo>
                    <a:pt x="96" y="26"/>
                    <a:pt x="78" y="21"/>
                    <a:pt x="73" y="21"/>
                  </a:cubicBezTo>
                  <a:cubicBezTo>
                    <a:pt x="62" y="20"/>
                    <a:pt x="52" y="22"/>
                    <a:pt x="44" y="15"/>
                  </a:cubicBezTo>
                  <a:cubicBezTo>
                    <a:pt x="39" y="11"/>
                    <a:pt x="35" y="9"/>
                    <a:pt x="29" y="8"/>
                  </a:cubicBezTo>
                  <a:cubicBezTo>
                    <a:pt x="27" y="7"/>
                    <a:pt x="24" y="6"/>
                    <a:pt x="22" y="6"/>
                  </a:cubicBezTo>
                  <a:cubicBezTo>
                    <a:pt x="20" y="5"/>
                    <a:pt x="17" y="5"/>
                    <a:pt x="15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74">
              <a:extLst>
                <a:ext uri="{FF2B5EF4-FFF2-40B4-BE49-F238E27FC236}">
                  <a16:creationId xmlns:a16="http://schemas.microsoft.com/office/drawing/2014/main" id="{842ABA9F-3189-4B61-8A95-40521D38B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3385"/>
              <a:ext cx="57" cy="61"/>
            </a:xfrm>
            <a:custGeom>
              <a:avLst/>
              <a:gdLst>
                <a:gd name="T0" fmla="*/ 107 w 33"/>
                <a:gd name="T1" fmla="*/ 0 h 33"/>
                <a:gd name="T2" fmla="*/ 86 w 33"/>
                <a:gd name="T3" fmla="*/ 7 h 33"/>
                <a:gd name="T4" fmla="*/ 62 w 33"/>
                <a:gd name="T5" fmla="*/ 24 h 33"/>
                <a:gd name="T6" fmla="*/ 41 w 33"/>
                <a:gd name="T7" fmla="*/ 57 h 33"/>
                <a:gd name="T8" fmla="*/ 16 w 33"/>
                <a:gd name="T9" fmla="*/ 44 h 33"/>
                <a:gd name="T10" fmla="*/ 21 w 33"/>
                <a:gd name="T11" fmla="*/ 105 h 33"/>
                <a:gd name="T12" fmla="*/ 5 w 33"/>
                <a:gd name="T13" fmla="*/ 170 h 33"/>
                <a:gd name="T14" fmla="*/ 57 w 33"/>
                <a:gd name="T15" fmla="*/ 185 h 33"/>
                <a:gd name="T16" fmla="*/ 93 w 33"/>
                <a:gd name="T17" fmla="*/ 105 h 33"/>
                <a:gd name="T18" fmla="*/ 140 w 33"/>
                <a:gd name="T19" fmla="*/ 140 h 33"/>
                <a:gd name="T20" fmla="*/ 164 w 33"/>
                <a:gd name="T21" fmla="*/ 105 h 33"/>
                <a:gd name="T22" fmla="*/ 135 w 33"/>
                <a:gd name="T23" fmla="*/ 31 h 33"/>
                <a:gd name="T24" fmla="*/ 119 w 33"/>
                <a:gd name="T25" fmla="*/ 7 h 33"/>
                <a:gd name="T26" fmla="*/ 114 w 33"/>
                <a:gd name="T27" fmla="*/ 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33">
                  <a:moveTo>
                    <a:pt x="21" y="0"/>
                  </a:moveTo>
                  <a:cubicBezTo>
                    <a:pt x="20" y="3"/>
                    <a:pt x="18" y="1"/>
                    <a:pt x="17" y="1"/>
                  </a:cubicBezTo>
                  <a:cubicBezTo>
                    <a:pt x="14" y="1"/>
                    <a:pt x="14" y="1"/>
                    <a:pt x="12" y="4"/>
                  </a:cubicBezTo>
                  <a:cubicBezTo>
                    <a:pt x="11" y="6"/>
                    <a:pt x="10" y="9"/>
                    <a:pt x="8" y="9"/>
                  </a:cubicBezTo>
                  <a:cubicBezTo>
                    <a:pt x="6" y="10"/>
                    <a:pt x="5" y="8"/>
                    <a:pt x="3" y="7"/>
                  </a:cubicBezTo>
                  <a:cubicBezTo>
                    <a:pt x="2" y="10"/>
                    <a:pt x="4" y="14"/>
                    <a:pt x="4" y="17"/>
                  </a:cubicBezTo>
                  <a:cubicBezTo>
                    <a:pt x="4" y="20"/>
                    <a:pt x="0" y="24"/>
                    <a:pt x="1" y="27"/>
                  </a:cubicBezTo>
                  <a:cubicBezTo>
                    <a:pt x="2" y="32"/>
                    <a:pt x="9" y="33"/>
                    <a:pt x="11" y="29"/>
                  </a:cubicBezTo>
                  <a:cubicBezTo>
                    <a:pt x="13" y="26"/>
                    <a:pt x="12" y="18"/>
                    <a:pt x="18" y="17"/>
                  </a:cubicBezTo>
                  <a:cubicBezTo>
                    <a:pt x="21" y="17"/>
                    <a:pt x="23" y="23"/>
                    <a:pt x="27" y="22"/>
                  </a:cubicBezTo>
                  <a:cubicBezTo>
                    <a:pt x="30" y="21"/>
                    <a:pt x="31" y="19"/>
                    <a:pt x="32" y="17"/>
                  </a:cubicBezTo>
                  <a:cubicBezTo>
                    <a:pt x="33" y="11"/>
                    <a:pt x="29" y="7"/>
                    <a:pt x="26" y="5"/>
                  </a:cubicBezTo>
                  <a:cubicBezTo>
                    <a:pt x="24" y="3"/>
                    <a:pt x="22" y="3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75">
              <a:extLst>
                <a:ext uri="{FF2B5EF4-FFF2-40B4-BE49-F238E27FC236}">
                  <a16:creationId xmlns:a16="http://schemas.microsoft.com/office/drawing/2014/main" id="{19138DED-515A-4E31-8AB9-578589CA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3444"/>
              <a:ext cx="240" cy="79"/>
            </a:xfrm>
            <a:custGeom>
              <a:avLst/>
              <a:gdLst>
                <a:gd name="T0" fmla="*/ 9 w 139"/>
                <a:gd name="T1" fmla="*/ 20 h 43"/>
                <a:gd name="T2" fmla="*/ 5 w 139"/>
                <a:gd name="T3" fmla="*/ 61 h 43"/>
                <a:gd name="T4" fmla="*/ 41 w 139"/>
                <a:gd name="T5" fmla="*/ 94 h 43"/>
                <a:gd name="T6" fmla="*/ 143 w 139"/>
                <a:gd name="T7" fmla="*/ 112 h 43"/>
                <a:gd name="T8" fmla="*/ 197 w 139"/>
                <a:gd name="T9" fmla="*/ 134 h 43"/>
                <a:gd name="T10" fmla="*/ 254 w 139"/>
                <a:gd name="T11" fmla="*/ 169 h 43"/>
                <a:gd name="T12" fmla="*/ 390 w 139"/>
                <a:gd name="T13" fmla="*/ 178 h 43"/>
                <a:gd name="T14" fmla="*/ 447 w 139"/>
                <a:gd name="T15" fmla="*/ 206 h 43"/>
                <a:gd name="T16" fmla="*/ 516 w 139"/>
                <a:gd name="T17" fmla="*/ 209 h 43"/>
                <a:gd name="T18" fmla="*/ 596 w 139"/>
                <a:gd name="T19" fmla="*/ 230 h 43"/>
                <a:gd name="T20" fmla="*/ 680 w 139"/>
                <a:gd name="T21" fmla="*/ 266 h 43"/>
                <a:gd name="T22" fmla="*/ 701 w 139"/>
                <a:gd name="T23" fmla="*/ 217 h 43"/>
                <a:gd name="T24" fmla="*/ 616 w 139"/>
                <a:gd name="T25" fmla="*/ 206 h 43"/>
                <a:gd name="T26" fmla="*/ 518 w 139"/>
                <a:gd name="T27" fmla="*/ 178 h 43"/>
                <a:gd name="T28" fmla="*/ 439 w 139"/>
                <a:gd name="T29" fmla="*/ 132 h 43"/>
                <a:gd name="T30" fmla="*/ 376 w 139"/>
                <a:gd name="T31" fmla="*/ 68 h 43"/>
                <a:gd name="T32" fmla="*/ 278 w 139"/>
                <a:gd name="T33" fmla="*/ 68 h 43"/>
                <a:gd name="T34" fmla="*/ 140 w 139"/>
                <a:gd name="T35" fmla="*/ 31 h 43"/>
                <a:gd name="T36" fmla="*/ 93 w 139"/>
                <a:gd name="T37" fmla="*/ 44 h 43"/>
                <a:gd name="T38" fmla="*/ 62 w 139"/>
                <a:gd name="T39" fmla="*/ 24 h 43"/>
                <a:gd name="T40" fmla="*/ 5 w 139"/>
                <a:gd name="T41" fmla="*/ 2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43">
                  <a:moveTo>
                    <a:pt x="2" y="3"/>
                  </a:moveTo>
                  <a:cubicBezTo>
                    <a:pt x="2" y="4"/>
                    <a:pt x="1" y="8"/>
                    <a:pt x="1" y="10"/>
                  </a:cubicBezTo>
                  <a:cubicBezTo>
                    <a:pt x="0" y="16"/>
                    <a:pt x="3" y="14"/>
                    <a:pt x="8" y="15"/>
                  </a:cubicBezTo>
                  <a:cubicBezTo>
                    <a:pt x="15" y="15"/>
                    <a:pt x="21" y="17"/>
                    <a:pt x="28" y="18"/>
                  </a:cubicBezTo>
                  <a:cubicBezTo>
                    <a:pt x="32" y="19"/>
                    <a:pt x="35" y="20"/>
                    <a:pt x="38" y="22"/>
                  </a:cubicBezTo>
                  <a:cubicBezTo>
                    <a:pt x="42" y="24"/>
                    <a:pt x="45" y="26"/>
                    <a:pt x="49" y="27"/>
                  </a:cubicBezTo>
                  <a:cubicBezTo>
                    <a:pt x="58" y="27"/>
                    <a:pt x="67" y="26"/>
                    <a:pt x="76" y="29"/>
                  </a:cubicBezTo>
                  <a:cubicBezTo>
                    <a:pt x="79" y="30"/>
                    <a:pt x="83" y="32"/>
                    <a:pt x="87" y="33"/>
                  </a:cubicBezTo>
                  <a:cubicBezTo>
                    <a:pt x="91" y="34"/>
                    <a:pt x="96" y="34"/>
                    <a:pt x="100" y="34"/>
                  </a:cubicBezTo>
                  <a:cubicBezTo>
                    <a:pt x="106" y="34"/>
                    <a:pt x="111" y="35"/>
                    <a:pt x="116" y="37"/>
                  </a:cubicBezTo>
                  <a:cubicBezTo>
                    <a:pt x="121" y="40"/>
                    <a:pt x="127" y="43"/>
                    <a:pt x="132" y="43"/>
                  </a:cubicBezTo>
                  <a:cubicBezTo>
                    <a:pt x="137" y="43"/>
                    <a:pt x="139" y="40"/>
                    <a:pt x="136" y="35"/>
                  </a:cubicBezTo>
                  <a:cubicBezTo>
                    <a:pt x="133" y="30"/>
                    <a:pt x="125" y="33"/>
                    <a:pt x="120" y="33"/>
                  </a:cubicBezTo>
                  <a:cubicBezTo>
                    <a:pt x="114" y="33"/>
                    <a:pt x="108" y="30"/>
                    <a:pt x="101" y="29"/>
                  </a:cubicBezTo>
                  <a:cubicBezTo>
                    <a:pt x="94" y="28"/>
                    <a:pt x="90" y="26"/>
                    <a:pt x="85" y="21"/>
                  </a:cubicBezTo>
                  <a:cubicBezTo>
                    <a:pt x="81" y="17"/>
                    <a:pt x="78" y="13"/>
                    <a:pt x="73" y="11"/>
                  </a:cubicBezTo>
                  <a:cubicBezTo>
                    <a:pt x="67" y="9"/>
                    <a:pt x="61" y="11"/>
                    <a:pt x="54" y="11"/>
                  </a:cubicBezTo>
                  <a:cubicBezTo>
                    <a:pt x="45" y="11"/>
                    <a:pt x="35" y="2"/>
                    <a:pt x="27" y="5"/>
                  </a:cubicBezTo>
                  <a:cubicBezTo>
                    <a:pt x="24" y="6"/>
                    <a:pt x="22" y="8"/>
                    <a:pt x="18" y="7"/>
                  </a:cubicBezTo>
                  <a:cubicBezTo>
                    <a:pt x="16" y="7"/>
                    <a:pt x="15" y="5"/>
                    <a:pt x="12" y="4"/>
                  </a:cubicBezTo>
                  <a:cubicBezTo>
                    <a:pt x="10" y="2"/>
                    <a:pt x="3" y="0"/>
                    <a:pt x="1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76">
              <a:extLst>
                <a:ext uri="{FF2B5EF4-FFF2-40B4-BE49-F238E27FC236}">
                  <a16:creationId xmlns:a16="http://schemas.microsoft.com/office/drawing/2014/main" id="{816F759C-584F-4F3D-B4AF-ABBF52BA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3451"/>
              <a:ext cx="43" cy="52"/>
            </a:xfrm>
            <a:custGeom>
              <a:avLst/>
              <a:gdLst>
                <a:gd name="T0" fmla="*/ 0 w 25"/>
                <a:gd name="T1" fmla="*/ 45 h 28"/>
                <a:gd name="T2" fmla="*/ 100 w 25"/>
                <a:gd name="T3" fmla="*/ 128 h 28"/>
                <a:gd name="T4" fmla="*/ 100 w 25"/>
                <a:gd name="T5" fmla="*/ 59 h 28"/>
                <a:gd name="T6" fmla="*/ 77 w 25"/>
                <a:gd name="T7" fmla="*/ 59 h 28"/>
                <a:gd name="T8" fmla="*/ 57 w 25"/>
                <a:gd name="T9" fmla="*/ 24 h 28"/>
                <a:gd name="T10" fmla="*/ 0 w 25"/>
                <a:gd name="T11" fmla="*/ 3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5" y="9"/>
                    <a:pt x="11" y="28"/>
                    <a:pt x="20" y="20"/>
                  </a:cubicBezTo>
                  <a:cubicBezTo>
                    <a:pt x="23" y="17"/>
                    <a:pt x="25" y="9"/>
                    <a:pt x="20" y="9"/>
                  </a:cubicBezTo>
                  <a:cubicBezTo>
                    <a:pt x="18" y="8"/>
                    <a:pt x="16" y="10"/>
                    <a:pt x="15" y="9"/>
                  </a:cubicBezTo>
                  <a:cubicBezTo>
                    <a:pt x="13" y="8"/>
                    <a:pt x="13" y="5"/>
                    <a:pt x="11" y="4"/>
                  </a:cubicBezTo>
                  <a:cubicBezTo>
                    <a:pt x="8" y="0"/>
                    <a:pt x="2" y="0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77">
              <a:extLst>
                <a:ext uri="{FF2B5EF4-FFF2-40B4-BE49-F238E27FC236}">
                  <a16:creationId xmlns:a16="http://schemas.microsoft.com/office/drawing/2014/main" id="{E48F38CB-FDD8-4833-91CF-DDE8F807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3361"/>
              <a:ext cx="41" cy="44"/>
            </a:xfrm>
            <a:custGeom>
              <a:avLst/>
              <a:gdLst>
                <a:gd name="T0" fmla="*/ 0 w 24"/>
                <a:gd name="T1" fmla="*/ 57 h 24"/>
                <a:gd name="T2" fmla="*/ 41 w 24"/>
                <a:gd name="T3" fmla="*/ 141 h 24"/>
                <a:gd name="T4" fmla="*/ 65 w 24"/>
                <a:gd name="T5" fmla="*/ 112 h 24"/>
                <a:gd name="T6" fmla="*/ 106 w 24"/>
                <a:gd name="T7" fmla="*/ 117 h 24"/>
                <a:gd name="T8" fmla="*/ 114 w 24"/>
                <a:gd name="T9" fmla="*/ 97 h 24"/>
                <a:gd name="T10" fmla="*/ 65 w 24"/>
                <a:gd name="T11" fmla="*/ 73 h 24"/>
                <a:gd name="T12" fmla="*/ 5 w 24"/>
                <a:gd name="T13" fmla="*/ 5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0" y="9"/>
                  </a:moveTo>
                  <a:cubicBezTo>
                    <a:pt x="5" y="10"/>
                    <a:pt x="0" y="22"/>
                    <a:pt x="8" y="23"/>
                  </a:cubicBezTo>
                  <a:cubicBezTo>
                    <a:pt x="13" y="24"/>
                    <a:pt x="10" y="20"/>
                    <a:pt x="13" y="18"/>
                  </a:cubicBezTo>
                  <a:cubicBezTo>
                    <a:pt x="15" y="16"/>
                    <a:pt x="18" y="19"/>
                    <a:pt x="21" y="19"/>
                  </a:cubicBezTo>
                  <a:cubicBezTo>
                    <a:pt x="23" y="19"/>
                    <a:pt x="24" y="19"/>
                    <a:pt x="23" y="16"/>
                  </a:cubicBezTo>
                  <a:cubicBezTo>
                    <a:pt x="21" y="11"/>
                    <a:pt x="17" y="13"/>
                    <a:pt x="13" y="12"/>
                  </a:cubicBezTo>
                  <a:cubicBezTo>
                    <a:pt x="10" y="11"/>
                    <a:pt x="4" y="0"/>
                    <a:pt x="1" y="8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78">
              <a:extLst>
                <a:ext uri="{FF2B5EF4-FFF2-40B4-BE49-F238E27FC236}">
                  <a16:creationId xmlns:a16="http://schemas.microsoft.com/office/drawing/2014/main" id="{219E1F44-DA45-47CE-9E39-B8F0E8D7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499"/>
              <a:ext cx="152" cy="72"/>
            </a:xfrm>
            <a:custGeom>
              <a:avLst/>
              <a:gdLst>
                <a:gd name="T0" fmla="*/ 86 w 88"/>
                <a:gd name="T1" fmla="*/ 13 h 39"/>
                <a:gd name="T2" fmla="*/ 192 w 88"/>
                <a:gd name="T3" fmla="*/ 31 h 39"/>
                <a:gd name="T4" fmla="*/ 292 w 88"/>
                <a:gd name="T5" fmla="*/ 102 h 39"/>
                <a:gd name="T6" fmla="*/ 423 w 88"/>
                <a:gd name="T7" fmla="*/ 144 h 39"/>
                <a:gd name="T8" fmla="*/ 406 w 88"/>
                <a:gd name="T9" fmla="*/ 233 h 39"/>
                <a:gd name="T10" fmla="*/ 257 w 88"/>
                <a:gd name="T11" fmla="*/ 157 h 39"/>
                <a:gd name="T12" fmla="*/ 161 w 88"/>
                <a:gd name="T13" fmla="*/ 177 h 39"/>
                <a:gd name="T14" fmla="*/ 71 w 88"/>
                <a:gd name="T15" fmla="*/ 37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9">
                  <a:moveTo>
                    <a:pt x="17" y="2"/>
                  </a:moveTo>
                  <a:cubicBezTo>
                    <a:pt x="24" y="1"/>
                    <a:pt x="30" y="0"/>
                    <a:pt x="37" y="5"/>
                  </a:cubicBezTo>
                  <a:cubicBezTo>
                    <a:pt x="44" y="10"/>
                    <a:pt x="49" y="14"/>
                    <a:pt x="57" y="16"/>
                  </a:cubicBezTo>
                  <a:cubicBezTo>
                    <a:pt x="65" y="18"/>
                    <a:pt x="75" y="17"/>
                    <a:pt x="82" y="23"/>
                  </a:cubicBezTo>
                  <a:cubicBezTo>
                    <a:pt x="87" y="27"/>
                    <a:pt x="88" y="35"/>
                    <a:pt x="79" y="37"/>
                  </a:cubicBezTo>
                  <a:cubicBezTo>
                    <a:pt x="69" y="39"/>
                    <a:pt x="59" y="28"/>
                    <a:pt x="50" y="25"/>
                  </a:cubicBezTo>
                  <a:cubicBezTo>
                    <a:pt x="42" y="22"/>
                    <a:pt x="38" y="25"/>
                    <a:pt x="31" y="28"/>
                  </a:cubicBezTo>
                  <a:cubicBezTo>
                    <a:pt x="18" y="32"/>
                    <a:pt x="0" y="16"/>
                    <a:pt x="14" y="6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79">
              <a:extLst>
                <a:ext uri="{FF2B5EF4-FFF2-40B4-BE49-F238E27FC236}">
                  <a16:creationId xmlns:a16="http://schemas.microsoft.com/office/drawing/2014/main" id="{0F68C515-03B5-4BDB-86E0-359A9664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3462"/>
              <a:ext cx="61" cy="44"/>
            </a:xfrm>
            <a:custGeom>
              <a:avLst/>
              <a:gdLst>
                <a:gd name="T0" fmla="*/ 73 w 35"/>
                <a:gd name="T1" fmla="*/ 149 h 24"/>
                <a:gd name="T2" fmla="*/ 155 w 35"/>
                <a:gd name="T3" fmla="*/ 94 h 24"/>
                <a:gd name="T4" fmla="*/ 122 w 35"/>
                <a:gd name="T5" fmla="*/ 37 h 24"/>
                <a:gd name="T6" fmla="*/ 73 w 35"/>
                <a:gd name="T7" fmla="*/ 13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">
                  <a:moveTo>
                    <a:pt x="14" y="24"/>
                  </a:moveTo>
                  <a:cubicBezTo>
                    <a:pt x="14" y="14"/>
                    <a:pt x="24" y="18"/>
                    <a:pt x="29" y="15"/>
                  </a:cubicBezTo>
                  <a:cubicBezTo>
                    <a:pt x="35" y="12"/>
                    <a:pt x="27" y="8"/>
                    <a:pt x="23" y="6"/>
                  </a:cubicBezTo>
                  <a:cubicBezTo>
                    <a:pt x="7" y="0"/>
                    <a:pt x="0" y="22"/>
                    <a:pt x="14" y="2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80">
              <a:extLst>
                <a:ext uri="{FF2B5EF4-FFF2-40B4-BE49-F238E27FC236}">
                  <a16:creationId xmlns:a16="http://schemas.microsoft.com/office/drawing/2014/main" id="{28347765-05BE-4B2C-941B-ABB472E23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446"/>
              <a:ext cx="42" cy="31"/>
            </a:xfrm>
            <a:custGeom>
              <a:avLst/>
              <a:gdLst>
                <a:gd name="T0" fmla="*/ 0 w 24"/>
                <a:gd name="T1" fmla="*/ 49 h 17"/>
                <a:gd name="T2" fmla="*/ 93 w 24"/>
                <a:gd name="T3" fmla="*/ 97 h 17"/>
                <a:gd name="T4" fmla="*/ 119 w 24"/>
                <a:gd name="T5" fmla="*/ 44 h 17"/>
                <a:gd name="T6" fmla="*/ 0 w 24"/>
                <a:gd name="T7" fmla="*/ 2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cubicBezTo>
                    <a:pt x="6" y="9"/>
                    <a:pt x="11" y="17"/>
                    <a:pt x="17" y="16"/>
                  </a:cubicBezTo>
                  <a:cubicBezTo>
                    <a:pt x="20" y="15"/>
                    <a:pt x="24" y="10"/>
                    <a:pt x="22" y="7"/>
                  </a:cubicBezTo>
                  <a:cubicBezTo>
                    <a:pt x="19" y="0"/>
                    <a:pt x="5" y="2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81">
              <a:extLst>
                <a:ext uri="{FF2B5EF4-FFF2-40B4-BE49-F238E27FC236}">
                  <a16:creationId xmlns:a16="http://schemas.microsoft.com/office/drawing/2014/main" id="{5AD7B103-9515-4784-8D2E-CFE089D0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799"/>
              <a:ext cx="207" cy="832"/>
            </a:xfrm>
            <a:custGeom>
              <a:avLst/>
              <a:gdLst>
                <a:gd name="T0" fmla="*/ 0 w 207"/>
                <a:gd name="T1" fmla="*/ 665 h 832"/>
                <a:gd name="T2" fmla="*/ 0 w 207"/>
                <a:gd name="T3" fmla="*/ 832 h 832"/>
                <a:gd name="T4" fmla="*/ 207 w 207"/>
                <a:gd name="T5" fmla="*/ 152 h 832"/>
                <a:gd name="T6" fmla="*/ 207 w 207"/>
                <a:gd name="T7" fmla="*/ 0 h 832"/>
                <a:gd name="T8" fmla="*/ 0 w 207"/>
                <a:gd name="T9" fmla="*/ 665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832">
                  <a:moveTo>
                    <a:pt x="0" y="665"/>
                  </a:moveTo>
                  <a:lnTo>
                    <a:pt x="0" y="832"/>
                  </a:lnTo>
                  <a:lnTo>
                    <a:pt x="207" y="152"/>
                  </a:lnTo>
                  <a:lnTo>
                    <a:pt x="207" y="0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82">
              <a:extLst>
                <a:ext uri="{FF2B5EF4-FFF2-40B4-BE49-F238E27FC236}">
                  <a16:creationId xmlns:a16="http://schemas.microsoft.com/office/drawing/2014/main" id="{9A53FB15-FE79-437E-9F5C-3E54F70B1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2784"/>
              <a:ext cx="949" cy="847"/>
            </a:xfrm>
            <a:custGeom>
              <a:avLst/>
              <a:gdLst>
                <a:gd name="T0" fmla="*/ 2197 w 550"/>
                <a:gd name="T1" fmla="*/ 2859 h 461"/>
                <a:gd name="T2" fmla="*/ 78 w 550"/>
                <a:gd name="T3" fmla="*/ 2376 h 461"/>
                <a:gd name="T4" fmla="*/ 0 w 550"/>
                <a:gd name="T5" fmla="*/ 1806 h 461"/>
                <a:gd name="T6" fmla="*/ 2331 w 550"/>
                <a:gd name="T7" fmla="*/ 0 h 461"/>
                <a:gd name="T8" fmla="*/ 2825 w 550"/>
                <a:gd name="T9" fmla="*/ 57 h 461"/>
                <a:gd name="T10" fmla="*/ 2816 w 550"/>
                <a:gd name="T11" fmla="*/ 564 h 461"/>
                <a:gd name="T12" fmla="*/ 2197 w 550"/>
                <a:gd name="T13" fmla="*/ 2859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0" h="461">
                  <a:moveTo>
                    <a:pt x="428" y="461"/>
                  </a:moveTo>
                  <a:cubicBezTo>
                    <a:pt x="15" y="383"/>
                    <a:pt x="15" y="383"/>
                    <a:pt x="15" y="383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51" y="124"/>
                    <a:pt x="235" y="0"/>
                    <a:pt x="454" y="0"/>
                  </a:cubicBezTo>
                  <a:cubicBezTo>
                    <a:pt x="486" y="0"/>
                    <a:pt x="519" y="4"/>
                    <a:pt x="550" y="9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428" y="461"/>
                    <a:pt x="428" y="461"/>
                    <a:pt x="428" y="46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Line 83">
              <a:extLst>
                <a:ext uri="{FF2B5EF4-FFF2-40B4-BE49-F238E27FC236}">
                  <a16:creationId xmlns:a16="http://schemas.microsoft.com/office/drawing/2014/main" id="{641B74C4-D114-4023-A601-033030DEC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464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84">
              <a:extLst>
                <a:ext uri="{FF2B5EF4-FFF2-40B4-BE49-F238E27FC236}">
                  <a16:creationId xmlns:a16="http://schemas.microsoft.com/office/drawing/2014/main" id="{3CF4560A-FF09-40F5-9D33-2DEE7E43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3462"/>
              <a:ext cx="14" cy="169"/>
            </a:xfrm>
            <a:custGeom>
              <a:avLst/>
              <a:gdLst>
                <a:gd name="T0" fmla="*/ 16 w 8"/>
                <a:gd name="T1" fmla="*/ 569 h 92"/>
                <a:gd name="T2" fmla="*/ 21 w 8"/>
                <a:gd name="T3" fmla="*/ 0 h 92"/>
                <a:gd name="T4" fmla="*/ 16 w 8"/>
                <a:gd name="T5" fmla="*/ 569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2">
                  <a:moveTo>
                    <a:pt x="3" y="92"/>
                  </a:moveTo>
                  <a:cubicBezTo>
                    <a:pt x="4" y="82"/>
                    <a:pt x="0" y="60"/>
                    <a:pt x="4" y="0"/>
                  </a:cubicBezTo>
                  <a:cubicBezTo>
                    <a:pt x="4" y="0"/>
                    <a:pt x="8" y="55"/>
                    <a:pt x="3" y="92"/>
                  </a:cubicBezTo>
                  <a:close/>
                </a:path>
              </a:pathLst>
            </a:custGeom>
            <a:solidFill>
              <a:srgbClr val="8E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85">
              <a:extLst>
                <a:ext uri="{FF2B5EF4-FFF2-40B4-BE49-F238E27FC236}">
                  <a16:creationId xmlns:a16="http://schemas.microsoft.com/office/drawing/2014/main" id="{372C7B21-FB98-4A9C-ADD2-3AB15C584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892"/>
              <a:ext cx="195" cy="686"/>
            </a:xfrm>
            <a:custGeom>
              <a:avLst/>
              <a:gdLst>
                <a:gd name="T0" fmla="*/ 5 w 113"/>
                <a:gd name="T1" fmla="*/ 2076 h 373"/>
                <a:gd name="T2" fmla="*/ 71 w 113"/>
                <a:gd name="T3" fmla="*/ 1823 h 373"/>
                <a:gd name="T4" fmla="*/ 107 w 113"/>
                <a:gd name="T5" fmla="*/ 1681 h 373"/>
                <a:gd name="T6" fmla="*/ 164 w 113"/>
                <a:gd name="T7" fmla="*/ 1556 h 373"/>
                <a:gd name="T8" fmla="*/ 324 w 113"/>
                <a:gd name="T9" fmla="*/ 914 h 373"/>
                <a:gd name="T10" fmla="*/ 402 w 113"/>
                <a:gd name="T11" fmla="*/ 660 h 373"/>
                <a:gd name="T12" fmla="*/ 447 w 113"/>
                <a:gd name="T13" fmla="*/ 423 h 373"/>
                <a:gd name="T14" fmla="*/ 509 w 113"/>
                <a:gd name="T15" fmla="*/ 223 h 373"/>
                <a:gd name="T16" fmla="*/ 545 w 113"/>
                <a:gd name="T17" fmla="*/ 68 h 373"/>
                <a:gd name="T18" fmla="*/ 559 w 113"/>
                <a:gd name="T19" fmla="*/ 193 h 373"/>
                <a:gd name="T20" fmla="*/ 494 w 113"/>
                <a:gd name="T21" fmla="*/ 416 h 373"/>
                <a:gd name="T22" fmla="*/ 333 w 113"/>
                <a:gd name="T23" fmla="*/ 964 h 373"/>
                <a:gd name="T24" fmla="*/ 283 w 113"/>
                <a:gd name="T25" fmla="*/ 1194 h 373"/>
                <a:gd name="T26" fmla="*/ 247 w 113"/>
                <a:gd name="T27" fmla="*/ 1431 h 373"/>
                <a:gd name="T28" fmla="*/ 123 w 113"/>
                <a:gd name="T29" fmla="*/ 1799 h 373"/>
                <a:gd name="T30" fmla="*/ 62 w 113"/>
                <a:gd name="T31" fmla="*/ 2108 h 373"/>
                <a:gd name="T32" fmla="*/ 16 w 113"/>
                <a:gd name="T33" fmla="*/ 2321 h 373"/>
                <a:gd name="T34" fmla="*/ 21 w 113"/>
                <a:gd name="T35" fmla="*/ 2091 h 3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373">
                  <a:moveTo>
                    <a:pt x="1" y="334"/>
                  </a:moveTo>
                  <a:cubicBezTo>
                    <a:pt x="3" y="321"/>
                    <a:pt x="10" y="306"/>
                    <a:pt x="14" y="293"/>
                  </a:cubicBezTo>
                  <a:cubicBezTo>
                    <a:pt x="16" y="285"/>
                    <a:pt x="17" y="277"/>
                    <a:pt x="21" y="270"/>
                  </a:cubicBezTo>
                  <a:cubicBezTo>
                    <a:pt x="24" y="263"/>
                    <a:pt x="30" y="258"/>
                    <a:pt x="32" y="250"/>
                  </a:cubicBezTo>
                  <a:cubicBezTo>
                    <a:pt x="43" y="216"/>
                    <a:pt x="51" y="181"/>
                    <a:pt x="63" y="147"/>
                  </a:cubicBezTo>
                  <a:cubicBezTo>
                    <a:pt x="68" y="133"/>
                    <a:pt x="75" y="121"/>
                    <a:pt x="78" y="106"/>
                  </a:cubicBezTo>
                  <a:cubicBezTo>
                    <a:pt x="80" y="94"/>
                    <a:pt x="83" y="80"/>
                    <a:pt x="87" y="68"/>
                  </a:cubicBezTo>
                  <a:cubicBezTo>
                    <a:pt x="91" y="57"/>
                    <a:pt x="94" y="47"/>
                    <a:pt x="99" y="36"/>
                  </a:cubicBezTo>
                  <a:cubicBezTo>
                    <a:pt x="102" y="29"/>
                    <a:pt x="102" y="18"/>
                    <a:pt x="106" y="11"/>
                  </a:cubicBezTo>
                  <a:cubicBezTo>
                    <a:pt x="113" y="0"/>
                    <a:pt x="111" y="26"/>
                    <a:pt x="109" y="31"/>
                  </a:cubicBezTo>
                  <a:cubicBezTo>
                    <a:pt x="106" y="43"/>
                    <a:pt x="100" y="55"/>
                    <a:pt x="96" y="67"/>
                  </a:cubicBezTo>
                  <a:cubicBezTo>
                    <a:pt x="88" y="97"/>
                    <a:pt x="71" y="125"/>
                    <a:pt x="65" y="155"/>
                  </a:cubicBezTo>
                  <a:cubicBezTo>
                    <a:pt x="62" y="168"/>
                    <a:pt x="58" y="180"/>
                    <a:pt x="55" y="192"/>
                  </a:cubicBezTo>
                  <a:cubicBezTo>
                    <a:pt x="52" y="204"/>
                    <a:pt x="51" y="218"/>
                    <a:pt x="48" y="230"/>
                  </a:cubicBezTo>
                  <a:cubicBezTo>
                    <a:pt x="41" y="250"/>
                    <a:pt x="30" y="269"/>
                    <a:pt x="24" y="289"/>
                  </a:cubicBezTo>
                  <a:cubicBezTo>
                    <a:pt x="19" y="305"/>
                    <a:pt x="18" y="324"/>
                    <a:pt x="12" y="339"/>
                  </a:cubicBezTo>
                  <a:cubicBezTo>
                    <a:pt x="6" y="352"/>
                    <a:pt x="3" y="361"/>
                    <a:pt x="3" y="373"/>
                  </a:cubicBezTo>
                  <a:cubicBezTo>
                    <a:pt x="3" y="363"/>
                    <a:pt x="0" y="346"/>
                    <a:pt x="4" y="336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86">
              <a:extLst>
                <a:ext uri="{FF2B5EF4-FFF2-40B4-BE49-F238E27FC236}">
                  <a16:creationId xmlns:a16="http://schemas.microsoft.com/office/drawing/2014/main" id="{49A63E42-66A2-41CC-93BE-8B2B25D0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398"/>
              <a:ext cx="42" cy="121"/>
            </a:xfrm>
            <a:custGeom>
              <a:avLst/>
              <a:gdLst>
                <a:gd name="T0" fmla="*/ 86 w 24"/>
                <a:gd name="T1" fmla="*/ 51 h 66"/>
                <a:gd name="T2" fmla="*/ 49 w 24"/>
                <a:gd name="T3" fmla="*/ 407 h 66"/>
                <a:gd name="T4" fmla="*/ 86 w 24"/>
                <a:gd name="T5" fmla="*/ 169 h 66"/>
                <a:gd name="T6" fmla="*/ 86 w 24"/>
                <a:gd name="T7" fmla="*/ 61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66">
                  <a:moveTo>
                    <a:pt x="16" y="8"/>
                  </a:moveTo>
                  <a:cubicBezTo>
                    <a:pt x="7" y="11"/>
                    <a:pt x="0" y="62"/>
                    <a:pt x="9" y="66"/>
                  </a:cubicBezTo>
                  <a:cubicBezTo>
                    <a:pt x="9" y="53"/>
                    <a:pt x="11" y="38"/>
                    <a:pt x="16" y="27"/>
                  </a:cubicBezTo>
                  <a:cubicBezTo>
                    <a:pt x="17" y="24"/>
                    <a:pt x="24" y="0"/>
                    <a:pt x="16" y="1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87">
              <a:extLst>
                <a:ext uri="{FF2B5EF4-FFF2-40B4-BE49-F238E27FC236}">
                  <a16:creationId xmlns:a16="http://schemas.microsoft.com/office/drawing/2014/main" id="{02479893-B9B6-46CD-9418-5DBA747B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357"/>
              <a:ext cx="19" cy="46"/>
            </a:xfrm>
            <a:custGeom>
              <a:avLst/>
              <a:gdLst>
                <a:gd name="T0" fmla="*/ 21 w 11"/>
                <a:gd name="T1" fmla="*/ 74 h 25"/>
                <a:gd name="T2" fmla="*/ 29 w 11"/>
                <a:gd name="T3" fmla="*/ 156 h 25"/>
                <a:gd name="T4" fmla="*/ 50 w 11"/>
                <a:gd name="T5" fmla="*/ 7 h 25"/>
                <a:gd name="T6" fmla="*/ 21 w 11"/>
                <a:gd name="T7" fmla="*/ 5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5">
                  <a:moveTo>
                    <a:pt x="4" y="12"/>
                  </a:moveTo>
                  <a:cubicBezTo>
                    <a:pt x="0" y="13"/>
                    <a:pt x="0" y="23"/>
                    <a:pt x="6" y="25"/>
                  </a:cubicBezTo>
                  <a:cubicBezTo>
                    <a:pt x="9" y="19"/>
                    <a:pt x="11" y="7"/>
                    <a:pt x="10" y="1"/>
                  </a:cubicBezTo>
                  <a:cubicBezTo>
                    <a:pt x="5" y="0"/>
                    <a:pt x="3" y="5"/>
                    <a:pt x="4" y="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88">
              <a:extLst>
                <a:ext uri="{FF2B5EF4-FFF2-40B4-BE49-F238E27FC236}">
                  <a16:creationId xmlns:a16="http://schemas.microsoft.com/office/drawing/2014/main" id="{B8EB58F7-DA56-46D5-86D2-CED87E94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872"/>
              <a:ext cx="38" cy="111"/>
            </a:xfrm>
            <a:custGeom>
              <a:avLst/>
              <a:gdLst>
                <a:gd name="T0" fmla="*/ 57 w 22"/>
                <a:gd name="T1" fmla="*/ 261 h 60"/>
                <a:gd name="T2" fmla="*/ 78 w 22"/>
                <a:gd name="T3" fmla="*/ 0 h 60"/>
                <a:gd name="T4" fmla="*/ 57 w 22"/>
                <a:gd name="T5" fmla="*/ 104 h 60"/>
                <a:gd name="T6" fmla="*/ 28 w 22"/>
                <a:gd name="T7" fmla="*/ 202 h 60"/>
                <a:gd name="T8" fmla="*/ 62 w 22"/>
                <a:gd name="T9" fmla="*/ 27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0">
                  <a:moveTo>
                    <a:pt x="11" y="41"/>
                  </a:moveTo>
                  <a:cubicBezTo>
                    <a:pt x="16" y="35"/>
                    <a:pt x="22" y="6"/>
                    <a:pt x="15" y="0"/>
                  </a:cubicBezTo>
                  <a:cubicBezTo>
                    <a:pt x="11" y="4"/>
                    <a:pt x="12" y="10"/>
                    <a:pt x="11" y="16"/>
                  </a:cubicBezTo>
                  <a:cubicBezTo>
                    <a:pt x="10" y="21"/>
                    <a:pt x="7" y="27"/>
                    <a:pt x="5" y="32"/>
                  </a:cubicBezTo>
                  <a:cubicBezTo>
                    <a:pt x="0" y="43"/>
                    <a:pt x="3" y="60"/>
                    <a:pt x="12" y="4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89">
              <a:extLst>
                <a:ext uri="{FF2B5EF4-FFF2-40B4-BE49-F238E27FC236}">
                  <a16:creationId xmlns:a16="http://schemas.microsoft.com/office/drawing/2014/main" id="{6DDCF980-F589-4DB0-9D51-0A168318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60"/>
              <a:ext cx="36" cy="70"/>
            </a:xfrm>
            <a:custGeom>
              <a:avLst/>
              <a:gdLst>
                <a:gd name="T0" fmla="*/ 98 w 21"/>
                <a:gd name="T1" fmla="*/ 0 h 38"/>
                <a:gd name="T2" fmla="*/ 9 w 21"/>
                <a:gd name="T3" fmla="*/ 238 h 38"/>
                <a:gd name="T4" fmla="*/ 91 w 21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8">
                  <a:moveTo>
                    <a:pt x="19" y="0"/>
                  </a:moveTo>
                  <a:cubicBezTo>
                    <a:pt x="15" y="13"/>
                    <a:pt x="0" y="23"/>
                    <a:pt x="2" y="38"/>
                  </a:cubicBezTo>
                  <a:cubicBezTo>
                    <a:pt x="7" y="38"/>
                    <a:pt x="21" y="8"/>
                    <a:pt x="18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90">
              <a:extLst>
                <a:ext uri="{FF2B5EF4-FFF2-40B4-BE49-F238E27FC236}">
                  <a16:creationId xmlns:a16="http://schemas.microsoft.com/office/drawing/2014/main" id="{483293C1-E29B-4F87-AAC9-C21E69E61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64"/>
              <a:ext cx="12" cy="31"/>
            </a:xfrm>
            <a:custGeom>
              <a:avLst/>
              <a:gdLst>
                <a:gd name="T0" fmla="*/ 21 w 7"/>
                <a:gd name="T1" fmla="*/ 0 h 17"/>
                <a:gd name="T2" fmla="*/ 9 w 7"/>
                <a:gd name="T3" fmla="*/ 104 h 17"/>
                <a:gd name="T4" fmla="*/ 21 w 7"/>
                <a:gd name="T5" fmla="*/ 1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7" y="5"/>
                    <a:pt x="5" y="14"/>
                    <a:pt x="2" y="17"/>
                  </a:cubicBezTo>
                  <a:cubicBezTo>
                    <a:pt x="0" y="14"/>
                    <a:pt x="1" y="5"/>
                    <a:pt x="4" y="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91">
              <a:extLst>
                <a:ext uri="{FF2B5EF4-FFF2-40B4-BE49-F238E27FC236}">
                  <a16:creationId xmlns:a16="http://schemas.microsoft.com/office/drawing/2014/main" id="{DDF24E6A-B97F-4C35-9870-82E0188E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3374"/>
              <a:ext cx="29" cy="73"/>
            </a:xfrm>
            <a:custGeom>
              <a:avLst/>
              <a:gdLst>
                <a:gd name="T0" fmla="*/ 55 w 17"/>
                <a:gd name="T1" fmla="*/ 0 h 40"/>
                <a:gd name="T2" fmla="*/ 20 w 17"/>
                <a:gd name="T3" fmla="*/ 243 h 40"/>
                <a:gd name="T4" fmla="*/ 49 w 17"/>
                <a:gd name="T5" fmla="*/ 104 h 40"/>
                <a:gd name="T6" fmla="*/ 78 w 17"/>
                <a:gd name="T7" fmla="*/ 0 h 40"/>
                <a:gd name="T8" fmla="*/ 70 w 1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0">
                  <a:moveTo>
                    <a:pt x="11" y="0"/>
                  </a:moveTo>
                  <a:cubicBezTo>
                    <a:pt x="9" y="10"/>
                    <a:pt x="0" y="31"/>
                    <a:pt x="4" y="40"/>
                  </a:cubicBezTo>
                  <a:cubicBezTo>
                    <a:pt x="6" y="33"/>
                    <a:pt x="7" y="24"/>
                    <a:pt x="10" y="17"/>
                  </a:cubicBezTo>
                  <a:cubicBezTo>
                    <a:pt x="12" y="12"/>
                    <a:pt x="17" y="7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92">
              <a:extLst>
                <a:ext uri="{FF2B5EF4-FFF2-40B4-BE49-F238E27FC236}">
                  <a16:creationId xmlns:a16="http://schemas.microsoft.com/office/drawing/2014/main" id="{F15A2A69-9633-4DF9-85BB-846F9DAC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3319"/>
              <a:ext cx="17" cy="49"/>
            </a:xfrm>
            <a:custGeom>
              <a:avLst/>
              <a:gdLst>
                <a:gd name="T0" fmla="*/ 5 w 10"/>
                <a:gd name="T1" fmla="*/ 53 h 27"/>
                <a:gd name="T2" fmla="*/ 41 w 10"/>
                <a:gd name="T3" fmla="*/ 96 h 27"/>
                <a:gd name="T4" fmla="*/ 20 w 10"/>
                <a:gd name="T5" fmla="*/ 0 h 27"/>
                <a:gd name="T6" fmla="*/ 0 w 10"/>
                <a:gd name="T7" fmla="*/ 65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7">
                  <a:moveTo>
                    <a:pt x="1" y="9"/>
                  </a:moveTo>
                  <a:cubicBezTo>
                    <a:pt x="1" y="14"/>
                    <a:pt x="4" y="27"/>
                    <a:pt x="8" y="16"/>
                  </a:cubicBezTo>
                  <a:cubicBezTo>
                    <a:pt x="10" y="13"/>
                    <a:pt x="7" y="2"/>
                    <a:pt x="4" y="0"/>
                  </a:cubicBezTo>
                  <a:cubicBezTo>
                    <a:pt x="2" y="3"/>
                    <a:pt x="0" y="7"/>
                    <a:pt x="0" y="1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93">
              <a:extLst>
                <a:ext uri="{FF2B5EF4-FFF2-40B4-BE49-F238E27FC236}">
                  <a16:creationId xmlns:a16="http://schemas.microsoft.com/office/drawing/2014/main" id="{6987387A-CC96-4CBD-9C33-D55FF5F3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3016"/>
              <a:ext cx="45" cy="130"/>
            </a:xfrm>
            <a:custGeom>
              <a:avLst/>
              <a:gdLst>
                <a:gd name="T0" fmla="*/ 114 w 26"/>
                <a:gd name="T1" fmla="*/ 0 h 71"/>
                <a:gd name="T2" fmla="*/ 69 w 26"/>
                <a:gd name="T3" fmla="*/ 209 h 71"/>
                <a:gd name="T4" fmla="*/ 5 w 26"/>
                <a:gd name="T5" fmla="*/ 436 h 71"/>
                <a:gd name="T6" fmla="*/ 99 w 26"/>
                <a:gd name="T7" fmla="*/ 209 h 71"/>
                <a:gd name="T8" fmla="*/ 119 w 26"/>
                <a:gd name="T9" fmla="*/ 29 h 71"/>
                <a:gd name="T10" fmla="*/ 114 w 26"/>
                <a:gd name="T11" fmla="*/ 29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1">
                  <a:moveTo>
                    <a:pt x="22" y="0"/>
                  </a:moveTo>
                  <a:cubicBezTo>
                    <a:pt x="14" y="4"/>
                    <a:pt x="15" y="26"/>
                    <a:pt x="13" y="34"/>
                  </a:cubicBezTo>
                  <a:cubicBezTo>
                    <a:pt x="10" y="46"/>
                    <a:pt x="0" y="59"/>
                    <a:pt x="1" y="71"/>
                  </a:cubicBezTo>
                  <a:cubicBezTo>
                    <a:pt x="10" y="71"/>
                    <a:pt x="17" y="42"/>
                    <a:pt x="19" y="34"/>
                  </a:cubicBezTo>
                  <a:cubicBezTo>
                    <a:pt x="21" y="27"/>
                    <a:pt x="26" y="11"/>
                    <a:pt x="23" y="5"/>
                  </a:cubicBezTo>
                  <a:cubicBezTo>
                    <a:pt x="22" y="4"/>
                    <a:pt x="22" y="5"/>
                    <a:pt x="22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94">
              <a:extLst>
                <a:ext uri="{FF2B5EF4-FFF2-40B4-BE49-F238E27FC236}">
                  <a16:creationId xmlns:a16="http://schemas.microsoft.com/office/drawing/2014/main" id="{14E2A0FA-65B4-4599-98AB-24DCE7455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3420"/>
              <a:ext cx="84" cy="50"/>
            </a:xfrm>
            <a:custGeom>
              <a:avLst/>
              <a:gdLst>
                <a:gd name="T0" fmla="*/ 141 w 49"/>
                <a:gd name="T1" fmla="*/ 31 h 27"/>
                <a:gd name="T2" fmla="*/ 218 w 49"/>
                <a:gd name="T3" fmla="*/ 65 h 27"/>
                <a:gd name="T4" fmla="*/ 190 w 49"/>
                <a:gd name="T5" fmla="*/ 172 h 27"/>
                <a:gd name="T6" fmla="*/ 120 w 49"/>
                <a:gd name="T7" fmla="*/ 133 h 27"/>
                <a:gd name="T8" fmla="*/ 29 w 49"/>
                <a:gd name="T9" fmla="*/ 96 h 27"/>
                <a:gd name="T10" fmla="*/ 0 w 49"/>
                <a:gd name="T11" fmla="*/ 37 h 27"/>
                <a:gd name="T12" fmla="*/ 62 w 49"/>
                <a:gd name="T13" fmla="*/ 0 h 27"/>
                <a:gd name="T14" fmla="*/ 141 w 49"/>
                <a:gd name="T15" fmla="*/ 3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27">
                  <a:moveTo>
                    <a:pt x="28" y="5"/>
                  </a:moveTo>
                  <a:cubicBezTo>
                    <a:pt x="33" y="5"/>
                    <a:pt x="39" y="7"/>
                    <a:pt x="43" y="10"/>
                  </a:cubicBezTo>
                  <a:cubicBezTo>
                    <a:pt x="49" y="16"/>
                    <a:pt x="48" y="26"/>
                    <a:pt x="38" y="27"/>
                  </a:cubicBezTo>
                  <a:cubicBezTo>
                    <a:pt x="33" y="27"/>
                    <a:pt x="29" y="24"/>
                    <a:pt x="24" y="21"/>
                  </a:cubicBezTo>
                  <a:cubicBezTo>
                    <a:pt x="19" y="19"/>
                    <a:pt x="11" y="18"/>
                    <a:pt x="6" y="15"/>
                  </a:cubicBezTo>
                  <a:cubicBezTo>
                    <a:pt x="3" y="14"/>
                    <a:pt x="0" y="10"/>
                    <a:pt x="0" y="6"/>
                  </a:cubicBezTo>
                  <a:cubicBezTo>
                    <a:pt x="1" y="0"/>
                    <a:pt x="8" y="0"/>
                    <a:pt x="12" y="0"/>
                  </a:cubicBezTo>
                  <a:cubicBezTo>
                    <a:pt x="18" y="0"/>
                    <a:pt x="25" y="1"/>
                    <a:pt x="28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95">
              <a:extLst>
                <a:ext uri="{FF2B5EF4-FFF2-40B4-BE49-F238E27FC236}">
                  <a16:creationId xmlns:a16="http://schemas.microsoft.com/office/drawing/2014/main" id="{A98D80BC-C14C-4941-B06E-82D75CD8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3466"/>
              <a:ext cx="31" cy="20"/>
            </a:xfrm>
            <a:custGeom>
              <a:avLst/>
              <a:gdLst>
                <a:gd name="T0" fmla="*/ 36 w 18"/>
                <a:gd name="T1" fmla="*/ 0 h 11"/>
                <a:gd name="T2" fmla="*/ 86 w 18"/>
                <a:gd name="T3" fmla="*/ 36 h 11"/>
                <a:gd name="T4" fmla="*/ 48 w 18"/>
                <a:gd name="T5" fmla="*/ 60 h 11"/>
                <a:gd name="T6" fmla="*/ 9 w 18"/>
                <a:gd name="T7" fmla="*/ 49 h 11"/>
                <a:gd name="T8" fmla="*/ 29 w 18"/>
                <a:gd name="T9" fmla="*/ 1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7" y="0"/>
                    <a:pt x="17" y="2"/>
                    <a:pt x="17" y="6"/>
                  </a:cubicBezTo>
                  <a:cubicBezTo>
                    <a:pt x="18" y="11"/>
                    <a:pt x="13" y="10"/>
                    <a:pt x="9" y="10"/>
                  </a:cubicBezTo>
                  <a:cubicBezTo>
                    <a:pt x="8" y="10"/>
                    <a:pt x="3" y="9"/>
                    <a:pt x="2" y="8"/>
                  </a:cubicBezTo>
                  <a:cubicBezTo>
                    <a:pt x="0" y="5"/>
                    <a:pt x="2" y="1"/>
                    <a:pt x="6" y="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96">
              <a:extLst>
                <a:ext uri="{FF2B5EF4-FFF2-40B4-BE49-F238E27FC236}">
                  <a16:creationId xmlns:a16="http://schemas.microsoft.com/office/drawing/2014/main" id="{BC7199B5-9F4F-4EEF-8848-D970B430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3486"/>
              <a:ext cx="23" cy="26"/>
            </a:xfrm>
            <a:custGeom>
              <a:avLst/>
              <a:gdLst>
                <a:gd name="T0" fmla="*/ 34 w 13"/>
                <a:gd name="T1" fmla="*/ 7 h 14"/>
                <a:gd name="T2" fmla="*/ 50 w 13"/>
                <a:gd name="T3" fmla="*/ 69 h 14"/>
                <a:gd name="T4" fmla="*/ 37 w 13"/>
                <a:gd name="T5" fmla="*/ 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6" y="1"/>
                  </a:moveTo>
                  <a:cubicBezTo>
                    <a:pt x="1" y="0"/>
                    <a:pt x="0" y="14"/>
                    <a:pt x="9" y="11"/>
                  </a:cubicBezTo>
                  <a:cubicBezTo>
                    <a:pt x="13" y="9"/>
                    <a:pt x="13" y="0"/>
                    <a:pt x="7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97">
              <a:extLst>
                <a:ext uri="{FF2B5EF4-FFF2-40B4-BE49-F238E27FC236}">
                  <a16:creationId xmlns:a16="http://schemas.microsoft.com/office/drawing/2014/main" id="{7B95D08B-DF9B-4BD5-96FD-060C6F5E7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2801"/>
              <a:ext cx="75" cy="226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98">
              <a:extLst>
                <a:ext uri="{FF2B5EF4-FFF2-40B4-BE49-F238E27FC236}">
                  <a16:creationId xmlns:a16="http://schemas.microsoft.com/office/drawing/2014/main" id="{837614EE-6A24-4688-8240-1BC26656B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7" y="3093"/>
              <a:ext cx="62" cy="193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99">
              <a:extLst>
                <a:ext uri="{FF2B5EF4-FFF2-40B4-BE49-F238E27FC236}">
                  <a16:creationId xmlns:a16="http://schemas.microsoft.com/office/drawing/2014/main" id="{4E7B8D53-3DF6-44C0-B575-519EAD8F6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0" y="3335"/>
              <a:ext cx="39" cy="129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6" name="Group 100">
            <a:extLst>
              <a:ext uri="{FF2B5EF4-FFF2-40B4-BE49-F238E27FC236}">
                <a16:creationId xmlns:a16="http://schemas.microsoft.com/office/drawing/2014/main" id="{16627E57-7B16-4D96-9080-C2BA215B8D5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886200"/>
            <a:ext cx="2119313" cy="2003425"/>
            <a:chOff x="3168" y="2260"/>
            <a:chExt cx="1623" cy="1534"/>
          </a:xfrm>
        </p:grpSpPr>
        <p:sp>
          <p:nvSpPr>
            <p:cNvPr id="13353" name="Freeform 101">
              <a:extLst>
                <a:ext uri="{FF2B5EF4-FFF2-40B4-BE49-F238E27FC236}">
                  <a16:creationId xmlns:a16="http://schemas.microsoft.com/office/drawing/2014/main" id="{2237C0C8-1DB4-4B85-99DB-B6CA9125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381"/>
              <a:ext cx="1618" cy="1413"/>
            </a:xfrm>
            <a:custGeom>
              <a:avLst/>
              <a:gdLst>
                <a:gd name="T0" fmla="*/ 4804 w 939"/>
                <a:gd name="T1" fmla="*/ 2185 h 769"/>
                <a:gd name="T2" fmla="*/ 2405 w 939"/>
                <a:gd name="T3" fmla="*/ 4770 h 769"/>
                <a:gd name="T4" fmla="*/ 0 w 939"/>
                <a:gd name="T5" fmla="*/ 2209 h 769"/>
                <a:gd name="T6" fmla="*/ 2405 w 939"/>
                <a:gd name="T7" fmla="*/ 0 h 769"/>
                <a:gd name="T8" fmla="*/ 4804 w 939"/>
                <a:gd name="T9" fmla="*/ 2185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9" h="769">
                  <a:moveTo>
                    <a:pt x="939" y="352"/>
                  </a:moveTo>
                  <a:cubicBezTo>
                    <a:pt x="939" y="564"/>
                    <a:pt x="728" y="769"/>
                    <a:pt x="470" y="769"/>
                  </a:cubicBezTo>
                  <a:cubicBezTo>
                    <a:pt x="211" y="769"/>
                    <a:pt x="0" y="568"/>
                    <a:pt x="0" y="356"/>
                  </a:cubicBezTo>
                  <a:cubicBezTo>
                    <a:pt x="0" y="144"/>
                    <a:pt x="211" y="0"/>
                    <a:pt x="470" y="0"/>
                  </a:cubicBezTo>
                  <a:cubicBezTo>
                    <a:pt x="728" y="0"/>
                    <a:pt x="939" y="139"/>
                    <a:pt x="939" y="352"/>
                  </a:cubicBez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Oval 102">
              <a:extLst>
                <a:ext uri="{FF2B5EF4-FFF2-40B4-BE49-F238E27FC236}">
                  <a16:creationId xmlns:a16="http://schemas.microsoft.com/office/drawing/2014/main" id="{42EBA936-0980-4C74-BF3E-99CEB31B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60"/>
              <a:ext cx="1613" cy="1415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5" name="Oval 103">
              <a:extLst>
                <a:ext uri="{FF2B5EF4-FFF2-40B4-BE49-F238E27FC236}">
                  <a16:creationId xmlns:a16="http://schemas.microsoft.com/office/drawing/2014/main" id="{EEF17769-3ED0-49AD-8E23-CDB057F1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291"/>
              <a:ext cx="1544" cy="1352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6" name="Freeform 104">
              <a:extLst>
                <a:ext uri="{FF2B5EF4-FFF2-40B4-BE49-F238E27FC236}">
                  <a16:creationId xmlns:a16="http://schemas.microsoft.com/office/drawing/2014/main" id="{CF6116C8-5710-479E-A4CB-CB73D93D2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291"/>
              <a:ext cx="772" cy="1268"/>
            </a:xfrm>
            <a:custGeom>
              <a:avLst/>
              <a:gdLst>
                <a:gd name="T0" fmla="*/ 2292 w 448"/>
                <a:gd name="T1" fmla="*/ 0 h 690"/>
                <a:gd name="T2" fmla="*/ 0 w 448"/>
                <a:gd name="T3" fmla="*/ 2282 h 690"/>
                <a:gd name="T4" fmla="*/ 1182 w 448"/>
                <a:gd name="T5" fmla="*/ 4282 h 690"/>
                <a:gd name="T6" fmla="*/ 2292 w 448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8" h="690">
                  <a:moveTo>
                    <a:pt x="448" y="0"/>
                  </a:moveTo>
                  <a:cubicBezTo>
                    <a:pt x="201" y="0"/>
                    <a:pt x="0" y="165"/>
                    <a:pt x="0" y="368"/>
                  </a:cubicBezTo>
                  <a:cubicBezTo>
                    <a:pt x="0" y="507"/>
                    <a:pt x="94" y="627"/>
                    <a:pt x="231" y="690"/>
                  </a:cubicBezTo>
                  <a:cubicBezTo>
                    <a:pt x="231" y="690"/>
                    <a:pt x="87" y="308"/>
                    <a:pt x="448" y="0"/>
                  </a:cubicBez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105">
              <a:extLst>
                <a:ext uri="{FF2B5EF4-FFF2-40B4-BE49-F238E27FC236}">
                  <a16:creationId xmlns:a16="http://schemas.microsoft.com/office/drawing/2014/main" id="{73503A2C-2273-402E-B4D2-0BD72CFF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19"/>
              <a:ext cx="880" cy="702"/>
            </a:xfrm>
            <a:custGeom>
              <a:avLst/>
              <a:gdLst>
                <a:gd name="T0" fmla="*/ 2518 w 511"/>
                <a:gd name="T1" fmla="*/ 1483 h 382"/>
                <a:gd name="T2" fmla="*/ 1056 w 511"/>
                <a:gd name="T3" fmla="*/ 2192 h 382"/>
                <a:gd name="T4" fmla="*/ 91 w 511"/>
                <a:gd name="T5" fmla="*/ 831 h 382"/>
                <a:gd name="T6" fmla="*/ 1436 w 511"/>
                <a:gd name="T7" fmla="*/ 178 h 382"/>
                <a:gd name="T8" fmla="*/ 2518 w 511"/>
                <a:gd name="T9" fmla="*/ 1483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382">
                  <a:moveTo>
                    <a:pt x="493" y="239"/>
                  </a:moveTo>
                  <a:cubicBezTo>
                    <a:pt x="475" y="319"/>
                    <a:pt x="338" y="382"/>
                    <a:pt x="207" y="353"/>
                  </a:cubicBezTo>
                  <a:cubicBezTo>
                    <a:pt x="76" y="324"/>
                    <a:pt x="0" y="214"/>
                    <a:pt x="18" y="134"/>
                  </a:cubicBezTo>
                  <a:cubicBezTo>
                    <a:pt x="35" y="54"/>
                    <a:pt x="150" y="0"/>
                    <a:pt x="281" y="29"/>
                  </a:cubicBezTo>
                  <a:cubicBezTo>
                    <a:pt x="412" y="58"/>
                    <a:pt x="511" y="159"/>
                    <a:pt x="493" y="239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106">
              <a:extLst>
                <a:ext uri="{FF2B5EF4-FFF2-40B4-BE49-F238E27FC236}">
                  <a16:creationId xmlns:a16="http://schemas.microsoft.com/office/drawing/2014/main" id="{21FFEA78-DBE7-4A17-843A-5FEEECF4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3129"/>
              <a:ext cx="640" cy="489"/>
            </a:xfrm>
            <a:custGeom>
              <a:avLst/>
              <a:gdLst>
                <a:gd name="T0" fmla="*/ 0 w 371"/>
                <a:gd name="T1" fmla="*/ 1653 h 266"/>
                <a:gd name="T2" fmla="*/ 1904 w 371"/>
                <a:gd name="T3" fmla="*/ 0 h 266"/>
                <a:gd name="T4" fmla="*/ 0 w 371"/>
                <a:gd name="T5" fmla="*/ 1653 h 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266">
                  <a:moveTo>
                    <a:pt x="0" y="266"/>
                  </a:moveTo>
                  <a:cubicBezTo>
                    <a:pt x="0" y="266"/>
                    <a:pt x="277" y="259"/>
                    <a:pt x="371" y="0"/>
                  </a:cubicBezTo>
                  <a:cubicBezTo>
                    <a:pt x="371" y="0"/>
                    <a:pt x="263" y="192"/>
                    <a:pt x="0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Oval 107">
              <a:extLst>
                <a:ext uri="{FF2B5EF4-FFF2-40B4-BE49-F238E27FC236}">
                  <a16:creationId xmlns:a16="http://schemas.microsoft.com/office/drawing/2014/main" id="{4AD29855-C084-416C-A189-FDD0A37C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3381"/>
              <a:ext cx="74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0" name="Oval 108">
              <a:extLst>
                <a:ext uri="{FF2B5EF4-FFF2-40B4-BE49-F238E27FC236}">
                  <a16:creationId xmlns:a16="http://schemas.microsoft.com/office/drawing/2014/main" id="{830E419C-6757-431A-B720-BE089B66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417"/>
              <a:ext cx="36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1" name="Freeform 109">
              <a:extLst>
                <a:ext uri="{FF2B5EF4-FFF2-40B4-BE49-F238E27FC236}">
                  <a16:creationId xmlns:a16="http://schemas.microsoft.com/office/drawing/2014/main" id="{37A92791-2F2D-45E0-A560-45226E648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3061"/>
              <a:ext cx="701" cy="718"/>
            </a:xfrm>
            <a:custGeom>
              <a:avLst/>
              <a:gdLst>
                <a:gd name="T0" fmla="*/ 0 w 407"/>
                <a:gd name="T1" fmla="*/ 0 h 391"/>
                <a:gd name="T2" fmla="*/ 2079 w 407"/>
                <a:gd name="T3" fmla="*/ 2060 h 391"/>
                <a:gd name="T4" fmla="*/ 2065 w 407"/>
                <a:gd name="T5" fmla="*/ 2420 h 391"/>
                <a:gd name="T6" fmla="*/ 0 w 407"/>
                <a:gd name="T7" fmla="*/ 0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7" h="391">
                  <a:moveTo>
                    <a:pt x="0" y="0"/>
                  </a:moveTo>
                  <a:cubicBezTo>
                    <a:pt x="0" y="0"/>
                    <a:pt x="30" y="292"/>
                    <a:pt x="407" y="333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4" y="391"/>
                    <a:pt x="38" y="352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Oval 110">
              <a:extLst>
                <a:ext uri="{FF2B5EF4-FFF2-40B4-BE49-F238E27FC236}">
                  <a16:creationId xmlns:a16="http://schemas.microsoft.com/office/drawing/2014/main" id="{092A17DE-71F1-4922-9C4F-64C1493D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262"/>
              <a:ext cx="1613" cy="1413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3" name="Oval 111">
              <a:extLst>
                <a:ext uri="{FF2B5EF4-FFF2-40B4-BE49-F238E27FC236}">
                  <a16:creationId xmlns:a16="http://schemas.microsoft.com/office/drawing/2014/main" id="{8A9CD711-7821-4B88-8FB2-103C1E7B7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3680"/>
              <a:ext cx="41" cy="85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4" name="Oval 112">
              <a:extLst>
                <a:ext uri="{FF2B5EF4-FFF2-40B4-BE49-F238E27FC236}">
                  <a16:creationId xmlns:a16="http://schemas.microsoft.com/office/drawing/2014/main" id="{37BA3C27-8394-49E0-836F-37CD8CB87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3765"/>
              <a:ext cx="20" cy="20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5" name="Freeform 113">
              <a:extLst>
                <a:ext uri="{FF2B5EF4-FFF2-40B4-BE49-F238E27FC236}">
                  <a16:creationId xmlns:a16="http://schemas.microsoft.com/office/drawing/2014/main" id="{C1E28F54-319F-4BE9-8E3F-5B816D50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3057"/>
              <a:ext cx="498" cy="667"/>
            </a:xfrm>
            <a:custGeom>
              <a:avLst/>
              <a:gdLst>
                <a:gd name="T0" fmla="*/ 0 w 289"/>
                <a:gd name="T1" fmla="*/ 0 h 363"/>
                <a:gd name="T2" fmla="*/ 1478 w 289"/>
                <a:gd name="T3" fmla="*/ 2253 h 363"/>
                <a:gd name="T4" fmla="*/ 0 w 289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" h="363">
                  <a:moveTo>
                    <a:pt x="0" y="0"/>
                  </a:moveTo>
                  <a:cubicBezTo>
                    <a:pt x="0" y="0"/>
                    <a:pt x="5" y="252"/>
                    <a:pt x="289" y="363"/>
                  </a:cubicBezTo>
                  <a:cubicBezTo>
                    <a:pt x="289" y="363"/>
                    <a:pt x="39" y="248"/>
                    <a:pt x="0" y="0"/>
                  </a:cubicBezTo>
                  <a:close/>
                </a:path>
              </a:pathLst>
            </a:custGeom>
            <a:solidFill>
              <a:srgbClr val="C4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114">
              <a:extLst>
                <a:ext uri="{FF2B5EF4-FFF2-40B4-BE49-F238E27FC236}">
                  <a16:creationId xmlns:a16="http://schemas.microsoft.com/office/drawing/2014/main" id="{967B347E-27AF-4A76-A9EA-236C5198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260"/>
              <a:ext cx="1618" cy="1534"/>
            </a:xfrm>
            <a:custGeom>
              <a:avLst/>
              <a:gdLst>
                <a:gd name="T0" fmla="*/ 4799 w 939"/>
                <a:gd name="T1" fmla="*/ 2414 h 835"/>
                <a:gd name="T2" fmla="*/ 4799 w 939"/>
                <a:gd name="T3" fmla="*/ 2386 h 835"/>
                <a:gd name="T4" fmla="*/ 2405 w 939"/>
                <a:gd name="T5" fmla="*/ 0 h 835"/>
                <a:gd name="T6" fmla="*/ 9 w 939"/>
                <a:gd name="T7" fmla="*/ 2386 h 835"/>
                <a:gd name="T8" fmla="*/ 9 w 939"/>
                <a:gd name="T9" fmla="*/ 2416 h 835"/>
                <a:gd name="T10" fmla="*/ 0 w 939"/>
                <a:gd name="T11" fmla="*/ 2616 h 835"/>
                <a:gd name="T12" fmla="*/ 2405 w 939"/>
                <a:gd name="T13" fmla="*/ 5177 h 835"/>
                <a:gd name="T14" fmla="*/ 4804 w 939"/>
                <a:gd name="T15" fmla="*/ 2592 h 835"/>
                <a:gd name="T16" fmla="*/ 4799 w 939"/>
                <a:gd name="T17" fmla="*/ 2414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9" h="835">
                  <a:moveTo>
                    <a:pt x="938" y="389"/>
                  </a:moveTo>
                  <a:cubicBezTo>
                    <a:pt x="938" y="388"/>
                    <a:pt x="938" y="386"/>
                    <a:pt x="938" y="385"/>
                  </a:cubicBezTo>
                  <a:cubicBezTo>
                    <a:pt x="938" y="173"/>
                    <a:pt x="728" y="0"/>
                    <a:pt x="470" y="0"/>
                  </a:cubicBezTo>
                  <a:cubicBezTo>
                    <a:pt x="211" y="0"/>
                    <a:pt x="2" y="173"/>
                    <a:pt x="2" y="385"/>
                  </a:cubicBezTo>
                  <a:cubicBezTo>
                    <a:pt x="2" y="387"/>
                    <a:pt x="2" y="388"/>
                    <a:pt x="2" y="390"/>
                  </a:cubicBezTo>
                  <a:cubicBezTo>
                    <a:pt x="1" y="401"/>
                    <a:pt x="0" y="411"/>
                    <a:pt x="0" y="422"/>
                  </a:cubicBezTo>
                  <a:cubicBezTo>
                    <a:pt x="0" y="634"/>
                    <a:pt x="211" y="835"/>
                    <a:pt x="470" y="835"/>
                  </a:cubicBezTo>
                  <a:cubicBezTo>
                    <a:pt x="728" y="835"/>
                    <a:pt x="939" y="630"/>
                    <a:pt x="939" y="418"/>
                  </a:cubicBezTo>
                  <a:cubicBezTo>
                    <a:pt x="939" y="408"/>
                    <a:pt x="939" y="399"/>
                    <a:pt x="938" y="389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115">
              <a:extLst>
                <a:ext uri="{FF2B5EF4-FFF2-40B4-BE49-F238E27FC236}">
                  <a16:creationId xmlns:a16="http://schemas.microsoft.com/office/drawing/2014/main" id="{C1E9B6DB-EA56-45BC-A70D-A51A0BC4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552"/>
              <a:ext cx="94" cy="47"/>
            </a:xfrm>
            <a:custGeom>
              <a:avLst/>
              <a:gdLst>
                <a:gd name="T0" fmla="*/ 275 w 55"/>
                <a:gd name="T1" fmla="*/ 154 h 26"/>
                <a:gd name="T2" fmla="*/ 0 w 55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6">
                  <a:moveTo>
                    <a:pt x="55" y="26"/>
                  </a:moveTo>
                  <a:cubicBezTo>
                    <a:pt x="36" y="18"/>
                    <a:pt x="18" y="9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116">
              <a:extLst>
                <a:ext uri="{FF2B5EF4-FFF2-40B4-BE49-F238E27FC236}">
                  <a16:creationId xmlns:a16="http://schemas.microsoft.com/office/drawing/2014/main" id="{F88838B8-6E5D-41B7-8D46-0C6F7F70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25"/>
              <a:ext cx="86" cy="24"/>
            </a:xfrm>
            <a:custGeom>
              <a:avLst/>
              <a:gdLst>
                <a:gd name="T0" fmla="*/ 255 w 50"/>
                <a:gd name="T1" fmla="*/ 81 h 13"/>
                <a:gd name="T2" fmla="*/ 0 w 5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13">
                  <a:moveTo>
                    <a:pt x="50" y="13"/>
                  </a:moveTo>
                  <a:cubicBezTo>
                    <a:pt x="33" y="9"/>
                    <a:pt x="16" y="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117">
              <a:extLst>
                <a:ext uri="{FF2B5EF4-FFF2-40B4-BE49-F238E27FC236}">
                  <a16:creationId xmlns:a16="http://schemas.microsoft.com/office/drawing/2014/main" id="{82454434-FCBA-46F5-8C50-C37A7121D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653"/>
              <a:ext cx="18" cy="3"/>
            </a:xfrm>
            <a:custGeom>
              <a:avLst/>
              <a:gdLst>
                <a:gd name="T0" fmla="*/ 58 w 10"/>
                <a:gd name="T1" fmla="*/ 8 h 2"/>
                <a:gd name="T2" fmla="*/ 0 w 1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118">
              <a:extLst>
                <a:ext uri="{FF2B5EF4-FFF2-40B4-BE49-F238E27FC236}">
                  <a16:creationId xmlns:a16="http://schemas.microsoft.com/office/drawing/2014/main" id="{AB0735AF-C32C-4D2C-8C07-E8129191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660"/>
              <a:ext cx="260" cy="13"/>
            </a:xfrm>
            <a:custGeom>
              <a:avLst/>
              <a:gdLst>
                <a:gd name="T0" fmla="*/ 771 w 151"/>
                <a:gd name="T1" fmla="*/ 24 h 7"/>
                <a:gd name="T2" fmla="*/ 460 w 151"/>
                <a:gd name="T3" fmla="*/ 45 h 7"/>
                <a:gd name="T4" fmla="*/ 0 w 15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7">
                  <a:moveTo>
                    <a:pt x="151" y="4"/>
                  </a:moveTo>
                  <a:cubicBezTo>
                    <a:pt x="131" y="6"/>
                    <a:pt x="111" y="7"/>
                    <a:pt x="90" y="7"/>
                  </a:cubicBezTo>
                  <a:cubicBezTo>
                    <a:pt x="59" y="7"/>
                    <a:pt x="29" y="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119">
              <a:extLst>
                <a:ext uri="{FF2B5EF4-FFF2-40B4-BE49-F238E27FC236}">
                  <a16:creationId xmlns:a16="http://schemas.microsoft.com/office/drawing/2014/main" id="{34B2E22E-7740-4D65-9B14-5ACD0894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260"/>
              <a:ext cx="1613" cy="1126"/>
            </a:xfrm>
            <a:custGeom>
              <a:avLst/>
              <a:gdLst>
                <a:gd name="T0" fmla="*/ 467 w 936"/>
                <a:gd name="T1" fmla="*/ 3799 h 613"/>
                <a:gd name="T2" fmla="*/ 0 w 936"/>
                <a:gd name="T3" fmla="*/ 2379 h 613"/>
                <a:gd name="T4" fmla="*/ 2397 w 936"/>
                <a:gd name="T5" fmla="*/ 0 h 613"/>
                <a:gd name="T6" fmla="*/ 4791 w 936"/>
                <a:gd name="T7" fmla="*/ 2379 h 613"/>
                <a:gd name="T8" fmla="*/ 4351 w 936"/>
                <a:gd name="T9" fmla="*/ 3762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6" h="613">
                  <a:moveTo>
                    <a:pt x="91" y="613"/>
                  </a:moveTo>
                  <a:cubicBezTo>
                    <a:pt x="34" y="549"/>
                    <a:pt x="0" y="470"/>
                    <a:pt x="0" y="384"/>
                  </a:cubicBezTo>
                  <a:cubicBezTo>
                    <a:pt x="0" y="172"/>
                    <a:pt x="209" y="0"/>
                    <a:pt x="468" y="0"/>
                  </a:cubicBezTo>
                  <a:cubicBezTo>
                    <a:pt x="726" y="0"/>
                    <a:pt x="936" y="172"/>
                    <a:pt x="936" y="384"/>
                  </a:cubicBezTo>
                  <a:cubicBezTo>
                    <a:pt x="936" y="467"/>
                    <a:pt x="904" y="544"/>
                    <a:pt x="850" y="607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Oval 120">
              <a:extLst>
                <a:ext uri="{FF2B5EF4-FFF2-40B4-BE49-F238E27FC236}">
                  <a16:creationId xmlns:a16="http://schemas.microsoft.com/office/drawing/2014/main" id="{BD238427-D20B-482D-9AEF-276DEE05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3439"/>
              <a:ext cx="27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3" name="Oval 121">
              <a:extLst>
                <a:ext uri="{FF2B5EF4-FFF2-40B4-BE49-F238E27FC236}">
                  <a16:creationId xmlns:a16="http://schemas.microsoft.com/office/drawing/2014/main" id="{E8980257-4009-42D8-89EC-9D3D3620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474"/>
              <a:ext cx="19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4" name="Oval 122">
              <a:extLst>
                <a:ext uri="{FF2B5EF4-FFF2-40B4-BE49-F238E27FC236}">
                  <a16:creationId xmlns:a16="http://schemas.microsoft.com/office/drawing/2014/main" id="{DC615065-79C4-45B8-B52F-AE486E55A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3616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5" name="Oval 123">
              <a:extLst>
                <a:ext uri="{FF2B5EF4-FFF2-40B4-BE49-F238E27FC236}">
                  <a16:creationId xmlns:a16="http://schemas.microsoft.com/office/drawing/2014/main" id="{093A28B9-FA05-4402-9E65-0C49CF67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3610"/>
              <a:ext cx="12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6" name="Freeform 124">
              <a:extLst>
                <a:ext uri="{FF2B5EF4-FFF2-40B4-BE49-F238E27FC236}">
                  <a16:creationId xmlns:a16="http://schemas.microsoft.com/office/drawing/2014/main" id="{2A6188CA-CBF6-4758-A549-905B29E7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293"/>
              <a:ext cx="1410" cy="722"/>
            </a:xfrm>
            <a:custGeom>
              <a:avLst/>
              <a:gdLst>
                <a:gd name="T0" fmla="*/ 0 w 818"/>
                <a:gd name="T1" fmla="*/ 999 h 393"/>
                <a:gd name="T2" fmla="*/ 1896 w 818"/>
                <a:gd name="T3" fmla="*/ 0 h 393"/>
                <a:gd name="T4" fmla="*/ 4189 w 818"/>
                <a:gd name="T5" fmla="*/ 2282 h 393"/>
                <a:gd name="T6" fmla="*/ 4183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6"/>
                    <a:pt x="817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125">
              <a:extLst>
                <a:ext uri="{FF2B5EF4-FFF2-40B4-BE49-F238E27FC236}">
                  <a16:creationId xmlns:a16="http://schemas.microsoft.com/office/drawing/2014/main" id="{38B344D1-32E8-4F1E-BBFF-5FA958B6D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613"/>
              <a:ext cx="34" cy="55"/>
            </a:xfrm>
            <a:custGeom>
              <a:avLst/>
              <a:gdLst>
                <a:gd name="T0" fmla="*/ 0 w 20"/>
                <a:gd name="T1" fmla="*/ 185 h 30"/>
                <a:gd name="T2" fmla="*/ 99 w 20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cubicBezTo>
                    <a:pt x="6" y="20"/>
                    <a:pt x="13" y="10"/>
                    <a:pt x="20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126">
              <a:extLst>
                <a:ext uri="{FF2B5EF4-FFF2-40B4-BE49-F238E27FC236}">
                  <a16:creationId xmlns:a16="http://schemas.microsoft.com/office/drawing/2014/main" id="{89BC22B8-95B9-41E2-AA53-B4DE2FF1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745"/>
              <a:ext cx="43" cy="417"/>
            </a:xfrm>
            <a:custGeom>
              <a:avLst/>
              <a:gdLst>
                <a:gd name="T0" fmla="*/ 127 w 25"/>
                <a:gd name="T1" fmla="*/ 0 h 227"/>
                <a:gd name="T2" fmla="*/ 0 w 25"/>
                <a:gd name="T3" fmla="*/ 755 h 227"/>
                <a:gd name="T4" fmla="*/ 98 w 25"/>
                <a:gd name="T5" fmla="*/ 1407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7">
                  <a:moveTo>
                    <a:pt x="25" y="0"/>
                  </a:moveTo>
                  <a:cubicBezTo>
                    <a:pt x="9" y="38"/>
                    <a:pt x="0" y="79"/>
                    <a:pt x="0" y="122"/>
                  </a:cubicBezTo>
                  <a:cubicBezTo>
                    <a:pt x="0" y="159"/>
                    <a:pt x="7" y="194"/>
                    <a:pt x="19" y="2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127">
              <a:extLst>
                <a:ext uri="{FF2B5EF4-FFF2-40B4-BE49-F238E27FC236}">
                  <a16:creationId xmlns:a16="http://schemas.microsoft.com/office/drawing/2014/main" id="{DE64DFEB-ED87-412C-922E-54F6670B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798"/>
              <a:ext cx="1495" cy="300"/>
            </a:xfrm>
            <a:custGeom>
              <a:avLst/>
              <a:gdLst>
                <a:gd name="T0" fmla="*/ 0 w 868"/>
                <a:gd name="T1" fmla="*/ 0 h 163"/>
                <a:gd name="T2" fmla="*/ 4435 w 868"/>
                <a:gd name="T3" fmla="*/ 1016 h 163"/>
                <a:gd name="T4" fmla="*/ 0 w 868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163">
                  <a:moveTo>
                    <a:pt x="0" y="0"/>
                  </a:moveTo>
                  <a:cubicBezTo>
                    <a:pt x="0" y="0"/>
                    <a:pt x="646" y="82"/>
                    <a:pt x="868" y="163"/>
                  </a:cubicBezTo>
                  <a:cubicBezTo>
                    <a:pt x="868" y="163"/>
                    <a:pt x="156" y="78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128">
              <a:extLst>
                <a:ext uri="{FF2B5EF4-FFF2-40B4-BE49-F238E27FC236}">
                  <a16:creationId xmlns:a16="http://schemas.microsoft.com/office/drawing/2014/main" id="{3B47CE93-29DC-4730-909D-06F59CB9C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11"/>
              <a:ext cx="1439" cy="289"/>
            </a:xfrm>
            <a:custGeom>
              <a:avLst/>
              <a:gdLst>
                <a:gd name="T0" fmla="*/ 0 w 835"/>
                <a:gd name="T1" fmla="*/ 0 h 157"/>
                <a:gd name="T2" fmla="*/ 4274 w 835"/>
                <a:gd name="T3" fmla="*/ 979 h 157"/>
                <a:gd name="T4" fmla="*/ 0 w 835"/>
                <a:gd name="T5" fmla="*/ 0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5" h="157">
                  <a:moveTo>
                    <a:pt x="0" y="0"/>
                  </a:moveTo>
                  <a:cubicBezTo>
                    <a:pt x="0" y="0"/>
                    <a:pt x="200" y="80"/>
                    <a:pt x="835" y="157"/>
                  </a:cubicBezTo>
                  <a:cubicBezTo>
                    <a:pt x="835" y="157"/>
                    <a:pt x="294" y="1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129">
              <a:extLst>
                <a:ext uri="{FF2B5EF4-FFF2-40B4-BE49-F238E27FC236}">
                  <a16:creationId xmlns:a16="http://schemas.microsoft.com/office/drawing/2014/main" id="{7027C4AC-A481-49F3-8D25-7EC4F5B1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11"/>
              <a:ext cx="1465" cy="285"/>
            </a:xfrm>
            <a:custGeom>
              <a:avLst/>
              <a:gdLst>
                <a:gd name="T0" fmla="*/ 0 w 850"/>
                <a:gd name="T1" fmla="*/ 0 h 155"/>
                <a:gd name="T2" fmla="*/ 4352 w 850"/>
                <a:gd name="T3" fmla="*/ 963 h 155"/>
                <a:gd name="T4" fmla="*/ 0 w 850"/>
                <a:gd name="T5" fmla="*/ 0 h 1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0" h="155">
                  <a:moveTo>
                    <a:pt x="0" y="0"/>
                  </a:moveTo>
                  <a:cubicBezTo>
                    <a:pt x="850" y="155"/>
                    <a:pt x="850" y="155"/>
                    <a:pt x="850" y="155"/>
                  </a:cubicBezTo>
                  <a:cubicBezTo>
                    <a:pt x="850" y="155"/>
                    <a:pt x="30" y="18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130">
            <a:extLst>
              <a:ext uri="{FF2B5EF4-FFF2-40B4-BE49-F238E27FC236}">
                <a16:creationId xmlns:a16="http://schemas.microsoft.com/office/drawing/2014/main" id="{4321A4AE-F0BE-4ABC-B1AA-C734E9816C0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600200"/>
            <a:ext cx="2117725" cy="2000250"/>
            <a:chOff x="910" y="914"/>
            <a:chExt cx="1622" cy="1532"/>
          </a:xfrm>
        </p:grpSpPr>
        <p:sp>
          <p:nvSpPr>
            <p:cNvPr id="13318" name="Freeform 131">
              <a:extLst>
                <a:ext uri="{FF2B5EF4-FFF2-40B4-BE49-F238E27FC236}">
                  <a16:creationId xmlns:a16="http://schemas.microsoft.com/office/drawing/2014/main" id="{90AF2044-23C6-43D3-9792-EE8C095A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1033"/>
              <a:ext cx="1616" cy="1413"/>
            </a:xfrm>
            <a:custGeom>
              <a:avLst/>
              <a:gdLst>
                <a:gd name="T0" fmla="*/ 4796 w 938"/>
                <a:gd name="T1" fmla="*/ 2185 h 769"/>
                <a:gd name="T2" fmla="*/ 2398 w 938"/>
                <a:gd name="T3" fmla="*/ 4770 h 769"/>
                <a:gd name="T4" fmla="*/ 0 w 938"/>
                <a:gd name="T5" fmla="*/ 2214 h 769"/>
                <a:gd name="T6" fmla="*/ 2398 w 938"/>
                <a:gd name="T7" fmla="*/ 0 h 769"/>
                <a:gd name="T8" fmla="*/ 4796 w 938"/>
                <a:gd name="T9" fmla="*/ 2185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8" h="769">
                  <a:moveTo>
                    <a:pt x="938" y="352"/>
                  </a:moveTo>
                  <a:cubicBezTo>
                    <a:pt x="938" y="565"/>
                    <a:pt x="727" y="769"/>
                    <a:pt x="469" y="769"/>
                  </a:cubicBezTo>
                  <a:cubicBezTo>
                    <a:pt x="210" y="769"/>
                    <a:pt x="0" y="569"/>
                    <a:pt x="0" y="357"/>
                  </a:cubicBezTo>
                  <a:cubicBezTo>
                    <a:pt x="0" y="144"/>
                    <a:pt x="210" y="0"/>
                    <a:pt x="469" y="0"/>
                  </a:cubicBezTo>
                  <a:cubicBezTo>
                    <a:pt x="727" y="0"/>
                    <a:pt x="938" y="140"/>
                    <a:pt x="938" y="352"/>
                  </a:cubicBez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Oval 132">
              <a:extLst>
                <a:ext uri="{FF2B5EF4-FFF2-40B4-BE49-F238E27FC236}">
                  <a16:creationId xmlns:a16="http://schemas.microsoft.com/office/drawing/2014/main" id="{2E896019-C59A-48A2-8A01-AE1BDEE2A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14"/>
              <a:ext cx="1613" cy="1413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0" name="Oval 133">
              <a:extLst>
                <a:ext uri="{FF2B5EF4-FFF2-40B4-BE49-F238E27FC236}">
                  <a16:creationId xmlns:a16="http://schemas.microsoft.com/office/drawing/2014/main" id="{362D641F-62D2-453E-BF77-8ABF299C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945"/>
              <a:ext cx="1542" cy="1353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1" name="Freeform 134">
              <a:extLst>
                <a:ext uri="{FF2B5EF4-FFF2-40B4-BE49-F238E27FC236}">
                  <a16:creationId xmlns:a16="http://schemas.microsoft.com/office/drawing/2014/main" id="{D834928E-A3EB-4BE2-B83C-ED26A8DC8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945"/>
              <a:ext cx="770" cy="1268"/>
            </a:xfrm>
            <a:custGeom>
              <a:avLst/>
              <a:gdLst>
                <a:gd name="T0" fmla="*/ 2284 w 447"/>
                <a:gd name="T1" fmla="*/ 0 h 690"/>
                <a:gd name="T2" fmla="*/ 0 w 447"/>
                <a:gd name="T3" fmla="*/ 2282 h 690"/>
                <a:gd name="T4" fmla="*/ 1175 w 447"/>
                <a:gd name="T5" fmla="*/ 4282 h 690"/>
                <a:gd name="T6" fmla="*/ 2284 w 447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7" h="690">
                  <a:moveTo>
                    <a:pt x="447" y="0"/>
                  </a:moveTo>
                  <a:cubicBezTo>
                    <a:pt x="200" y="0"/>
                    <a:pt x="0" y="165"/>
                    <a:pt x="0" y="368"/>
                  </a:cubicBezTo>
                  <a:cubicBezTo>
                    <a:pt x="0" y="506"/>
                    <a:pt x="93" y="627"/>
                    <a:pt x="230" y="690"/>
                  </a:cubicBezTo>
                  <a:cubicBezTo>
                    <a:pt x="230" y="690"/>
                    <a:pt x="86" y="308"/>
                    <a:pt x="447" y="0"/>
                  </a:cubicBez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35">
              <a:extLst>
                <a:ext uri="{FF2B5EF4-FFF2-40B4-BE49-F238E27FC236}">
                  <a16:creationId xmlns:a16="http://schemas.microsoft.com/office/drawing/2014/main" id="{163DDAD5-6FCF-476F-B12F-49C05BD8D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1098"/>
              <a:ext cx="681" cy="544"/>
            </a:xfrm>
            <a:custGeom>
              <a:avLst/>
              <a:gdLst>
                <a:gd name="T0" fmla="*/ 1953 w 395"/>
                <a:gd name="T1" fmla="*/ 1149 h 296"/>
                <a:gd name="T2" fmla="*/ 821 w 395"/>
                <a:gd name="T3" fmla="*/ 1696 h 296"/>
                <a:gd name="T4" fmla="*/ 66 w 395"/>
                <a:gd name="T5" fmla="*/ 645 h 296"/>
                <a:gd name="T6" fmla="*/ 1112 w 395"/>
                <a:gd name="T7" fmla="*/ 136 h 296"/>
                <a:gd name="T8" fmla="*/ 1953 w 395"/>
                <a:gd name="T9" fmla="*/ 1149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296">
                  <a:moveTo>
                    <a:pt x="381" y="185"/>
                  </a:moveTo>
                  <a:cubicBezTo>
                    <a:pt x="368" y="247"/>
                    <a:pt x="261" y="296"/>
                    <a:pt x="160" y="273"/>
                  </a:cubicBezTo>
                  <a:cubicBezTo>
                    <a:pt x="58" y="251"/>
                    <a:pt x="0" y="166"/>
                    <a:pt x="13" y="104"/>
                  </a:cubicBezTo>
                  <a:cubicBezTo>
                    <a:pt x="27" y="42"/>
                    <a:pt x="116" y="0"/>
                    <a:pt x="217" y="22"/>
                  </a:cubicBezTo>
                  <a:cubicBezTo>
                    <a:pt x="319" y="45"/>
                    <a:pt x="395" y="123"/>
                    <a:pt x="381" y="185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36">
              <a:extLst>
                <a:ext uri="{FF2B5EF4-FFF2-40B4-BE49-F238E27FC236}">
                  <a16:creationId xmlns:a16="http://schemas.microsoft.com/office/drawing/2014/main" id="{E0DF4B64-B9BE-46AF-93EA-31E819F8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81"/>
              <a:ext cx="639" cy="491"/>
            </a:xfrm>
            <a:custGeom>
              <a:avLst/>
              <a:gdLst>
                <a:gd name="T0" fmla="*/ 0 w 371"/>
                <a:gd name="T1" fmla="*/ 1661 h 267"/>
                <a:gd name="T2" fmla="*/ 1896 w 371"/>
                <a:gd name="T3" fmla="*/ 0 h 267"/>
                <a:gd name="T4" fmla="*/ 0 w 371"/>
                <a:gd name="T5" fmla="*/ 1661 h 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267">
                  <a:moveTo>
                    <a:pt x="0" y="267"/>
                  </a:moveTo>
                  <a:cubicBezTo>
                    <a:pt x="0" y="267"/>
                    <a:pt x="277" y="260"/>
                    <a:pt x="371" y="0"/>
                  </a:cubicBezTo>
                  <a:cubicBezTo>
                    <a:pt x="371" y="0"/>
                    <a:pt x="263" y="193"/>
                    <a:pt x="0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Oval 137">
              <a:extLst>
                <a:ext uri="{FF2B5EF4-FFF2-40B4-BE49-F238E27FC236}">
                  <a16:creationId xmlns:a16="http://schemas.microsoft.com/office/drawing/2014/main" id="{A5172C47-0EA2-4DE1-8261-38E14BF2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33"/>
              <a:ext cx="74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5" name="Oval 138">
              <a:extLst>
                <a:ext uri="{FF2B5EF4-FFF2-40B4-BE49-F238E27FC236}">
                  <a16:creationId xmlns:a16="http://schemas.microsoft.com/office/drawing/2014/main" id="{93A23606-384E-4E4B-8B06-22B1C448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2072"/>
              <a:ext cx="36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6" name="Freeform 139">
              <a:extLst>
                <a:ext uri="{FF2B5EF4-FFF2-40B4-BE49-F238E27FC236}">
                  <a16:creationId xmlns:a16="http://schemas.microsoft.com/office/drawing/2014/main" id="{C4724ABB-74AB-401B-B89B-EB0E9226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1715"/>
              <a:ext cx="703" cy="719"/>
            </a:xfrm>
            <a:custGeom>
              <a:avLst/>
              <a:gdLst>
                <a:gd name="T0" fmla="*/ 0 w 408"/>
                <a:gd name="T1" fmla="*/ 0 h 391"/>
                <a:gd name="T2" fmla="*/ 2087 w 408"/>
                <a:gd name="T3" fmla="*/ 2067 h 391"/>
                <a:gd name="T4" fmla="*/ 2066 w 408"/>
                <a:gd name="T5" fmla="*/ 2431 h 391"/>
                <a:gd name="T6" fmla="*/ 0 w 408"/>
                <a:gd name="T7" fmla="*/ 0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8" h="391">
                  <a:moveTo>
                    <a:pt x="0" y="0"/>
                  </a:moveTo>
                  <a:cubicBezTo>
                    <a:pt x="0" y="0"/>
                    <a:pt x="30" y="291"/>
                    <a:pt x="408" y="332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4" y="391"/>
                    <a:pt x="38" y="352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Oval 140">
              <a:extLst>
                <a:ext uri="{FF2B5EF4-FFF2-40B4-BE49-F238E27FC236}">
                  <a16:creationId xmlns:a16="http://schemas.microsoft.com/office/drawing/2014/main" id="{D110C232-CA53-40EC-980A-C2C9D42BC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916"/>
              <a:ext cx="1612" cy="1413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8" name="Oval 141">
              <a:extLst>
                <a:ext uri="{FF2B5EF4-FFF2-40B4-BE49-F238E27FC236}">
                  <a16:creationId xmlns:a16="http://schemas.microsoft.com/office/drawing/2014/main" id="{263EEDC8-8BA7-4AC4-B16C-689F215D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334"/>
              <a:ext cx="42" cy="83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9" name="Oval 142">
              <a:extLst>
                <a:ext uri="{FF2B5EF4-FFF2-40B4-BE49-F238E27FC236}">
                  <a16:creationId xmlns:a16="http://schemas.microsoft.com/office/drawing/2014/main" id="{D196DACA-8D1C-434A-AE3A-14A53AFE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417"/>
              <a:ext cx="19" cy="20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0" name="Freeform 143">
              <a:extLst>
                <a:ext uri="{FF2B5EF4-FFF2-40B4-BE49-F238E27FC236}">
                  <a16:creationId xmlns:a16="http://schemas.microsoft.com/office/drawing/2014/main" id="{E5B8677F-5EA9-424E-8EAF-3BC5A150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710"/>
              <a:ext cx="498" cy="667"/>
            </a:xfrm>
            <a:custGeom>
              <a:avLst/>
              <a:gdLst>
                <a:gd name="T0" fmla="*/ 0 w 289"/>
                <a:gd name="T1" fmla="*/ 0 h 363"/>
                <a:gd name="T2" fmla="*/ 1478 w 289"/>
                <a:gd name="T3" fmla="*/ 2253 h 363"/>
                <a:gd name="T4" fmla="*/ 0 w 289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" h="363">
                  <a:moveTo>
                    <a:pt x="0" y="0"/>
                  </a:moveTo>
                  <a:cubicBezTo>
                    <a:pt x="0" y="0"/>
                    <a:pt x="5" y="253"/>
                    <a:pt x="289" y="363"/>
                  </a:cubicBezTo>
                  <a:cubicBezTo>
                    <a:pt x="289" y="363"/>
                    <a:pt x="39" y="249"/>
                    <a:pt x="0" y="0"/>
                  </a:cubicBezTo>
                  <a:close/>
                </a:path>
              </a:pathLst>
            </a:custGeom>
            <a:solidFill>
              <a:srgbClr val="C4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44">
              <a:extLst>
                <a:ext uri="{FF2B5EF4-FFF2-40B4-BE49-F238E27FC236}">
                  <a16:creationId xmlns:a16="http://schemas.microsoft.com/office/drawing/2014/main" id="{FB963D8E-098A-40D0-80F3-61117163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14"/>
              <a:ext cx="1616" cy="1532"/>
            </a:xfrm>
            <a:custGeom>
              <a:avLst/>
              <a:gdLst>
                <a:gd name="T0" fmla="*/ 4791 w 938"/>
                <a:gd name="T1" fmla="*/ 2412 h 834"/>
                <a:gd name="T2" fmla="*/ 4791 w 938"/>
                <a:gd name="T3" fmla="*/ 2386 h 834"/>
                <a:gd name="T4" fmla="*/ 2398 w 938"/>
                <a:gd name="T5" fmla="*/ 0 h 834"/>
                <a:gd name="T6" fmla="*/ 5 w 938"/>
                <a:gd name="T7" fmla="*/ 2386 h 834"/>
                <a:gd name="T8" fmla="*/ 5 w 938"/>
                <a:gd name="T9" fmla="*/ 2416 h 834"/>
                <a:gd name="T10" fmla="*/ 0 w 938"/>
                <a:gd name="T11" fmla="*/ 2616 h 834"/>
                <a:gd name="T12" fmla="*/ 2398 w 938"/>
                <a:gd name="T13" fmla="*/ 5169 h 834"/>
                <a:gd name="T14" fmla="*/ 4796 w 938"/>
                <a:gd name="T15" fmla="*/ 2585 h 834"/>
                <a:gd name="T16" fmla="*/ 4791 w 938"/>
                <a:gd name="T17" fmla="*/ 2412 h 8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" h="834">
                  <a:moveTo>
                    <a:pt x="937" y="389"/>
                  </a:moveTo>
                  <a:cubicBezTo>
                    <a:pt x="937" y="388"/>
                    <a:pt x="937" y="386"/>
                    <a:pt x="937" y="385"/>
                  </a:cubicBezTo>
                  <a:cubicBezTo>
                    <a:pt x="937" y="172"/>
                    <a:pt x="728" y="0"/>
                    <a:pt x="469" y="0"/>
                  </a:cubicBezTo>
                  <a:cubicBezTo>
                    <a:pt x="211" y="0"/>
                    <a:pt x="1" y="172"/>
                    <a:pt x="1" y="385"/>
                  </a:cubicBezTo>
                  <a:cubicBezTo>
                    <a:pt x="1" y="386"/>
                    <a:pt x="1" y="388"/>
                    <a:pt x="1" y="390"/>
                  </a:cubicBezTo>
                  <a:cubicBezTo>
                    <a:pt x="0" y="400"/>
                    <a:pt x="0" y="411"/>
                    <a:pt x="0" y="422"/>
                  </a:cubicBezTo>
                  <a:cubicBezTo>
                    <a:pt x="0" y="634"/>
                    <a:pt x="210" y="834"/>
                    <a:pt x="469" y="834"/>
                  </a:cubicBezTo>
                  <a:cubicBezTo>
                    <a:pt x="727" y="834"/>
                    <a:pt x="938" y="630"/>
                    <a:pt x="938" y="417"/>
                  </a:cubicBezTo>
                  <a:cubicBezTo>
                    <a:pt x="938" y="408"/>
                    <a:pt x="938" y="398"/>
                    <a:pt x="937" y="389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45">
              <a:extLst>
                <a:ext uri="{FF2B5EF4-FFF2-40B4-BE49-F238E27FC236}">
                  <a16:creationId xmlns:a16="http://schemas.microsoft.com/office/drawing/2014/main" id="{75F4E298-C21E-403E-9B85-F4899C9F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04"/>
              <a:ext cx="95" cy="49"/>
            </a:xfrm>
            <a:custGeom>
              <a:avLst/>
              <a:gdLst>
                <a:gd name="T0" fmla="*/ 283 w 55"/>
                <a:gd name="T1" fmla="*/ 162 h 27"/>
                <a:gd name="T2" fmla="*/ 0 w 55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cubicBezTo>
                    <a:pt x="36" y="19"/>
                    <a:pt x="18" y="10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46">
              <a:extLst>
                <a:ext uri="{FF2B5EF4-FFF2-40B4-BE49-F238E27FC236}">
                  <a16:creationId xmlns:a16="http://schemas.microsoft.com/office/drawing/2014/main" id="{219767D8-14D5-4DBC-996E-454FA8E0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77"/>
              <a:ext cx="86" cy="26"/>
            </a:xfrm>
            <a:custGeom>
              <a:avLst/>
              <a:gdLst>
                <a:gd name="T0" fmla="*/ 255 w 50"/>
                <a:gd name="T1" fmla="*/ 89 h 14"/>
                <a:gd name="T2" fmla="*/ 0 w 50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14">
                  <a:moveTo>
                    <a:pt x="50" y="14"/>
                  </a:moveTo>
                  <a:cubicBezTo>
                    <a:pt x="33" y="10"/>
                    <a:pt x="17" y="6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47">
              <a:extLst>
                <a:ext uri="{FF2B5EF4-FFF2-40B4-BE49-F238E27FC236}">
                  <a16:creationId xmlns:a16="http://schemas.microsoft.com/office/drawing/2014/main" id="{8A9D8DB7-5FD0-4303-A5F1-9C36C9DC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307"/>
              <a:ext cx="17" cy="3"/>
            </a:xfrm>
            <a:custGeom>
              <a:avLst/>
              <a:gdLst>
                <a:gd name="T0" fmla="*/ 49 w 10"/>
                <a:gd name="T1" fmla="*/ 8 h 2"/>
                <a:gd name="T2" fmla="*/ 0 w 1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48">
              <a:extLst>
                <a:ext uri="{FF2B5EF4-FFF2-40B4-BE49-F238E27FC236}">
                  <a16:creationId xmlns:a16="http://schemas.microsoft.com/office/drawing/2014/main" id="{7C314086-1D53-4B62-BD60-5ECAB869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314"/>
              <a:ext cx="262" cy="13"/>
            </a:xfrm>
            <a:custGeom>
              <a:avLst/>
              <a:gdLst>
                <a:gd name="T0" fmla="*/ 779 w 152"/>
                <a:gd name="T1" fmla="*/ 20 h 7"/>
                <a:gd name="T2" fmla="*/ 460 w 152"/>
                <a:gd name="T3" fmla="*/ 45 h 7"/>
                <a:gd name="T4" fmla="*/ 0 w 15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7">
                  <a:moveTo>
                    <a:pt x="152" y="3"/>
                  </a:moveTo>
                  <a:cubicBezTo>
                    <a:pt x="131" y="6"/>
                    <a:pt x="111" y="7"/>
                    <a:pt x="90" y="7"/>
                  </a:cubicBezTo>
                  <a:cubicBezTo>
                    <a:pt x="59" y="7"/>
                    <a:pt x="29" y="4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49">
              <a:extLst>
                <a:ext uri="{FF2B5EF4-FFF2-40B4-BE49-F238E27FC236}">
                  <a16:creationId xmlns:a16="http://schemas.microsoft.com/office/drawing/2014/main" id="{A8FA0765-7385-430F-8545-040D9A3E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914"/>
              <a:ext cx="1613" cy="1126"/>
            </a:xfrm>
            <a:custGeom>
              <a:avLst/>
              <a:gdLst>
                <a:gd name="T0" fmla="*/ 472 w 936"/>
                <a:gd name="T1" fmla="*/ 3799 h 613"/>
                <a:gd name="T2" fmla="*/ 0 w 936"/>
                <a:gd name="T3" fmla="*/ 2379 h 613"/>
                <a:gd name="T4" fmla="*/ 2397 w 936"/>
                <a:gd name="T5" fmla="*/ 0 h 613"/>
                <a:gd name="T6" fmla="*/ 4791 w 936"/>
                <a:gd name="T7" fmla="*/ 2379 h 613"/>
                <a:gd name="T8" fmla="*/ 4351 w 936"/>
                <a:gd name="T9" fmla="*/ 3762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6" h="613">
                  <a:moveTo>
                    <a:pt x="92" y="613"/>
                  </a:moveTo>
                  <a:cubicBezTo>
                    <a:pt x="34" y="549"/>
                    <a:pt x="0" y="470"/>
                    <a:pt x="0" y="384"/>
                  </a:cubicBezTo>
                  <a:cubicBezTo>
                    <a:pt x="0" y="172"/>
                    <a:pt x="210" y="0"/>
                    <a:pt x="468" y="0"/>
                  </a:cubicBezTo>
                  <a:cubicBezTo>
                    <a:pt x="727" y="0"/>
                    <a:pt x="936" y="172"/>
                    <a:pt x="936" y="384"/>
                  </a:cubicBezTo>
                  <a:cubicBezTo>
                    <a:pt x="936" y="467"/>
                    <a:pt x="904" y="544"/>
                    <a:pt x="850" y="607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Oval 150">
              <a:extLst>
                <a:ext uri="{FF2B5EF4-FFF2-40B4-BE49-F238E27FC236}">
                  <a16:creationId xmlns:a16="http://schemas.microsoft.com/office/drawing/2014/main" id="{E49D4F53-D5E5-40D5-AB00-0B3BD005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2092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8" name="Oval 151">
              <a:extLst>
                <a:ext uri="{FF2B5EF4-FFF2-40B4-BE49-F238E27FC236}">
                  <a16:creationId xmlns:a16="http://schemas.microsoft.com/office/drawing/2014/main" id="{1B8AB6AA-5372-4BCB-9707-FC445DB4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129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9" name="Oval 152">
              <a:extLst>
                <a:ext uri="{FF2B5EF4-FFF2-40B4-BE49-F238E27FC236}">
                  <a16:creationId xmlns:a16="http://schemas.microsoft.com/office/drawing/2014/main" id="{BCC64BBB-BF2E-4C3F-A681-939D7C1F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270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40" name="Oval 153">
              <a:extLst>
                <a:ext uri="{FF2B5EF4-FFF2-40B4-BE49-F238E27FC236}">
                  <a16:creationId xmlns:a16="http://schemas.microsoft.com/office/drawing/2014/main" id="{9C202C43-F4E0-47AD-B452-B79AF145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2264"/>
              <a:ext cx="12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41" name="Freeform 154">
              <a:extLst>
                <a:ext uri="{FF2B5EF4-FFF2-40B4-BE49-F238E27FC236}">
                  <a16:creationId xmlns:a16="http://schemas.microsoft.com/office/drawing/2014/main" id="{14BD46CA-529B-4025-B8FB-B742E6CF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947"/>
              <a:ext cx="1409" cy="722"/>
            </a:xfrm>
            <a:custGeom>
              <a:avLst/>
              <a:gdLst>
                <a:gd name="T0" fmla="*/ 0 w 818"/>
                <a:gd name="T1" fmla="*/ 999 h 393"/>
                <a:gd name="T2" fmla="*/ 1890 w 818"/>
                <a:gd name="T3" fmla="*/ 0 h 393"/>
                <a:gd name="T4" fmla="*/ 4180 w 818"/>
                <a:gd name="T5" fmla="*/ 2282 h 393"/>
                <a:gd name="T6" fmla="*/ 4175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6"/>
                    <a:pt x="818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55">
              <a:extLst>
                <a:ext uri="{FF2B5EF4-FFF2-40B4-BE49-F238E27FC236}">
                  <a16:creationId xmlns:a16="http://schemas.microsoft.com/office/drawing/2014/main" id="{F48F3585-03BE-488B-95F4-EEF7AFCEB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267"/>
              <a:ext cx="37" cy="55"/>
            </a:xfrm>
            <a:custGeom>
              <a:avLst/>
              <a:gdLst>
                <a:gd name="T0" fmla="*/ 0 w 21"/>
                <a:gd name="T1" fmla="*/ 185 h 30"/>
                <a:gd name="T2" fmla="*/ 115 w 21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56">
              <a:extLst>
                <a:ext uri="{FF2B5EF4-FFF2-40B4-BE49-F238E27FC236}">
                  <a16:creationId xmlns:a16="http://schemas.microsoft.com/office/drawing/2014/main" id="{0B8490E0-D811-41BE-A44F-4EB860E0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399"/>
              <a:ext cx="43" cy="417"/>
            </a:xfrm>
            <a:custGeom>
              <a:avLst/>
              <a:gdLst>
                <a:gd name="T0" fmla="*/ 127 w 25"/>
                <a:gd name="T1" fmla="*/ 0 h 227"/>
                <a:gd name="T2" fmla="*/ 0 w 25"/>
                <a:gd name="T3" fmla="*/ 755 h 227"/>
                <a:gd name="T4" fmla="*/ 91 w 25"/>
                <a:gd name="T5" fmla="*/ 1407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7">
                  <a:moveTo>
                    <a:pt x="25" y="0"/>
                  </a:moveTo>
                  <a:cubicBezTo>
                    <a:pt x="8" y="38"/>
                    <a:pt x="0" y="79"/>
                    <a:pt x="0" y="122"/>
                  </a:cubicBezTo>
                  <a:cubicBezTo>
                    <a:pt x="0" y="158"/>
                    <a:pt x="6" y="194"/>
                    <a:pt x="18" y="2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57">
              <a:extLst>
                <a:ext uri="{FF2B5EF4-FFF2-40B4-BE49-F238E27FC236}">
                  <a16:creationId xmlns:a16="http://schemas.microsoft.com/office/drawing/2014/main" id="{9A15BF9E-763A-4225-BC8B-085223779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447"/>
              <a:ext cx="1573" cy="314"/>
            </a:xfrm>
            <a:custGeom>
              <a:avLst/>
              <a:gdLst>
                <a:gd name="T0" fmla="*/ 0 w 913"/>
                <a:gd name="T1" fmla="*/ 0 h 171"/>
                <a:gd name="T2" fmla="*/ 4669 w 913"/>
                <a:gd name="T3" fmla="*/ 1060 h 171"/>
                <a:gd name="T4" fmla="*/ 0 w 913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3" h="171">
                  <a:moveTo>
                    <a:pt x="0" y="0"/>
                  </a:moveTo>
                  <a:cubicBezTo>
                    <a:pt x="0" y="0"/>
                    <a:pt x="691" y="91"/>
                    <a:pt x="913" y="171"/>
                  </a:cubicBezTo>
                  <a:cubicBezTo>
                    <a:pt x="913" y="171"/>
                    <a:pt x="155" y="78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58">
              <a:extLst>
                <a:ext uri="{FF2B5EF4-FFF2-40B4-BE49-F238E27FC236}">
                  <a16:creationId xmlns:a16="http://schemas.microsoft.com/office/drawing/2014/main" id="{55E1F28B-B96E-4787-9689-0320EBC3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927"/>
              <a:ext cx="396" cy="1369"/>
            </a:xfrm>
            <a:custGeom>
              <a:avLst/>
              <a:gdLst>
                <a:gd name="T0" fmla="*/ 1174 w 230"/>
                <a:gd name="T1" fmla="*/ 0 h 745"/>
                <a:gd name="T2" fmla="*/ 0 w 230"/>
                <a:gd name="T3" fmla="*/ 4623 h 745"/>
                <a:gd name="T4" fmla="*/ 1174 w 230"/>
                <a:gd name="T5" fmla="*/ 0 h 7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745">
                  <a:moveTo>
                    <a:pt x="230" y="0"/>
                  </a:moveTo>
                  <a:cubicBezTo>
                    <a:pt x="230" y="0"/>
                    <a:pt x="65" y="375"/>
                    <a:pt x="0" y="745"/>
                  </a:cubicBezTo>
                  <a:cubicBezTo>
                    <a:pt x="0" y="745"/>
                    <a:pt x="165" y="313"/>
                    <a:pt x="23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159">
              <a:extLst>
                <a:ext uri="{FF2B5EF4-FFF2-40B4-BE49-F238E27FC236}">
                  <a16:creationId xmlns:a16="http://schemas.microsoft.com/office/drawing/2014/main" id="{70FA239B-1CE4-4074-BEDD-4C619F4C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1463"/>
              <a:ext cx="1464" cy="287"/>
            </a:xfrm>
            <a:custGeom>
              <a:avLst/>
              <a:gdLst>
                <a:gd name="T0" fmla="*/ 0 w 850"/>
                <a:gd name="T1" fmla="*/ 0 h 156"/>
                <a:gd name="T2" fmla="*/ 4344 w 850"/>
                <a:gd name="T3" fmla="*/ 971 h 156"/>
                <a:gd name="T4" fmla="*/ 0 w 850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0" h="156">
                  <a:moveTo>
                    <a:pt x="0" y="0"/>
                  </a:moveTo>
                  <a:cubicBezTo>
                    <a:pt x="850" y="156"/>
                    <a:pt x="850" y="156"/>
                    <a:pt x="850" y="156"/>
                  </a:cubicBezTo>
                  <a:cubicBezTo>
                    <a:pt x="850" y="156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160">
              <a:extLst>
                <a:ext uri="{FF2B5EF4-FFF2-40B4-BE49-F238E27FC236}">
                  <a16:creationId xmlns:a16="http://schemas.microsoft.com/office/drawing/2014/main" id="{EA1069FD-1388-4799-83CC-20B89DC2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989"/>
              <a:ext cx="363" cy="1246"/>
            </a:xfrm>
            <a:custGeom>
              <a:avLst/>
              <a:gdLst>
                <a:gd name="T0" fmla="*/ 1074 w 211"/>
                <a:gd name="T1" fmla="*/ 0 h 678"/>
                <a:gd name="T2" fmla="*/ 0 w 211"/>
                <a:gd name="T3" fmla="*/ 4208 h 678"/>
                <a:gd name="T4" fmla="*/ 1074 w 211"/>
                <a:gd name="T5" fmla="*/ 0 h 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678">
                  <a:moveTo>
                    <a:pt x="211" y="0"/>
                  </a:moveTo>
                  <a:cubicBezTo>
                    <a:pt x="0" y="678"/>
                    <a:pt x="0" y="678"/>
                    <a:pt x="0" y="678"/>
                  </a:cubicBezTo>
                  <a:cubicBezTo>
                    <a:pt x="0" y="678"/>
                    <a:pt x="184" y="40"/>
                    <a:pt x="211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161">
              <a:extLst>
                <a:ext uri="{FF2B5EF4-FFF2-40B4-BE49-F238E27FC236}">
                  <a16:creationId xmlns:a16="http://schemas.microsoft.com/office/drawing/2014/main" id="{306E3EED-F955-4C4D-AF7D-CDFE71E2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043"/>
              <a:ext cx="543" cy="505"/>
            </a:xfrm>
            <a:custGeom>
              <a:avLst/>
              <a:gdLst>
                <a:gd name="T0" fmla="*/ 0 w 315"/>
                <a:gd name="T1" fmla="*/ 1497 h 275"/>
                <a:gd name="T2" fmla="*/ 1084 w 315"/>
                <a:gd name="T3" fmla="*/ 1702 h 275"/>
                <a:gd name="T4" fmla="*/ 1613 w 315"/>
                <a:gd name="T5" fmla="*/ 0 h 275"/>
                <a:gd name="T6" fmla="*/ 1084 w 315"/>
                <a:gd name="T7" fmla="*/ 1487 h 275"/>
                <a:gd name="T8" fmla="*/ 933 w 315"/>
                <a:gd name="T9" fmla="*/ 1592 h 275"/>
                <a:gd name="T10" fmla="*/ 0 w 315"/>
                <a:gd name="T11" fmla="*/ 1497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5">
                  <a:moveTo>
                    <a:pt x="0" y="242"/>
                  </a:moveTo>
                  <a:cubicBezTo>
                    <a:pt x="0" y="242"/>
                    <a:pt x="193" y="272"/>
                    <a:pt x="212" y="275"/>
                  </a:cubicBezTo>
                  <a:cubicBezTo>
                    <a:pt x="212" y="275"/>
                    <a:pt x="297" y="37"/>
                    <a:pt x="315" y="0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40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162">
              <a:extLst>
                <a:ext uri="{FF2B5EF4-FFF2-40B4-BE49-F238E27FC236}">
                  <a16:creationId xmlns:a16="http://schemas.microsoft.com/office/drawing/2014/main" id="{1584A780-082F-4EE9-B590-51F89F68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561"/>
              <a:ext cx="307" cy="479"/>
            </a:xfrm>
            <a:custGeom>
              <a:avLst/>
              <a:gdLst>
                <a:gd name="T0" fmla="*/ 0 w 178"/>
                <a:gd name="T1" fmla="*/ 0 h 261"/>
                <a:gd name="T2" fmla="*/ 912 w 178"/>
                <a:gd name="T3" fmla="*/ 209 h 261"/>
                <a:gd name="T4" fmla="*/ 607 w 178"/>
                <a:gd name="T5" fmla="*/ 1613 h 261"/>
                <a:gd name="T6" fmla="*/ 836 w 178"/>
                <a:gd name="T7" fmla="*/ 317 h 261"/>
                <a:gd name="T8" fmla="*/ 785 w 178"/>
                <a:gd name="T9" fmla="*/ 242 h 261"/>
                <a:gd name="T10" fmla="*/ 0 w 178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1">
                  <a:moveTo>
                    <a:pt x="0" y="0"/>
                  </a:move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18" y="249"/>
                    <a:pt x="118" y="26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1"/>
                    <a:pt x="162" y="39"/>
                    <a:pt x="153" y="39"/>
                  </a:cubicBezTo>
                  <a:cubicBezTo>
                    <a:pt x="144" y="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163">
              <a:extLst>
                <a:ext uri="{FF2B5EF4-FFF2-40B4-BE49-F238E27FC236}">
                  <a16:creationId xmlns:a16="http://schemas.microsoft.com/office/drawing/2014/main" id="{16808A30-507A-4D8D-BBA4-DF31FC62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631"/>
              <a:ext cx="469" cy="382"/>
            </a:xfrm>
            <a:custGeom>
              <a:avLst/>
              <a:gdLst>
                <a:gd name="T0" fmla="*/ 1395 w 272"/>
                <a:gd name="T1" fmla="*/ 193 h 208"/>
                <a:gd name="T2" fmla="*/ 362 w 272"/>
                <a:gd name="T3" fmla="*/ 0 h 208"/>
                <a:gd name="T4" fmla="*/ 0 w 272"/>
                <a:gd name="T5" fmla="*/ 1289 h 208"/>
                <a:gd name="T6" fmla="*/ 360 w 272"/>
                <a:gd name="T7" fmla="*/ 112 h 208"/>
                <a:gd name="T8" fmla="*/ 447 w 272"/>
                <a:gd name="T9" fmla="*/ 68 h 208"/>
                <a:gd name="T10" fmla="*/ 1395 w 272"/>
                <a:gd name="T11" fmla="*/ 19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08">
                  <a:moveTo>
                    <a:pt x="272" y="3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7" y="11"/>
                    <a:pt x="87" y="11"/>
                  </a:cubicBezTo>
                  <a:cubicBezTo>
                    <a:pt x="97" y="12"/>
                    <a:pt x="272" y="31"/>
                    <a:pt x="27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164">
              <a:extLst>
                <a:ext uri="{FF2B5EF4-FFF2-40B4-BE49-F238E27FC236}">
                  <a16:creationId xmlns:a16="http://schemas.microsoft.com/office/drawing/2014/main" id="{8D134777-A980-4A78-A783-4D02DA78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379"/>
              <a:ext cx="272" cy="237"/>
            </a:xfrm>
            <a:custGeom>
              <a:avLst/>
              <a:gdLst>
                <a:gd name="T0" fmla="*/ 0 w 158"/>
                <a:gd name="T1" fmla="*/ 608 h 129"/>
                <a:gd name="T2" fmla="*/ 157 w 158"/>
                <a:gd name="T3" fmla="*/ 0 h 129"/>
                <a:gd name="T4" fmla="*/ 62 w 158"/>
                <a:gd name="T5" fmla="*/ 520 h 129"/>
                <a:gd name="T6" fmla="*/ 86 w 158"/>
                <a:gd name="T7" fmla="*/ 592 h 129"/>
                <a:gd name="T8" fmla="*/ 806 w 158"/>
                <a:gd name="T9" fmla="*/ 799 h 129"/>
                <a:gd name="T10" fmla="*/ 0 w 158"/>
                <a:gd name="T11" fmla="*/ 608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29">
                  <a:moveTo>
                    <a:pt x="0" y="98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94"/>
                    <a:pt x="17" y="95"/>
                  </a:cubicBezTo>
                  <a:cubicBezTo>
                    <a:pt x="23" y="95"/>
                    <a:pt x="158" y="129"/>
                    <a:pt x="158" y="129"/>
                  </a:cubicBezTo>
                  <a:cubicBezTo>
                    <a:pt x="158" y="129"/>
                    <a:pt x="7" y="99"/>
                    <a:pt x="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165">
              <a:extLst>
                <a:ext uri="{FF2B5EF4-FFF2-40B4-BE49-F238E27FC236}">
                  <a16:creationId xmlns:a16="http://schemas.microsoft.com/office/drawing/2014/main" id="{39AB0DD6-C5BE-489D-A7C9-6900775A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2296"/>
              <a:ext cx="5" cy="110"/>
            </a:xfrm>
            <a:custGeom>
              <a:avLst/>
              <a:gdLst>
                <a:gd name="T0" fmla="*/ 0 w 3"/>
                <a:gd name="T1" fmla="*/ 0 h 60"/>
                <a:gd name="T2" fmla="*/ 0 w 3"/>
                <a:gd name="T3" fmla="*/ 370 h 60"/>
                <a:gd name="T4" fmla="*/ 0 w 3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3" y="11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6B3715-05D5-4C29-8E7F-35543880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Capsules</a:t>
            </a:r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8EFA35B8-5359-42C0-AFF4-64E89B70FB2A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778000"/>
            <a:ext cx="2209800" cy="1865313"/>
            <a:chOff x="3384" y="1031"/>
            <a:chExt cx="1581" cy="1335"/>
          </a:xfrm>
        </p:grpSpPr>
        <p:sp>
          <p:nvSpPr>
            <p:cNvPr id="14405" name="Freeform 4">
              <a:extLst>
                <a:ext uri="{FF2B5EF4-FFF2-40B4-BE49-F238E27FC236}">
                  <a16:creationId xmlns:a16="http://schemas.microsoft.com/office/drawing/2014/main" id="{FADD5E61-ADEB-4F01-B684-96CACA60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31"/>
              <a:ext cx="1579" cy="1277"/>
            </a:xfrm>
            <a:custGeom>
              <a:avLst/>
              <a:gdLst>
                <a:gd name="T0" fmla="*/ 2712 w 1168"/>
                <a:gd name="T1" fmla="*/ 738 h 886"/>
                <a:gd name="T2" fmla="*/ 1760 w 1168"/>
                <a:gd name="T3" fmla="*/ 2326 h 886"/>
                <a:gd name="T4" fmla="*/ 173 w 1168"/>
                <a:gd name="T5" fmla="*/ 1916 h 886"/>
                <a:gd name="T6" fmla="*/ 1126 w 1168"/>
                <a:gd name="T7" fmla="*/ 326 h 886"/>
                <a:gd name="T8" fmla="*/ 2712 w 1168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8" h="886">
                  <a:moveTo>
                    <a:pt x="1098" y="246"/>
                  </a:moveTo>
                  <a:cubicBezTo>
                    <a:pt x="1168" y="431"/>
                    <a:pt x="996" y="669"/>
                    <a:pt x="712" y="777"/>
                  </a:cubicBezTo>
                  <a:cubicBezTo>
                    <a:pt x="428" y="886"/>
                    <a:pt x="141" y="824"/>
                    <a:pt x="70" y="640"/>
                  </a:cubicBezTo>
                  <a:cubicBezTo>
                    <a:pt x="0" y="455"/>
                    <a:pt x="172" y="217"/>
                    <a:pt x="456" y="109"/>
                  </a:cubicBezTo>
                  <a:cubicBezTo>
                    <a:pt x="740" y="0"/>
                    <a:pt x="1027" y="62"/>
                    <a:pt x="1098" y="246"/>
                  </a:cubicBezTo>
                  <a:close/>
                </a:path>
              </a:pathLst>
            </a:custGeom>
            <a:solidFill>
              <a:srgbClr val="052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5">
              <a:extLst>
                <a:ext uri="{FF2B5EF4-FFF2-40B4-BE49-F238E27FC236}">
                  <a16:creationId xmlns:a16="http://schemas.microsoft.com/office/drawing/2014/main" id="{C5E8755B-EA7B-4D7D-A409-7DCC2521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144"/>
              <a:ext cx="1025" cy="802"/>
            </a:xfrm>
            <a:custGeom>
              <a:avLst/>
              <a:gdLst>
                <a:gd name="T0" fmla="*/ 1785 w 758"/>
                <a:gd name="T1" fmla="*/ 537 h 556"/>
                <a:gd name="T2" fmla="*/ 1095 w 758"/>
                <a:gd name="T3" fmla="*/ 1504 h 556"/>
                <a:gd name="T4" fmla="*/ 87 w 758"/>
                <a:gd name="T5" fmla="*/ 1132 h 556"/>
                <a:gd name="T6" fmla="*/ 778 w 758"/>
                <a:gd name="T7" fmla="*/ 163 h 556"/>
                <a:gd name="T8" fmla="*/ 1785 w 758"/>
                <a:gd name="T9" fmla="*/ 537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8" h="556">
                  <a:moveTo>
                    <a:pt x="722" y="179"/>
                  </a:moveTo>
                  <a:cubicBezTo>
                    <a:pt x="758" y="302"/>
                    <a:pt x="633" y="447"/>
                    <a:pt x="443" y="501"/>
                  </a:cubicBezTo>
                  <a:cubicBezTo>
                    <a:pt x="254" y="556"/>
                    <a:pt x="71" y="501"/>
                    <a:pt x="35" y="377"/>
                  </a:cubicBezTo>
                  <a:cubicBezTo>
                    <a:pt x="0" y="254"/>
                    <a:pt x="125" y="109"/>
                    <a:pt x="314" y="54"/>
                  </a:cubicBezTo>
                  <a:cubicBezTo>
                    <a:pt x="504" y="0"/>
                    <a:pt x="686" y="55"/>
                    <a:pt x="722" y="179"/>
                  </a:cubicBezTo>
                  <a:close/>
                </a:path>
              </a:pathLst>
            </a:custGeom>
            <a:solidFill>
              <a:srgbClr val="0F3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6">
              <a:extLst>
                <a:ext uri="{FF2B5EF4-FFF2-40B4-BE49-F238E27FC236}">
                  <a16:creationId xmlns:a16="http://schemas.microsoft.com/office/drawing/2014/main" id="{10667EE5-5ED2-4625-91D4-DC602749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1126"/>
              <a:ext cx="883" cy="700"/>
            </a:xfrm>
            <a:custGeom>
              <a:avLst/>
              <a:gdLst>
                <a:gd name="T0" fmla="*/ 0 w 653"/>
                <a:gd name="T1" fmla="*/ 1452 h 486"/>
                <a:gd name="T2" fmla="*/ 1615 w 653"/>
                <a:gd name="T3" fmla="*/ 0 h 486"/>
                <a:gd name="T4" fmla="*/ 0 w 653"/>
                <a:gd name="T5" fmla="*/ 1452 h 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3" h="486">
                  <a:moveTo>
                    <a:pt x="0" y="486"/>
                  </a:moveTo>
                  <a:cubicBezTo>
                    <a:pt x="0" y="486"/>
                    <a:pt x="16" y="69"/>
                    <a:pt x="653" y="0"/>
                  </a:cubicBezTo>
                  <a:cubicBezTo>
                    <a:pt x="653" y="0"/>
                    <a:pt x="121" y="165"/>
                    <a:pt x="0" y="486"/>
                  </a:cubicBezTo>
                  <a:close/>
                </a:path>
              </a:pathLst>
            </a:custGeom>
            <a:solidFill>
              <a:srgbClr val="164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">
              <a:extLst>
                <a:ext uri="{FF2B5EF4-FFF2-40B4-BE49-F238E27FC236}">
                  <a16:creationId xmlns:a16="http://schemas.microsoft.com/office/drawing/2014/main" id="{700D152A-7AD7-4240-8B3A-03C76DD7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176"/>
              <a:ext cx="615" cy="489"/>
            </a:xfrm>
            <a:custGeom>
              <a:avLst/>
              <a:gdLst>
                <a:gd name="T0" fmla="*/ 0 w 455"/>
                <a:gd name="T1" fmla="*/ 1017 h 339"/>
                <a:gd name="T2" fmla="*/ 1123 w 455"/>
                <a:gd name="T3" fmla="*/ 0 h 339"/>
                <a:gd name="T4" fmla="*/ 0 w 455"/>
                <a:gd name="T5" fmla="*/ 1017 h 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339">
                  <a:moveTo>
                    <a:pt x="0" y="339"/>
                  </a:moveTo>
                  <a:cubicBezTo>
                    <a:pt x="0" y="339"/>
                    <a:pt x="86" y="112"/>
                    <a:pt x="455" y="0"/>
                  </a:cubicBezTo>
                  <a:cubicBezTo>
                    <a:pt x="455" y="0"/>
                    <a:pt x="129" y="123"/>
                    <a:pt x="0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8">
              <a:extLst>
                <a:ext uri="{FF2B5EF4-FFF2-40B4-BE49-F238E27FC236}">
                  <a16:creationId xmlns:a16="http://schemas.microsoft.com/office/drawing/2014/main" id="{0ACECEA9-804A-4C7C-99D4-BF994FBD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483"/>
              <a:ext cx="40" cy="32"/>
            </a:xfrm>
            <a:custGeom>
              <a:avLst/>
              <a:gdLst>
                <a:gd name="T0" fmla="*/ 74 w 29"/>
                <a:gd name="T1" fmla="*/ 19 h 22"/>
                <a:gd name="T2" fmla="*/ 47 w 29"/>
                <a:gd name="T3" fmla="*/ 60 h 22"/>
                <a:gd name="T4" fmla="*/ 6 w 29"/>
                <a:gd name="T5" fmla="*/ 48 h 22"/>
                <a:gd name="T6" fmla="*/ 32 w 29"/>
                <a:gd name="T7" fmla="*/ 6 h 22"/>
                <a:gd name="T8" fmla="*/ 74 w 29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2">
                  <a:moveTo>
                    <a:pt x="28" y="6"/>
                  </a:moveTo>
                  <a:cubicBezTo>
                    <a:pt x="29" y="11"/>
                    <a:pt x="25" y="16"/>
                    <a:pt x="18" y="19"/>
                  </a:cubicBezTo>
                  <a:cubicBezTo>
                    <a:pt x="11" y="22"/>
                    <a:pt x="4" y="20"/>
                    <a:pt x="2" y="16"/>
                  </a:cubicBezTo>
                  <a:cubicBezTo>
                    <a:pt x="0" y="11"/>
                    <a:pt x="5" y="5"/>
                    <a:pt x="12" y="2"/>
                  </a:cubicBezTo>
                  <a:cubicBezTo>
                    <a:pt x="19" y="0"/>
                    <a:pt x="26" y="1"/>
                    <a:pt x="2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9">
              <a:extLst>
                <a:ext uri="{FF2B5EF4-FFF2-40B4-BE49-F238E27FC236}">
                  <a16:creationId xmlns:a16="http://schemas.microsoft.com/office/drawing/2014/main" id="{5F52FACC-4118-49BB-8379-0EC3AAB4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1454"/>
              <a:ext cx="28" cy="24"/>
            </a:xfrm>
            <a:custGeom>
              <a:avLst/>
              <a:gdLst>
                <a:gd name="T0" fmla="*/ 48 w 21"/>
                <a:gd name="T1" fmla="*/ 14 h 16"/>
                <a:gd name="T2" fmla="*/ 31 w 21"/>
                <a:gd name="T3" fmla="*/ 48 h 16"/>
                <a:gd name="T4" fmla="*/ 1 w 21"/>
                <a:gd name="T5" fmla="*/ 39 h 16"/>
                <a:gd name="T6" fmla="*/ 20 w 21"/>
                <a:gd name="T7" fmla="*/ 8 h 16"/>
                <a:gd name="T8" fmla="*/ 48 w 21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4"/>
                  </a:moveTo>
                  <a:cubicBezTo>
                    <a:pt x="21" y="7"/>
                    <a:pt x="18" y="12"/>
                    <a:pt x="13" y="14"/>
                  </a:cubicBezTo>
                  <a:cubicBezTo>
                    <a:pt x="8" y="16"/>
                    <a:pt x="2" y="14"/>
                    <a:pt x="1" y="11"/>
                  </a:cubicBezTo>
                  <a:cubicBezTo>
                    <a:pt x="0" y="8"/>
                    <a:pt x="3" y="4"/>
                    <a:pt x="8" y="2"/>
                  </a:cubicBezTo>
                  <a:cubicBezTo>
                    <a:pt x="13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10">
              <a:extLst>
                <a:ext uri="{FF2B5EF4-FFF2-40B4-BE49-F238E27FC236}">
                  <a16:creationId xmlns:a16="http://schemas.microsoft.com/office/drawing/2014/main" id="{693B85EA-DAD5-42E8-A5F8-597EC3C7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873"/>
              <a:ext cx="1019" cy="493"/>
            </a:xfrm>
            <a:custGeom>
              <a:avLst/>
              <a:gdLst>
                <a:gd name="T0" fmla="*/ 0 w 754"/>
                <a:gd name="T1" fmla="*/ 564 h 342"/>
                <a:gd name="T2" fmla="*/ 1861 w 754"/>
                <a:gd name="T3" fmla="*/ 0 h 342"/>
                <a:gd name="T4" fmla="*/ 0 w 754"/>
                <a:gd name="T5" fmla="*/ 564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4" h="342">
                  <a:moveTo>
                    <a:pt x="0" y="188"/>
                  </a:moveTo>
                  <a:cubicBezTo>
                    <a:pt x="0" y="188"/>
                    <a:pt x="390" y="342"/>
                    <a:pt x="754" y="0"/>
                  </a:cubicBezTo>
                  <a:cubicBezTo>
                    <a:pt x="754" y="0"/>
                    <a:pt x="393" y="280"/>
                    <a:pt x="0" y="188"/>
                  </a:cubicBezTo>
                  <a:close/>
                </a:path>
              </a:pathLst>
            </a:custGeom>
            <a:solidFill>
              <a:srgbClr val="032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11">
              <a:extLst>
                <a:ext uri="{FF2B5EF4-FFF2-40B4-BE49-F238E27FC236}">
                  <a16:creationId xmlns:a16="http://schemas.microsoft.com/office/drawing/2014/main" id="{08E12A08-741B-4986-8ABF-54B92E1C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031"/>
              <a:ext cx="1581" cy="1277"/>
            </a:xfrm>
            <a:custGeom>
              <a:avLst/>
              <a:gdLst>
                <a:gd name="T0" fmla="*/ 2718 w 1169"/>
                <a:gd name="T1" fmla="*/ 738 h 886"/>
                <a:gd name="T2" fmla="*/ 1764 w 1169"/>
                <a:gd name="T3" fmla="*/ 2326 h 886"/>
                <a:gd name="T4" fmla="*/ 176 w 1169"/>
                <a:gd name="T5" fmla="*/ 1913 h 886"/>
                <a:gd name="T6" fmla="*/ 1131 w 1169"/>
                <a:gd name="T7" fmla="*/ 326 h 886"/>
                <a:gd name="T8" fmla="*/ 2718 w 1169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886">
                  <a:moveTo>
                    <a:pt x="1099" y="246"/>
                  </a:moveTo>
                  <a:cubicBezTo>
                    <a:pt x="1169" y="431"/>
                    <a:pt x="996" y="669"/>
                    <a:pt x="713" y="777"/>
                  </a:cubicBezTo>
                  <a:cubicBezTo>
                    <a:pt x="429" y="886"/>
                    <a:pt x="142" y="824"/>
                    <a:pt x="71" y="639"/>
                  </a:cubicBezTo>
                  <a:cubicBezTo>
                    <a:pt x="0" y="455"/>
                    <a:pt x="173" y="217"/>
                    <a:pt x="457" y="109"/>
                  </a:cubicBezTo>
                  <a:cubicBezTo>
                    <a:pt x="741" y="0"/>
                    <a:pt x="1028" y="62"/>
                    <a:pt x="1099" y="246"/>
                  </a:cubicBez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12">
              <a:extLst>
                <a:ext uri="{FF2B5EF4-FFF2-40B4-BE49-F238E27FC236}">
                  <a16:creationId xmlns:a16="http://schemas.microsoft.com/office/drawing/2014/main" id="{0889B55E-9F48-4E71-9309-8795B4F33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144"/>
              <a:ext cx="359" cy="218"/>
            </a:xfrm>
            <a:custGeom>
              <a:avLst/>
              <a:gdLst>
                <a:gd name="T0" fmla="*/ 652 w 266"/>
                <a:gd name="T1" fmla="*/ 219 h 151"/>
                <a:gd name="T2" fmla="*/ 329 w 266"/>
                <a:gd name="T3" fmla="*/ 452 h 151"/>
                <a:gd name="T4" fmla="*/ 1 w 266"/>
                <a:gd name="T5" fmla="*/ 235 h 151"/>
                <a:gd name="T6" fmla="*/ 324 w 266"/>
                <a:gd name="T7" fmla="*/ 1 h 151"/>
                <a:gd name="T8" fmla="*/ 652 w 266"/>
                <a:gd name="T9" fmla="*/ 21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51">
                  <a:moveTo>
                    <a:pt x="265" y="73"/>
                  </a:moveTo>
                  <a:cubicBezTo>
                    <a:pt x="266" y="114"/>
                    <a:pt x="207" y="148"/>
                    <a:pt x="134" y="150"/>
                  </a:cubicBezTo>
                  <a:cubicBezTo>
                    <a:pt x="62" y="151"/>
                    <a:pt x="2" y="119"/>
                    <a:pt x="1" y="78"/>
                  </a:cubicBezTo>
                  <a:cubicBezTo>
                    <a:pt x="0" y="37"/>
                    <a:pt x="59" y="3"/>
                    <a:pt x="132" y="1"/>
                  </a:cubicBezTo>
                  <a:cubicBezTo>
                    <a:pt x="205" y="0"/>
                    <a:pt x="264" y="32"/>
                    <a:pt x="265" y="73"/>
                  </a:cubicBezTo>
                  <a:close/>
                </a:path>
              </a:pathLst>
            </a:custGeom>
            <a:solidFill>
              <a:srgbClr val="1D4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Oval 13">
              <a:extLst>
                <a:ext uri="{FF2B5EF4-FFF2-40B4-BE49-F238E27FC236}">
                  <a16:creationId xmlns:a16="http://schemas.microsoft.com/office/drawing/2014/main" id="{CBF07322-1FBF-451E-B40B-9A693F24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166"/>
              <a:ext cx="58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15" name="Freeform 14">
              <a:extLst>
                <a:ext uri="{FF2B5EF4-FFF2-40B4-BE49-F238E27FC236}">
                  <a16:creationId xmlns:a16="http://schemas.microsoft.com/office/drawing/2014/main" id="{CF58F6F5-2D85-4941-A339-0C4A714A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194"/>
              <a:ext cx="40" cy="34"/>
            </a:xfrm>
            <a:custGeom>
              <a:avLst/>
              <a:gdLst>
                <a:gd name="T0" fmla="*/ 65 w 30"/>
                <a:gd name="T1" fmla="*/ 47 h 24"/>
                <a:gd name="T2" fmla="*/ 28 w 30"/>
                <a:gd name="T3" fmla="*/ 62 h 24"/>
                <a:gd name="T4" fmla="*/ 5 w 30"/>
                <a:gd name="T5" fmla="*/ 23 h 24"/>
                <a:gd name="T6" fmla="*/ 43 w 30"/>
                <a:gd name="T7" fmla="*/ 6 h 24"/>
                <a:gd name="T8" fmla="*/ 65 w 30"/>
                <a:gd name="T9" fmla="*/ 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4">
                  <a:moveTo>
                    <a:pt x="28" y="16"/>
                  </a:moveTo>
                  <a:cubicBezTo>
                    <a:pt x="26" y="22"/>
                    <a:pt x="19" y="24"/>
                    <a:pt x="12" y="22"/>
                  </a:cubicBezTo>
                  <a:cubicBezTo>
                    <a:pt x="4" y="20"/>
                    <a:pt x="0" y="13"/>
                    <a:pt x="2" y="8"/>
                  </a:cubicBezTo>
                  <a:cubicBezTo>
                    <a:pt x="3" y="3"/>
                    <a:pt x="11" y="0"/>
                    <a:pt x="18" y="2"/>
                  </a:cubicBezTo>
                  <a:cubicBezTo>
                    <a:pt x="25" y="5"/>
                    <a:pt x="30" y="11"/>
                    <a:pt x="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DE997885-C5ED-4DCA-81A9-B972625D221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57400"/>
            <a:ext cx="2667000" cy="1023938"/>
            <a:chOff x="675" y="1253"/>
            <a:chExt cx="1725" cy="741"/>
          </a:xfrm>
        </p:grpSpPr>
        <p:sp>
          <p:nvSpPr>
            <p:cNvPr id="14379" name="Freeform 16">
              <a:extLst>
                <a:ext uri="{FF2B5EF4-FFF2-40B4-BE49-F238E27FC236}">
                  <a16:creationId xmlns:a16="http://schemas.microsoft.com/office/drawing/2014/main" id="{2C4D1DB5-EBDE-414E-9C7E-A5685A1B0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1725" cy="741"/>
            </a:xfrm>
            <a:custGeom>
              <a:avLst/>
              <a:gdLst>
                <a:gd name="T0" fmla="*/ 4305 w 1092"/>
                <a:gd name="T1" fmla="*/ 1251 h 440"/>
                <a:gd name="T2" fmla="*/ 3643 w 1092"/>
                <a:gd name="T3" fmla="*/ 2102 h 440"/>
                <a:gd name="T4" fmla="*/ 662 w 1092"/>
                <a:gd name="T5" fmla="*/ 2102 h 440"/>
                <a:gd name="T6" fmla="*/ 0 w 1092"/>
                <a:gd name="T7" fmla="*/ 1251 h 440"/>
                <a:gd name="T8" fmla="*/ 0 w 1092"/>
                <a:gd name="T9" fmla="*/ 850 h 440"/>
                <a:gd name="T10" fmla="*/ 662 w 1092"/>
                <a:gd name="T11" fmla="*/ 0 h 440"/>
                <a:gd name="T12" fmla="*/ 3643 w 1092"/>
                <a:gd name="T13" fmla="*/ 0 h 440"/>
                <a:gd name="T14" fmla="*/ 4305 w 1092"/>
                <a:gd name="T15" fmla="*/ 850 h 440"/>
                <a:gd name="T16" fmla="*/ 4305 w 1092"/>
                <a:gd name="T17" fmla="*/ 1251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0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0"/>
                    <a:pt x="0" y="2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8"/>
                  </a:cubicBezTo>
                  <a:lnTo>
                    <a:pt x="1092" y="262"/>
                  </a:lnTo>
                  <a:close/>
                </a:path>
              </a:pathLst>
            </a:custGeom>
            <a:solidFill>
              <a:srgbClr val="F97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7">
              <a:extLst>
                <a:ext uri="{FF2B5EF4-FFF2-40B4-BE49-F238E27FC236}">
                  <a16:creationId xmlns:a16="http://schemas.microsoft.com/office/drawing/2014/main" id="{49E63163-CDD6-40CA-808A-F708F7FE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253"/>
              <a:ext cx="853" cy="741"/>
            </a:xfrm>
            <a:custGeom>
              <a:avLst/>
              <a:gdLst>
                <a:gd name="T0" fmla="*/ 0 w 540"/>
                <a:gd name="T1" fmla="*/ 2102 h 440"/>
                <a:gd name="T2" fmla="*/ 1467 w 540"/>
                <a:gd name="T3" fmla="*/ 2102 h 440"/>
                <a:gd name="T4" fmla="*/ 2128 w 540"/>
                <a:gd name="T5" fmla="*/ 1251 h 440"/>
                <a:gd name="T6" fmla="*/ 2128 w 540"/>
                <a:gd name="T7" fmla="*/ 850 h 440"/>
                <a:gd name="T8" fmla="*/ 1467 w 540"/>
                <a:gd name="T9" fmla="*/ 0 h 440"/>
                <a:gd name="T10" fmla="*/ 0 w 540"/>
                <a:gd name="T11" fmla="*/ 0 h 440"/>
                <a:gd name="T12" fmla="*/ 190 w 540"/>
                <a:gd name="T13" fmla="*/ 1032 h 440"/>
                <a:gd name="T14" fmla="*/ 0 w 540"/>
                <a:gd name="T15" fmla="*/ 2102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40">
                  <a:moveTo>
                    <a:pt x="0" y="440"/>
                  </a:moveTo>
                  <a:cubicBezTo>
                    <a:pt x="372" y="440"/>
                    <a:pt x="372" y="440"/>
                    <a:pt x="372" y="440"/>
                  </a:cubicBezTo>
                  <a:cubicBezTo>
                    <a:pt x="465" y="440"/>
                    <a:pt x="540" y="360"/>
                    <a:pt x="540" y="262"/>
                  </a:cubicBezTo>
                  <a:cubicBezTo>
                    <a:pt x="540" y="178"/>
                    <a:pt x="540" y="178"/>
                    <a:pt x="540" y="178"/>
                  </a:cubicBezTo>
                  <a:cubicBezTo>
                    <a:pt x="540" y="80"/>
                    <a:pt x="465" y="0"/>
                    <a:pt x="3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28"/>
                    <a:pt x="48" y="216"/>
                  </a:cubicBezTo>
                  <a:cubicBezTo>
                    <a:pt x="48" y="404"/>
                    <a:pt x="0" y="440"/>
                    <a:pt x="0" y="440"/>
                  </a:cubicBezTo>
                  <a:close/>
                </a:path>
              </a:pathLst>
            </a:custGeom>
            <a:solidFill>
              <a:srgbClr val="090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18">
              <a:extLst>
                <a:ext uri="{FF2B5EF4-FFF2-40B4-BE49-F238E27FC236}">
                  <a16:creationId xmlns:a16="http://schemas.microsoft.com/office/drawing/2014/main" id="{2607A72D-3A94-432F-8E4C-9707EF6EC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920" cy="741"/>
            </a:xfrm>
            <a:custGeom>
              <a:avLst/>
              <a:gdLst>
                <a:gd name="T0" fmla="*/ 2181 w 582"/>
                <a:gd name="T1" fmla="*/ 2102 h 440"/>
                <a:gd name="T2" fmla="*/ 659 w 582"/>
                <a:gd name="T3" fmla="*/ 2102 h 440"/>
                <a:gd name="T4" fmla="*/ 0 w 582"/>
                <a:gd name="T5" fmla="*/ 1251 h 440"/>
                <a:gd name="T6" fmla="*/ 0 w 582"/>
                <a:gd name="T7" fmla="*/ 854 h 440"/>
                <a:gd name="T8" fmla="*/ 659 w 582"/>
                <a:gd name="T9" fmla="*/ 0 h 440"/>
                <a:gd name="T10" fmla="*/ 362 w 582"/>
                <a:gd name="T11" fmla="*/ 1053 h 440"/>
                <a:gd name="T12" fmla="*/ 2053 w 582"/>
                <a:gd name="T13" fmla="*/ 1815 h 440"/>
                <a:gd name="T14" fmla="*/ 2298 w 582"/>
                <a:gd name="T15" fmla="*/ 1821 h 440"/>
                <a:gd name="T16" fmla="*/ 2181 w 582"/>
                <a:gd name="T17" fmla="*/ 2102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2" h="440">
                  <a:moveTo>
                    <a:pt x="552" y="440"/>
                  </a:moveTo>
                  <a:cubicBezTo>
                    <a:pt x="167" y="440"/>
                    <a:pt x="167" y="440"/>
                    <a:pt x="167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7" y="0"/>
                  </a:cubicBezTo>
                  <a:cubicBezTo>
                    <a:pt x="167" y="0"/>
                    <a:pt x="88" y="4"/>
                    <a:pt x="92" y="220"/>
                  </a:cubicBezTo>
                  <a:cubicBezTo>
                    <a:pt x="94" y="365"/>
                    <a:pt x="212" y="380"/>
                    <a:pt x="520" y="380"/>
                  </a:cubicBezTo>
                  <a:cubicBezTo>
                    <a:pt x="541" y="380"/>
                    <a:pt x="562" y="381"/>
                    <a:pt x="582" y="381"/>
                  </a:cubicBezTo>
                  <a:cubicBezTo>
                    <a:pt x="582" y="381"/>
                    <a:pt x="564" y="436"/>
                    <a:pt x="552" y="440"/>
                  </a:cubicBezTo>
                  <a:close/>
                </a:path>
              </a:pathLst>
            </a:custGeom>
            <a:solidFill>
              <a:srgbClr val="E26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19">
              <a:extLst>
                <a:ext uri="{FF2B5EF4-FFF2-40B4-BE49-F238E27FC236}">
                  <a16:creationId xmlns:a16="http://schemas.microsoft.com/office/drawing/2014/main" id="{24AAE68C-9B2E-4883-9B08-44265AA8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92"/>
              <a:ext cx="839" cy="202"/>
            </a:xfrm>
            <a:custGeom>
              <a:avLst/>
              <a:gdLst>
                <a:gd name="T0" fmla="*/ 0 w 531"/>
                <a:gd name="T1" fmla="*/ 572 h 120"/>
                <a:gd name="T2" fmla="*/ 1468 w 531"/>
                <a:gd name="T3" fmla="*/ 572 h 120"/>
                <a:gd name="T4" fmla="*/ 2095 w 531"/>
                <a:gd name="T5" fmla="*/ 0 h 120"/>
                <a:gd name="T6" fmla="*/ 117 w 531"/>
                <a:gd name="T7" fmla="*/ 291 h 120"/>
                <a:gd name="T8" fmla="*/ 0 w 531"/>
                <a:gd name="T9" fmla="*/ 572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120">
                  <a:moveTo>
                    <a:pt x="0" y="120"/>
                  </a:moveTo>
                  <a:cubicBezTo>
                    <a:pt x="372" y="120"/>
                    <a:pt x="372" y="120"/>
                    <a:pt x="372" y="120"/>
                  </a:cubicBezTo>
                  <a:cubicBezTo>
                    <a:pt x="446" y="120"/>
                    <a:pt x="508" y="70"/>
                    <a:pt x="531" y="0"/>
                  </a:cubicBezTo>
                  <a:cubicBezTo>
                    <a:pt x="459" y="78"/>
                    <a:pt x="300" y="63"/>
                    <a:pt x="30" y="61"/>
                  </a:cubicBezTo>
                  <a:cubicBezTo>
                    <a:pt x="30" y="61"/>
                    <a:pt x="18" y="104"/>
                    <a:pt x="0" y="120"/>
                  </a:cubicBezTo>
                  <a:close/>
                </a:path>
              </a:pathLst>
            </a:custGeom>
            <a:solidFill>
              <a:srgbClr val="070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Oval 20">
              <a:extLst>
                <a:ext uri="{FF2B5EF4-FFF2-40B4-BE49-F238E27FC236}">
                  <a16:creationId xmlns:a16="http://schemas.microsoft.com/office/drawing/2014/main" id="{C371CAE9-156B-4E99-94C4-12880DB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371"/>
              <a:ext cx="215" cy="529"/>
            </a:xfrm>
            <a:prstGeom prst="ellipse">
              <a:avLst/>
            </a:prstGeom>
            <a:solidFill>
              <a:srgbClr val="E26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84" name="Freeform 21">
              <a:extLst>
                <a:ext uri="{FF2B5EF4-FFF2-40B4-BE49-F238E27FC236}">
                  <a16:creationId xmlns:a16="http://schemas.microsoft.com/office/drawing/2014/main" id="{0E88A038-8DFB-4FA9-B372-EF986B653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374"/>
              <a:ext cx="694" cy="474"/>
            </a:xfrm>
            <a:custGeom>
              <a:avLst/>
              <a:gdLst>
                <a:gd name="T0" fmla="*/ 0 w 439"/>
                <a:gd name="T1" fmla="*/ 96 h 281"/>
                <a:gd name="T2" fmla="*/ 81 w 439"/>
                <a:gd name="T3" fmla="*/ 638 h 281"/>
                <a:gd name="T4" fmla="*/ 150 w 439"/>
                <a:gd name="T5" fmla="*/ 1095 h 281"/>
                <a:gd name="T6" fmla="*/ 1699 w 439"/>
                <a:gd name="T7" fmla="*/ 1132 h 281"/>
                <a:gd name="T8" fmla="*/ 1720 w 439"/>
                <a:gd name="T9" fmla="*/ 558 h 281"/>
                <a:gd name="T10" fmla="*/ 1665 w 439"/>
                <a:gd name="T11" fmla="*/ 86 h 281"/>
                <a:gd name="T12" fmla="*/ 22 w 439"/>
                <a:gd name="T13" fmla="*/ 86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" h="281">
                  <a:moveTo>
                    <a:pt x="0" y="20"/>
                  </a:moveTo>
                  <a:cubicBezTo>
                    <a:pt x="13" y="57"/>
                    <a:pt x="17" y="93"/>
                    <a:pt x="20" y="133"/>
                  </a:cubicBezTo>
                  <a:cubicBezTo>
                    <a:pt x="23" y="162"/>
                    <a:pt x="14" y="206"/>
                    <a:pt x="38" y="228"/>
                  </a:cubicBezTo>
                  <a:cubicBezTo>
                    <a:pt x="56" y="244"/>
                    <a:pt x="419" y="281"/>
                    <a:pt x="430" y="236"/>
                  </a:cubicBezTo>
                  <a:cubicBezTo>
                    <a:pt x="438" y="209"/>
                    <a:pt x="439" y="146"/>
                    <a:pt x="435" y="116"/>
                  </a:cubicBezTo>
                  <a:cubicBezTo>
                    <a:pt x="432" y="95"/>
                    <a:pt x="439" y="33"/>
                    <a:pt x="421" y="18"/>
                  </a:cubicBezTo>
                  <a:cubicBezTo>
                    <a:pt x="408" y="6"/>
                    <a:pt x="25" y="0"/>
                    <a:pt x="6" y="18"/>
                  </a:cubicBezTo>
                </a:path>
              </a:pathLst>
            </a:custGeom>
            <a:solidFill>
              <a:srgbClr val="F78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22">
              <a:extLst>
                <a:ext uri="{FF2B5EF4-FFF2-40B4-BE49-F238E27FC236}">
                  <a16:creationId xmlns:a16="http://schemas.microsoft.com/office/drawing/2014/main" id="{63B5366E-9BEE-4E49-B0FD-6F2122A6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386"/>
              <a:ext cx="766" cy="495"/>
            </a:xfrm>
            <a:custGeom>
              <a:avLst/>
              <a:gdLst>
                <a:gd name="T0" fmla="*/ 22 w 485"/>
                <a:gd name="T1" fmla="*/ 37 h 294"/>
                <a:gd name="T2" fmla="*/ 68 w 485"/>
                <a:gd name="T3" fmla="*/ 887 h 294"/>
                <a:gd name="T4" fmla="*/ 145 w 485"/>
                <a:gd name="T5" fmla="*/ 1153 h 294"/>
                <a:gd name="T6" fmla="*/ 1829 w 485"/>
                <a:gd name="T7" fmla="*/ 970 h 294"/>
                <a:gd name="T8" fmla="*/ 1808 w 485"/>
                <a:gd name="T9" fmla="*/ 273 h 294"/>
                <a:gd name="T10" fmla="*/ 1421 w 485"/>
                <a:gd name="T11" fmla="*/ 34 h 294"/>
                <a:gd name="T12" fmla="*/ 22 w 485"/>
                <a:gd name="T13" fmla="*/ 37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" h="294">
                  <a:moveTo>
                    <a:pt x="6" y="8"/>
                  </a:moveTo>
                  <a:cubicBezTo>
                    <a:pt x="21" y="41"/>
                    <a:pt x="19" y="169"/>
                    <a:pt x="17" y="186"/>
                  </a:cubicBezTo>
                  <a:cubicBezTo>
                    <a:pt x="14" y="207"/>
                    <a:pt x="0" y="240"/>
                    <a:pt x="37" y="242"/>
                  </a:cubicBezTo>
                  <a:cubicBezTo>
                    <a:pt x="74" y="244"/>
                    <a:pt x="404" y="294"/>
                    <a:pt x="464" y="203"/>
                  </a:cubicBezTo>
                  <a:cubicBezTo>
                    <a:pt x="485" y="171"/>
                    <a:pt x="478" y="89"/>
                    <a:pt x="459" y="57"/>
                  </a:cubicBezTo>
                  <a:cubicBezTo>
                    <a:pt x="437" y="22"/>
                    <a:pt x="401" y="11"/>
                    <a:pt x="361" y="7"/>
                  </a:cubicBezTo>
                  <a:cubicBezTo>
                    <a:pt x="300" y="0"/>
                    <a:pt x="15" y="3"/>
                    <a:pt x="6" y="8"/>
                  </a:cubicBezTo>
                </a:path>
              </a:pathLst>
            </a:custGeom>
            <a:solidFill>
              <a:srgbClr val="232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3">
              <a:extLst>
                <a:ext uri="{FF2B5EF4-FFF2-40B4-BE49-F238E27FC236}">
                  <a16:creationId xmlns:a16="http://schemas.microsoft.com/office/drawing/2014/main" id="{154BAF1D-C450-4F76-87E3-6B2B83148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315"/>
              <a:ext cx="57" cy="568"/>
            </a:xfrm>
            <a:custGeom>
              <a:avLst/>
              <a:gdLst>
                <a:gd name="T0" fmla="*/ 40 w 36"/>
                <a:gd name="T1" fmla="*/ 0 h 337"/>
                <a:gd name="T2" fmla="*/ 116 w 36"/>
                <a:gd name="T3" fmla="*/ 327 h 337"/>
                <a:gd name="T4" fmla="*/ 124 w 36"/>
                <a:gd name="T5" fmla="*/ 770 h 337"/>
                <a:gd name="T6" fmla="*/ 82 w 36"/>
                <a:gd name="T7" fmla="*/ 1215 h 337"/>
                <a:gd name="T8" fmla="*/ 0 w 36"/>
                <a:gd name="T9" fmla="*/ 1613 h 337"/>
                <a:gd name="T10" fmla="*/ 108 w 36"/>
                <a:gd name="T11" fmla="*/ 1284 h 337"/>
                <a:gd name="T12" fmla="*/ 138 w 36"/>
                <a:gd name="T13" fmla="*/ 861 h 337"/>
                <a:gd name="T14" fmla="*/ 124 w 36"/>
                <a:gd name="T15" fmla="*/ 469 h 337"/>
                <a:gd name="T16" fmla="*/ 87 w 36"/>
                <a:gd name="T17" fmla="*/ 236 h 337"/>
                <a:gd name="T18" fmla="*/ 55 w 36"/>
                <a:gd name="T19" fmla="*/ 78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37">
                  <a:moveTo>
                    <a:pt x="10" y="0"/>
                  </a:moveTo>
                  <a:cubicBezTo>
                    <a:pt x="23" y="13"/>
                    <a:pt x="28" y="49"/>
                    <a:pt x="29" y="68"/>
                  </a:cubicBezTo>
                  <a:cubicBezTo>
                    <a:pt x="32" y="98"/>
                    <a:pt x="34" y="131"/>
                    <a:pt x="31" y="161"/>
                  </a:cubicBezTo>
                  <a:cubicBezTo>
                    <a:pt x="28" y="192"/>
                    <a:pt x="27" y="224"/>
                    <a:pt x="21" y="254"/>
                  </a:cubicBezTo>
                  <a:cubicBezTo>
                    <a:pt x="16" y="280"/>
                    <a:pt x="10" y="312"/>
                    <a:pt x="0" y="337"/>
                  </a:cubicBezTo>
                  <a:cubicBezTo>
                    <a:pt x="16" y="321"/>
                    <a:pt x="22" y="289"/>
                    <a:pt x="27" y="268"/>
                  </a:cubicBezTo>
                  <a:cubicBezTo>
                    <a:pt x="34" y="239"/>
                    <a:pt x="34" y="209"/>
                    <a:pt x="35" y="180"/>
                  </a:cubicBezTo>
                  <a:cubicBezTo>
                    <a:pt x="36" y="153"/>
                    <a:pt x="35" y="125"/>
                    <a:pt x="31" y="98"/>
                  </a:cubicBezTo>
                  <a:cubicBezTo>
                    <a:pt x="29" y="82"/>
                    <a:pt x="26" y="65"/>
                    <a:pt x="22" y="49"/>
                  </a:cubicBezTo>
                  <a:cubicBezTo>
                    <a:pt x="20" y="38"/>
                    <a:pt x="14" y="26"/>
                    <a:pt x="14" y="16"/>
                  </a:cubicBezTo>
                </a:path>
              </a:pathLst>
            </a:custGeom>
            <a:solidFill>
              <a:srgbClr val="F4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24">
              <a:extLst>
                <a:ext uri="{FF2B5EF4-FFF2-40B4-BE49-F238E27FC236}">
                  <a16:creationId xmlns:a16="http://schemas.microsoft.com/office/drawing/2014/main" id="{972402C2-D05E-433A-8EB1-9B02837D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02"/>
              <a:ext cx="665" cy="52"/>
            </a:xfrm>
            <a:custGeom>
              <a:avLst/>
              <a:gdLst>
                <a:gd name="T0" fmla="*/ 14 w 421"/>
                <a:gd name="T1" fmla="*/ 42 h 31"/>
                <a:gd name="T2" fmla="*/ 1447 w 421"/>
                <a:gd name="T3" fmla="*/ 20 h 31"/>
                <a:gd name="T4" fmla="*/ 1659 w 421"/>
                <a:gd name="T5" fmla="*/ 146 h 31"/>
                <a:gd name="T6" fmla="*/ 1428 w 421"/>
                <a:gd name="T7" fmla="*/ 0 h 31"/>
                <a:gd name="T8" fmla="*/ 0 w 4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" h="31">
                  <a:moveTo>
                    <a:pt x="4" y="9"/>
                  </a:moveTo>
                  <a:cubicBezTo>
                    <a:pt x="187" y="7"/>
                    <a:pt x="367" y="4"/>
                    <a:pt x="367" y="4"/>
                  </a:cubicBezTo>
                  <a:cubicBezTo>
                    <a:pt x="367" y="4"/>
                    <a:pt x="407" y="11"/>
                    <a:pt x="421" y="31"/>
                  </a:cubicBezTo>
                  <a:cubicBezTo>
                    <a:pt x="421" y="31"/>
                    <a:pt x="392" y="0"/>
                    <a:pt x="3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25">
              <a:extLst>
                <a:ext uri="{FF2B5EF4-FFF2-40B4-BE49-F238E27FC236}">
                  <a16:creationId xmlns:a16="http://schemas.microsoft.com/office/drawing/2014/main" id="{4E46A3F6-4FB0-4CD6-8770-8A0FF540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1302"/>
              <a:ext cx="719" cy="86"/>
            </a:xfrm>
            <a:custGeom>
              <a:avLst/>
              <a:gdLst>
                <a:gd name="T0" fmla="*/ 1781 w 455"/>
                <a:gd name="T1" fmla="*/ 0 h 51"/>
                <a:gd name="T2" fmla="*/ 307 w 455"/>
                <a:gd name="T3" fmla="*/ 0 h 51"/>
                <a:gd name="T4" fmla="*/ 0 w 455"/>
                <a:gd name="T5" fmla="*/ 245 h 51"/>
                <a:gd name="T6" fmla="*/ 324 w 455"/>
                <a:gd name="T7" fmla="*/ 62 h 51"/>
                <a:gd name="T8" fmla="*/ 1795 w 455"/>
                <a:gd name="T9" fmla="*/ 4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51">
                  <a:moveTo>
                    <a:pt x="451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7" y="8"/>
                    <a:pt x="0" y="51"/>
                  </a:cubicBezTo>
                  <a:cubicBezTo>
                    <a:pt x="0" y="51"/>
                    <a:pt x="34" y="13"/>
                    <a:pt x="82" y="13"/>
                  </a:cubicBezTo>
                  <a:cubicBezTo>
                    <a:pt x="105" y="13"/>
                    <a:pt x="281" y="11"/>
                    <a:pt x="455" y="9"/>
                  </a:cubicBezTo>
                </a:path>
              </a:pathLst>
            </a:cu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26">
              <a:extLst>
                <a:ext uri="{FF2B5EF4-FFF2-40B4-BE49-F238E27FC236}">
                  <a16:creationId xmlns:a16="http://schemas.microsoft.com/office/drawing/2014/main" id="{2751EFBA-E155-410F-9663-9240D5C3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24"/>
              <a:ext cx="597" cy="59"/>
            </a:xfrm>
            <a:custGeom>
              <a:avLst/>
              <a:gdLst>
                <a:gd name="T0" fmla="*/ 0 w 378"/>
                <a:gd name="T1" fmla="*/ 13 h 35"/>
                <a:gd name="T2" fmla="*/ 5 w 378"/>
                <a:gd name="T3" fmla="*/ 167 h 35"/>
                <a:gd name="T4" fmla="*/ 1489 w 378"/>
                <a:gd name="T5" fmla="*/ 86 h 35"/>
                <a:gd name="T6" fmla="*/ 0 w 378"/>
                <a:gd name="T7" fmla="*/ 13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35">
                  <a:moveTo>
                    <a:pt x="0" y="3"/>
                  </a:moveTo>
                  <a:cubicBezTo>
                    <a:pt x="0" y="3"/>
                    <a:pt x="1" y="28"/>
                    <a:pt x="1" y="35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45" y="0"/>
                    <a:pt x="0" y="3"/>
                  </a:cubicBezTo>
                  <a:close/>
                </a:path>
              </a:pathLst>
            </a:custGeom>
            <a:solidFill>
              <a:srgbClr val="454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27">
              <a:extLst>
                <a:ext uri="{FF2B5EF4-FFF2-40B4-BE49-F238E27FC236}">
                  <a16:creationId xmlns:a16="http://schemas.microsoft.com/office/drawing/2014/main" id="{F5D1BAA4-8DFF-4D66-B825-DDAC53899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41"/>
              <a:ext cx="493" cy="20"/>
            </a:xfrm>
            <a:custGeom>
              <a:avLst/>
              <a:gdLst>
                <a:gd name="T0" fmla="*/ 0 w 493"/>
                <a:gd name="T1" fmla="*/ 0 h 20"/>
                <a:gd name="T2" fmla="*/ 1 w 493"/>
                <a:gd name="T3" fmla="*/ 20 h 20"/>
                <a:gd name="T4" fmla="*/ 493 w 493"/>
                <a:gd name="T5" fmla="*/ 14 h 20"/>
                <a:gd name="T6" fmla="*/ 0 w 49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3" h="20">
                  <a:moveTo>
                    <a:pt x="0" y="0"/>
                  </a:moveTo>
                  <a:lnTo>
                    <a:pt x="1" y="20"/>
                  </a:lnTo>
                  <a:lnTo>
                    <a:pt x="49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28">
              <a:extLst>
                <a:ext uri="{FF2B5EF4-FFF2-40B4-BE49-F238E27FC236}">
                  <a16:creationId xmlns:a16="http://schemas.microsoft.com/office/drawing/2014/main" id="{71EABB16-9880-4933-A164-D9D0749C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405"/>
              <a:ext cx="1130" cy="27"/>
            </a:xfrm>
            <a:custGeom>
              <a:avLst/>
              <a:gdLst>
                <a:gd name="T0" fmla="*/ 0 w 715"/>
                <a:gd name="T1" fmla="*/ 0 h 16"/>
                <a:gd name="T2" fmla="*/ 2823 w 715"/>
                <a:gd name="T3" fmla="*/ 0 h 16"/>
                <a:gd name="T4" fmla="*/ 0 w 71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5" h="16">
                  <a:moveTo>
                    <a:pt x="0" y="0"/>
                  </a:moveTo>
                  <a:cubicBezTo>
                    <a:pt x="715" y="0"/>
                    <a:pt x="715" y="0"/>
                    <a:pt x="715" y="0"/>
                  </a:cubicBezTo>
                  <a:cubicBezTo>
                    <a:pt x="715" y="0"/>
                    <a:pt x="12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29">
              <a:extLst>
                <a:ext uri="{FF2B5EF4-FFF2-40B4-BE49-F238E27FC236}">
                  <a16:creationId xmlns:a16="http://schemas.microsoft.com/office/drawing/2014/main" id="{B708F914-AAAB-4C53-B121-DC3FF1AB4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732"/>
              <a:ext cx="592" cy="33"/>
            </a:xfrm>
            <a:custGeom>
              <a:avLst/>
              <a:gdLst>
                <a:gd name="T0" fmla="*/ 1470 w 375"/>
                <a:gd name="T1" fmla="*/ 89 h 20"/>
                <a:gd name="T2" fmla="*/ 0 w 375"/>
                <a:gd name="T3" fmla="*/ 0 h 20"/>
                <a:gd name="T4" fmla="*/ 1476 w 37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" h="20">
                  <a:moveTo>
                    <a:pt x="374" y="20"/>
                  </a:moveTo>
                  <a:cubicBezTo>
                    <a:pt x="261" y="20"/>
                    <a:pt x="132" y="16"/>
                    <a:pt x="0" y="0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49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30">
              <a:extLst>
                <a:ext uri="{FF2B5EF4-FFF2-40B4-BE49-F238E27FC236}">
                  <a16:creationId xmlns:a16="http://schemas.microsoft.com/office/drawing/2014/main" id="{E79B781E-121F-4E9B-A0E8-B934E2548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1732"/>
              <a:ext cx="578" cy="33"/>
            </a:xfrm>
            <a:custGeom>
              <a:avLst/>
              <a:gdLst>
                <a:gd name="T0" fmla="*/ 5 w 366"/>
                <a:gd name="T1" fmla="*/ 0 h 20"/>
                <a:gd name="T2" fmla="*/ 1442 w 366"/>
                <a:gd name="T3" fmla="*/ 0 h 20"/>
                <a:gd name="T4" fmla="*/ 0 w 366"/>
                <a:gd name="T5" fmla="*/ 8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0">
                  <a:moveTo>
                    <a:pt x="1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13" y="19"/>
                    <a:pt x="0" y="20"/>
                  </a:cubicBezTo>
                </a:path>
              </a:pathLst>
            </a:custGeom>
            <a:solidFill>
              <a:srgbClr val="313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31">
              <a:extLst>
                <a:ext uri="{FF2B5EF4-FFF2-40B4-BE49-F238E27FC236}">
                  <a16:creationId xmlns:a16="http://schemas.microsoft.com/office/drawing/2014/main" id="{1C580A8B-F192-4620-95DA-AE5C213B7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770" cy="741"/>
            </a:xfrm>
            <a:custGeom>
              <a:avLst/>
              <a:gdLst>
                <a:gd name="T0" fmla="*/ 1924 w 487"/>
                <a:gd name="T1" fmla="*/ 2102 h 440"/>
                <a:gd name="T2" fmla="*/ 666 w 487"/>
                <a:gd name="T3" fmla="*/ 2102 h 440"/>
                <a:gd name="T4" fmla="*/ 0 w 487"/>
                <a:gd name="T5" fmla="*/ 1251 h 440"/>
                <a:gd name="T6" fmla="*/ 0 w 487"/>
                <a:gd name="T7" fmla="*/ 854 h 440"/>
                <a:gd name="T8" fmla="*/ 666 w 487"/>
                <a:gd name="T9" fmla="*/ 0 h 440"/>
                <a:gd name="T10" fmla="*/ 177 w 487"/>
                <a:gd name="T11" fmla="*/ 1061 h 440"/>
                <a:gd name="T12" fmla="*/ 761 w 487"/>
                <a:gd name="T13" fmla="*/ 1925 h 440"/>
                <a:gd name="T14" fmla="*/ 1924 w 487"/>
                <a:gd name="T15" fmla="*/ 2102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7" h="440">
                  <a:moveTo>
                    <a:pt x="487" y="440"/>
                  </a:move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168" y="0"/>
                    <a:pt x="38" y="12"/>
                    <a:pt x="45" y="222"/>
                  </a:cubicBezTo>
                  <a:cubicBezTo>
                    <a:pt x="50" y="366"/>
                    <a:pt x="90" y="403"/>
                    <a:pt x="192" y="403"/>
                  </a:cubicBezTo>
                  <a:cubicBezTo>
                    <a:pt x="293" y="403"/>
                    <a:pt x="487" y="440"/>
                    <a:pt x="487" y="440"/>
                  </a:cubicBezTo>
                  <a:close/>
                </a:path>
              </a:pathLst>
            </a:custGeom>
            <a:solidFill>
              <a:srgbClr val="BF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32">
              <a:extLst>
                <a:ext uri="{FF2B5EF4-FFF2-40B4-BE49-F238E27FC236}">
                  <a16:creationId xmlns:a16="http://schemas.microsoft.com/office/drawing/2014/main" id="{859422F1-7CE4-4439-803C-D0FC6F88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1470"/>
              <a:ext cx="105" cy="346"/>
            </a:xfrm>
            <a:custGeom>
              <a:avLst/>
              <a:gdLst>
                <a:gd name="T0" fmla="*/ 266 w 66"/>
                <a:gd name="T1" fmla="*/ 484 h 205"/>
                <a:gd name="T2" fmla="*/ 142 w 66"/>
                <a:gd name="T3" fmla="*/ 986 h 205"/>
                <a:gd name="T4" fmla="*/ 0 w 66"/>
                <a:gd name="T5" fmla="*/ 484 h 205"/>
                <a:gd name="T6" fmla="*/ 124 w 66"/>
                <a:gd name="T7" fmla="*/ 0 h 205"/>
                <a:gd name="T8" fmla="*/ 266 w 66"/>
                <a:gd name="T9" fmla="*/ 48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05">
                  <a:moveTo>
                    <a:pt x="66" y="101"/>
                  </a:moveTo>
                  <a:cubicBezTo>
                    <a:pt x="66" y="141"/>
                    <a:pt x="54" y="205"/>
                    <a:pt x="35" y="205"/>
                  </a:cubicBezTo>
                  <a:cubicBezTo>
                    <a:pt x="17" y="205"/>
                    <a:pt x="0" y="141"/>
                    <a:pt x="0" y="101"/>
                  </a:cubicBezTo>
                  <a:cubicBezTo>
                    <a:pt x="0" y="61"/>
                    <a:pt x="13" y="0"/>
                    <a:pt x="31" y="0"/>
                  </a:cubicBezTo>
                  <a:cubicBezTo>
                    <a:pt x="49" y="0"/>
                    <a:pt x="66" y="61"/>
                    <a:pt x="66" y="101"/>
                  </a:cubicBezTo>
                  <a:close/>
                </a:path>
              </a:pathLst>
            </a:custGeom>
            <a:solidFill>
              <a:srgbClr val="BF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Oval 33">
              <a:extLst>
                <a:ext uri="{FF2B5EF4-FFF2-40B4-BE49-F238E27FC236}">
                  <a16:creationId xmlns:a16="http://schemas.microsoft.com/office/drawing/2014/main" id="{9F8E8629-720B-4F41-8729-CC99F6B0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398"/>
              <a:ext cx="26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7" name="Oval 34">
              <a:extLst>
                <a:ext uri="{FF2B5EF4-FFF2-40B4-BE49-F238E27FC236}">
                  <a16:creationId xmlns:a16="http://schemas.microsoft.com/office/drawing/2014/main" id="{A906CE7C-6E1F-46B3-A57F-5BB07EB2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452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8" name="Oval 35">
              <a:extLst>
                <a:ext uri="{FF2B5EF4-FFF2-40B4-BE49-F238E27FC236}">
                  <a16:creationId xmlns:a16="http://schemas.microsoft.com/office/drawing/2014/main" id="{4F817F53-3166-4787-9F2F-2E10B871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538"/>
              <a:ext cx="27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9" name="Freeform 36">
              <a:extLst>
                <a:ext uri="{FF2B5EF4-FFF2-40B4-BE49-F238E27FC236}">
                  <a16:creationId xmlns:a16="http://schemas.microsoft.com/office/drawing/2014/main" id="{B395F744-3B2E-4811-A265-ACFA2844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430"/>
              <a:ext cx="67" cy="266"/>
            </a:xfrm>
            <a:custGeom>
              <a:avLst/>
              <a:gdLst>
                <a:gd name="T0" fmla="*/ 73 w 42"/>
                <a:gd name="T1" fmla="*/ 167 h 158"/>
                <a:gd name="T2" fmla="*/ 97 w 42"/>
                <a:gd name="T3" fmla="*/ 754 h 158"/>
                <a:gd name="T4" fmla="*/ 136 w 42"/>
                <a:gd name="T5" fmla="*/ 273 h 158"/>
                <a:gd name="T6" fmla="*/ 0 w 42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8">
                  <a:moveTo>
                    <a:pt x="18" y="35"/>
                  </a:moveTo>
                  <a:cubicBezTo>
                    <a:pt x="35" y="78"/>
                    <a:pt x="19" y="116"/>
                    <a:pt x="24" y="158"/>
                  </a:cubicBezTo>
                  <a:cubicBezTo>
                    <a:pt x="40" y="131"/>
                    <a:pt x="42" y="87"/>
                    <a:pt x="33" y="57"/>
                  </a:cubicBezTo>
                  <a:cubicBezTo>
                    <a:pt x="27" y="35"/>
                    <a:pt x="5" y="18"/>
                    <a:pt x="0" y="0"/>
                  </a:cubicBezTo>
                </a:path>
              </a:pathLst>
            </a:cu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Oval 37">
              <a:extLst>
                <a:ext uri="{FF2B5EF4-FFF2-40B4-BE49-F238E27FC236}">
                  <a16:creationId xmlns:a16="http://schemas.microsoft.com/office/drawing/2014/main" id="{F9394690-D089-41EE-A253-9DFEC536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1408"/>
              <a:ext cx="58" cy="78"/>
            </a:xfrm>
            <a:prstGeom prst="ellipse">
              <a:avLst/>
            </a:pr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01" name="Oval 38">
              <a:extLst>
                <a:ext uri="{FF2B5EF4-FFF2-40B4-BE49-F238E27FC236}">
                  <a16:creationId xmlns:a16="http://schemas.microsoft.com/office/drawing/2014/main" id="{512BD351-1470-4985-AED6-1ABBBEB9B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1514"/>
              <a:ext cx="28" cy="44"/>
            </a:xfrm>
            <a:prstGeom prst="ellipse">
              <a:avLst/>
            </a:pr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02" name="Freeform 39">
              <a:extLst>
                <a:ext uri="{FF2B5EF4-FFF2-40B4-BE49-F238E27FC236}">
                  <a16:creationId xmlns:a16="http://schemas.microsoft.com/office/drawing/2014/main" id="{F6A5AFF8-5D2A-4680-8B13-11FB0B15B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1725" cy="741"/>
            </a:xfrm>
            <a:custGeom>
              <a:avLst/>
              <a:gdLst>
                <a:gd name="T0" fmla="*/ 4305 w 1092"/>
                <a:gd name="T1" fmla="*/ 1251 h 440"/>
                <a:gd name="T2" fmla="*/ 3643 w 1092"/>
                <a:gd name="T3" fmla="*/ 2102 h 440"/>
                <a:gd name="T4" fmla="*/ 662 w 1092"/>
                <a:gd name="T5" fmla="*/ 2102 h 440"/>
                <a:gd name="T6" fmla="*/ 0 w 1092"/>
                <a:gd name="T7" fmla="*/ 1251 h 440"/>
                <a:gd name="T8" fmla="*/ 0 w 1092"/>
                <a:gd name="T9" fmla="*/ 854 h 440"/>
                <a:gd name="T10" fmla="*/ 662 w 1092"/>
                <a:gd name="T11" fmla="*/ 0 h 440"/>
                <a:gd name="T12" fmla="*/ 3643 w 1092"/>
                <a:gd name="T13" fmla="*/ 0 h 440"/>
                <a:gd name="T14" fmla="*/ 4305 w 1092"/>
                <a:gd name="T15" fmla="*/ 854 h 440"/>
                <a:gd name="T16" fmla="*/ 4305 w 1092"/>
                <a:gd name="T17" fmla="*/ 1251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1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9"/>
                  </a:cubicBezTo>
                  <a:lnTo>
                    <a:pt x="1092" y="262"/>
                  </a:ln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40">
              <a:extLst>
                <a:ext uri="{FF2B5EF4-FFF2-40B4-BE49-F238E27FC236}">
                  <a16:creationId xmlns:a16="http://schemas.microsoft.com/office/drawing/2014/main" id="{DFB6D431-9011-4A22-9B35-E2455620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261"/>
              <a:ext cx="54" cy="144"/>
            </a:xfrm>
            <a:custGeom>
              <a:avLst/>
              <a:gdLst>
                <a:gd name="T0" fmla="*/ 0 w 34"/>
                <a:gd name="T1" fmla="*/ 0 h 85"/>
                <a:gd name="T2" fmla="*/ 137 w 34"/>
                <a:gd name="T3" fmla="*/ 413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5">
                  <a:moveTo>
                    <a:pt x="0" y="0"/>
                  </a:moveTo>
                  <a:cubicBezTo>
                    <a:pt x="0" y="0"/>
                    <a:pt x="29" y="38"/>
                    <a:pt x="34" y="85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41">
              <a:extLst>
                <a:ext uri="{FF2B5EF4-FFF2-40B4-BE49-F238E27FC236}">
                  <a16:creationId xmlns:a16="http://schemas.microsoft.com/office/drawing/2014/main" id="{EA5B7BE8-9013-43DD-9C86-F0921753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743"/>
              <a:ext cx="60" cy="236"/>
            </a:xfrm>
            <a:custGeom>
              <a:avLst/>
              <a:gdLst>
                <a:gd name="T0" fmla="*/ 150 w 38"/>
                <a:gd name="T1" fmla="*/ 0 h 140"/>
                <a:gd name="T2" fmla="*/ 0 w 38"/>
                <a:gd name="T3" fmla="*/ 671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cubicBezTo>
                    <a:pt x="38" y="0"/>
                    <a:pt x="31" y="94"/>
                    <a:pt x="0" y="140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" name="Group 42">
            <a:extLst>
              <a:ext uri="{FF2B5EF4-FFF2-40B4-BE49-F238E27FC236}">
                <a16:creationId xmlns:a16="http://schemas.microsoft.com/office/drawing/2014/main" id="{104932AA-8276-4A75-A7D5-2A181A6AB23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114800"/>
            <a:ext cx="2133600" cy="1800225"/>
            <a:chOff x="3408" y="2352"/>
            <a:chExt cx="1581" cy="1335"/>
          </a:xfrm>
        </p:grpSpPr>
        <p:sp>
          <p:nvSpPr>
            <p:cNvPr id="14368" name="Freeform 43">
              <a:extLst>
                <a:ext uri="{FF2B5EF4-FFF2-40B4-BE49-F238E27FC236}">
                  <a16:creationId xmlns:a16="http://schemas.microsoft.com/office/drawing/2014/main" id="{8A1C1D10-D5BC-4795-96B3-37A136249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52"/>
              <a:ext cx="1579" cy="1277"/>
            </a:xfrm>
            <a:custGeom>
              <a:avLst/>
              <a:gdLst>
                <a:gd name="T0" fmla="*/ 2712 w 1168"/>
                <a:gd name="T1" fmla="*/ 738 h 886"/>
                <a:gd name="T2" fmla="*/ 1760 w 1168"/>
                <a:gd name="T3" fmla="*/ 2326 h 886"/>
                <a:gd name="T4" fmla="*/ 173 w 1168"/>
                <a:gd name="T5" fmla="*/ 1916 h 886"/>
                <a:gd name="T6" fmla="*/ 1126 w 1168"/>
                <a:gd name="T7" fmla="*/ 326 h 886"/>
                <a:gd name="T8" fmla="*/ 2712 w 1168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8" h="886">
                  <a:moveTo>
                    <a:pt x="1098" y="246"/>
                  </a:moveTo>
                  <a:cubicBezTo>
                    <a:pt x="1168" y="431"/>
                    <a:pt x="996" y="669"/>
                    <a:pt x="712" y="777"/>
                  </a:cubicBezTo>
                  <a:cubicBezTo>
                    <a:pt x="428" y="886"/>
                    <a:pt x="141" y="824"/>
                    <a:pt x="70" y="640"/>
                  </a:cubicBezTo>
                  <a:cubicBezTo>
                    <a:pt x="0" y="455"/>
                    <a:pt x="172" y="217"/>
                    <a:pt x="456" y="109"/>
                  </a:cubicBezTo>
                  <a:cubicBezTo>
                    <a:pt x="740" y="0"/>
                    <a:pt x="1027" y="62"/>
                    <a:pt x="1098" y="246"/>
                  </a:cubicBezTo>
                  <a:close/>
                </a:path>
              </a:pathLst>
            </a:custGeom>
            <a:solidFill>
              <a:srgbClr val="45C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44">
              <a:extLst>
                <a:ext uri="{FF2B5EF4-FFF2-40B4-BE49-F238E27FC236}">
                  <a16:creationId xmlns:a16="http://schemas.microsoft.com/office/drawing/2014/main" id="{A6A0E2AC-0C91-4984-AFA6-62BAA613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465"/>
              <a:ext cx="1025" cy="802"/>
            </a:xfrm>
            <a:custGeom>
              <a:avLst/>
              <a:gdLst>
                <a:gd name="T0" fmla="*/ 1785 w 758"/>
                <a:gd name="T1" fmla="*/ 537 h 556"/>
                <a:gd name="T2" fmla="*/ 1095 w 758"/>
                <a:gd name="T3" fmla="*/ 1504 h 556"/>
                <a:gd name="T4" fmla="*/ 87 w 758"/>
                <a:gd name="T5" fmla="*/ 1132 h 556"/>
                <a:gd name="T6" fmla="*/ 778 w 758"/>
                <a:gd name="T7" fmla="*/ 163 h 556"/>
                <a:gd name="T8" fmla="*/ 1785 w 758"/>
                <a:gd name="T9" fmla="*/ 537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8" h="556">
                  <a:moveTo>
                    <a:pt x="722" y="179"/>
                  </a:moveTo>
                  <a:cubicBezTo>
                    <a:pt x="758" y="302"/>
                    <a:pt x="633" y="447"/>
                    <a:pt x="443" y="501"/>
                  </a:cubicBezTo>
                  <a:cubicBezTo>
                    <a:pt x="254" y="556"/>
                    <a:pt x="71" y="501"/>
                    <a:pt x="35" y="377"/>
                  </a:cubicBezTo>
                  <a:cubicBezTo>
                    <a:pt x="0" y="254"/>
                    <a:pt x="125" y="109"/>
                    <a:pt x="314" y="54"/>
                  </a:cubicBezTo>
                  <a:cubicBezTo>
                    <a:pt x="504" y="0"/>
                    <a:pt x="686" y="55"/>
                    <a:pt x="722" y="179"/>
                  </a:cubicBezTo>
                  <a:close/>
                </a:path>
              </a:pathLst>
            </a:custGeom>
            <a:solidFill>
              <a:srgbClr val="5BD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45">
              <a:extLst>
                <a:ext uri="{FF2B5EF4-FFF2-40B4-BE49-F238E27FC236}">
                  <a16:creationId xmlns:a16="http://schemas.microsoft.com/office/drawing/2014/main" id="{A9380818-43A2-4F0A-B977-8A58904B4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447"/>
              <a:ext cx="883" cy="700"/>
            </a:xfrm>
            <a:custGeom>
              <a:avLst/>
              <a:gdLst>
                <a:gd name="T0" fmla="*/ 0 w 653"/>
                <a:gd name="T1" fmla="*/ 1452 h 486"/>
                <a:gd name="T2" fmla="*/ 1615 w 653"/>
                <a:gd name="T3" fmla="*/ 0 h 486"/>
                <a:gd name="T4" fmla="*/ 0 w 653"/>
                <a:gd name="T5" fmla="*/ 1452 h 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3" h="486">
                  <a:moveTo>
                    <a:pt x="0" y="486"/>
                  </a:moveTo>
                  <a:cubicBezTo>
                    <a:pt x="0" y="486"/>
                    <a:pt x="16" y="69"/>
                    <a:pt x="653" y="0"/>
                  </a:cubicBezTo>
                  <a:cubicBezTo>
                    <a:pt x="653" y="0"/>
                    <a:pt x="121" y="165"/>
                    <a:pt x="0" y="486"/>
                  </a:cubicBezTo>
                  <a:close/>
                </a:path>
              </a:pathLst>
            </a:custGeom>
            <a:solidFill>
              <a:srgbClr val="86E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6">
              <a:extLst>
                <a:ext uri="{FF2B5EF4-FFF2-40B4-BE49-F238E27FC236}">
                  <a16:creationId xmlns:a16="http://schemas.microsoft.com/office/drawing/2014/main" id="{62385959-44D9-42A4-AFB2-5EF6EFF2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497"/>
              <a:ext cx="615" cy="489"/>
            </a:xfrm>
            <a:custGeom>
              <a:avLst/>
              <a:gdLst>
                <a:gd name="T0" fmla="*/ 0 w 455"/>
                <a:gd name="T1" fmla="*/ 1017 h 339"/>
                <a:gd name="T2" fmla="*/ 1123 w 455"/>
                <a:gd name="T3" fmla="*/ 0 h 339"/>
                <a:gd name="T4" fmla="*/ 0 w 455"/>
                <a:gd name="T5" fmla="*/ 1017 h 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339">
                  <a:moveTo>
                    <a:pt x="0" y="339"/>
                  </a:moveTo>
                  <a:cubicBezTo>
                    <a:pt x="0" y="339"/>
                    <a:pt x="86" y="112"/>
                    <a:pt x="455" y="0"/>
                  </a:cubicBezTo>
                  <a:cubicBezTo>
                    <a:pt x="455" y="0"/>
                    <a:pt x="129" y="123"/>
                    <a:pt x="0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7">
              <a:extLst>
                <a:ext uri="{FF2B5EF4-FFF2-40B4-BE49-F238E27FC236}">
                  <a16:creationId xmlns:a16="http://schemas.microsoft.com/office/drawing/2014/main" id="{933A0290-4D13-4C37-938C-E32E58174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804"/>
              <a:ext cx="40" cy="32"/>
            </a:xfrm>
            <a:custGeom>
              <a:avLst/>
              <a:gdLst>
                <a:gd name="T0" fmla="*/ 74 w 29"/>
                <a:gd name="T1" fmla="*/ 19 h 22"/>
                <a:gd name="T2" fmla="*/ 47 w 29"/>
                <a:gd name="T3" fmla="*/ 60 h 22"/>
                <a:gd name="T4" fmla="*/ 6 w 29"/>
                <a:gd name="T5" fmla="*/ 48 h 22"/>
                <a:gd name="T6" fmla="*/ 32 w 29"/>
                <a:gd name="T7" fmla="*/ 6 h 22"/>
                <a:gd name="T8" fmla="*/ 74 w 29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2">
                  <a:moveTo>
                    <a:pt x="28" y="6"/>
                  </a:moveTo>
                  <a:cubicBezTo>
                    <a:pt x="29" y="11"/>
                    <a:pt x="25" y="16"/>
                    <a:pt x="18" y="19"/>
                  </a:cubicBezTo>
                  <a:cubicBezTo>
                    <a:pt x="11" y="22"/>
                    <a:pt x="4" y="20"/>
                    <a:pt x="2" y="16"/>
                  </a:cubicBezTo>
                  <a:cubicBezTo>
                    <a:pt x="0" y="11"/>
                    <a:pt x="5" y="5"/>
                    <a:pt x="12" y="2"/>
                  </a:cubicBezTo>
                  <a:cubicBezTo>
                    <a:pt x="19" y="0"/>
                    <a:pt x="26" y="1"/>
                    <a:pt x="2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8">
              <a:extLst>
                <a:ext uri="{FF2B5EF4-FFF2-40B4-BE49-F238E27FC236}">
                  <a16:creationId xmlns:a16="http://schemas.microsoft.com/office/drawing/2014/main" id="{FC644952-A5E0-4F73-A117-4A978C0A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775"/>
              <a:ext cx="28" cy="24"/>
            </a:xfrm>
            <a:custGeom>
              <a:avLst/>
              <a:gdLst>
                <a:gd name="T0" fmla="*/ 48 w 21"/>
                <a:gd name="T1" fmla="*/ 14 h 16"/>
                <a:gd name="T2" fmla="*/ 31 w 21"/>
                <a:gd name="T3" fmla="*/ 48 h 16"/>
                <a:gd name="T4" fmla="*/ 1 w 21"/>
                <a:gd name="T5" fmla="*/ 39 h 16"/>
                <a:gd name="T6" fmla="*/ 20 w 21"/>
                <a:gd name="T7" fmla="*/ 8 h 16"/>
                <a:gd name="T8" fmla="*/ 48 w 21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4"/>
                  </a:moveTo>
                  <a:cubicBezTo>
                    <a:pt x="21" y="7"/>
                    <a:pt x="18" y="12"/>
                    <a:pt x="13" y="14"/>
                  </a:cubicBezTo>
                  <a:cubicBezTo>
                    <a:pt x="8" y="16"/>
                    <a:pt x="2" y="14"/>
                    <a:pt x="1" y="11"/>
                  </a:cubicBezTo>
                  <a:cubicBezTo>
                    <a:pt x="0" y="8"/>
                    <a:pt x="3" y="4"/>
                    <a:pt x="8" y="2"/>
                  </a:cubicBezTo>
                  <a:cubicBezTo>
                    <a:pt x="13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9">
              <a:extLst>
                <a:ext uri="{FF2B5EF4-FFF2-40B4-BE49-F238E27FC236}">
                  <a16:creationId xmlns:a16="http://schemas.microsoft.com/office/drawing/2014/main" id="{854D7C28-B764-43D4-91F2-E65C0A81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194"/>
              <a:ext cx="1019" cy="493"/>
            </a:xfrm>
            <a:custGeom>
              <a:avLst/>
              <a:gdLst>
                <a:gd name="T0" fmla="*/ 0 w 754"/>
                <a:gd name="T1" fmla="*/ 564 h 342"/>
                <a:gd name="T2" fmla="*/ 1861 w 754"/>
                <a:gd name="T3" fmla="*/ 0 h 342"/>
                <a:gd name="T4" fmla="*/ 0 w 754"/>
                <a:gd name="T5" fmla="*/ 564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4" h="342">
                  <a:moveTo>
                    <a:pt x="0" y="188"/>
                  </a:moveTo>
                  <a:cubicBezTo>
                    <a:pt x="0" y="188"/>
                    <a:pt x="390" y="342"/>
                    <a:pt x="754" y="0"/>
                  </a:cubicBezTo>
                  <a:cubicBezTo>
                    <a:pt x="754" y="0"/>
                    <a:pt x="393" y="280"/>
                    <a:pt x="0" y="188"/>
                  </a:cubicBezTo>
                  <a:close/>
                </a:path>
              </a:pathLst>
            </a:custGeom>
            <a:solidFill>
              <a:srgbClr val="3DB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50">
              <a:extLst>
                <a:ext uri="{FF2B5EF4-FFF2-40B4-BE49-F238E27FC236}">
                  <a16:creationId xmlns:a16="http://schemas.microsoft.com/office/drawing/2014/main" id="{81C61C28-0582-44E5-9245-2675B5C5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352"/>
              <a:ext cx="1581" cy="1277"/>
            </a:xfrm>
            <a:custGeom>
              <a:avLst/>
              <a:gdLst>
                <a:gd name="T0" fmla="*/ 2718 w 1169"/>
                <a:gd name="T1" fmla="*/ 738 h 886"/>
                <a:gd name="T2" fmla="*/ 1764 w 1169"/>
                <a:gd name="T3" fmla="*/ 2326 h 886"/>
                <a:gd name="T4" fmla="*/ 176 w 1169"/>
                <a:gd name="T5" fmla="*/ 1913 h 886"/>
                <a:gd name="T6" fmla="*/ 1131 w 1169"/>
                <a:gd name="T7" fmla="*/ 326 h 886"/>
                <a:gd name="T8" fmla="*/ 2718 w 1169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886">
                  <a:moveTo>
                    <a:pt x="1099" y="246"/>
                  </a:moveTo>
                  <a:cubicBezTo>
                    <a:pt x="1169" y="431"/>
                    <a:pt x="996" y="669"/>
                    <a:pt x="713" y="777"/>
                  </a:cubicBezTo>
                  <a:cubicBezTo>
                    <a:pt x="429" y="886"/>
                    <a:pt x="142" y="824"/>
                    <a:pt x="71" y="639"/>
                  </a:cubicBezTo>
                  <a:cubicBezTo>
                    <a:pt x="0" y="455"/>
                    <a:pt x="173" y="217"/>
                    <a:pt x="457" y="109"/>
                  </a:cubicBezTo>
                  <a:cubicBezTo>
                    <a:pt x="741" y="0"/>
                    <a:pt x="1028" y="62"/>
                    <a:pt x="1099" y="246"/>
                  </a:cubicBez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51">
              <a:extLst>
                <a:ext uri="{FF2B5EF4-FFF2-40B4-BE49-F238E27FC236}">
                  <a16:creationId xmlns:a16="http://schemas.microsoft.com/office/drawing/2014/main" id="{2C090E14-6654-40B6-BB72-7E3304C9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2465"/>
              <a:ext cx="359" cy="218"/>
            </a:xfrm>
            <a:custGeom>
              <a:avLst/>
              <a:gdLst>
                <a:gd name="T0" fmla="*/ 652 w 266"/>
                <a:gd name="T1" fmla="*/ 219 h 151"/>
                <a:gd name="T2" fmla="*/ 329 w 266"/>
                <a:gd name="T3" fmla="*/ 452 h 151"/>
                <a:gd name="T4" fmla="*/ 1 w 266"/>
                <a:gd name="T5" fmla="*/ 235 h 151"/>
                <a:gd name="T6" fmla="*/ 324 w 266"/>
                <a:gd name="T7" fmla="*/ 1 h 151"/>
                <a:gd name="T8" fmla="*/ 652 w 266"/>
                <a:gd name="T9" fmla="*/ 21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51">
                  <a:moveTo>
                    <a:pt x="265" y="73"/>
                  </a:moveTo>
                  <a:cubicBezTo>
                    <a:pt x="266" y="114"/>
                    <a:pt x="207" y="148"/>
                    <a:pt x="134" y="150"/>
                  </a:cubicBezTo>
                  <a:cubicBezTo>
                    <a:pt x="62" y="151"/>
                    <a:pt x="2" y="119"/>
                    <a:pt x="1" y="78"/>
                  </a:cubicBezTo>
                  <a:cubicBezTo>
                    <a:pt x="0" y="37"/>
                    <a:pt x="59" y="3"/>
                    <a:pt x="132" y="1"/>
                  </a:cubicBezTo>
                  <a:cubicBezTo>
                    <a:pt x="205" y="0"/>
                    <a:pt x="264" y="32"/>
                    <a:pt x="265" y="73"/>
                  </a:cubicBezTo>
                  <a:close/>
                </a:path>
              </a:pathLst>
            </a:custGeom>
            <a:solidFill>
              <a:srgbClr val="86E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Oval 52">
              <a:extLst>
                <a:ext uri="{FF2B5EF4-FFF2-40B4-BE49-F238E27FC236}">
                  <a16:creationId xmlns:a16="http://schemas.microsoft.com/office/drawing/2014/main" id="{4E5098AB-9020-4932-BA50-01B5309A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2487"/>
              <a:ext cx="58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78" name="Freeform 53">
              <a:extLst>
                <a:ext uri="{FF2B5EF4-FFF2-40B4-BE49-F238E27FC236}">
                  <a16:creationId xmlns:a16="http://schemas.microsoft.com/office/drawing/2014/main" id="{CAC7A1D1-7697-4990-96C6-D5B568D9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515"/>
              <a:ext cx="40" cy="34"/>
            </a:xfrm>
            <a:custGeom>
              <a:avLst/>
              <a:gdLst>
                <a:gd name="T0" fmla="*/ 65 w 30"/>
                <a:gd name="T1" fmla="*/ 47 h 24"/>
                <a:gd name="T2" fmla="*/ 28 w 30"/>
                <a:gd name="T3" fmla="*/ 62 h 24"/>
                <a:gd name="T4" fmla="*/ 5 w 30"/>
                <a:gd name="T5" fmla="*/ 23 h 24"/>
                <a:gd name="T6" fmla="*/ 43 w 30"/>
                <a:gd name="T7" fmla="*/ 6 h 24"/>
                <a:gd name="T8" fmla="*/ 65 w 30"/>
                <a:gd name="T9" fmla="*/ 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4">
                  <a:moveTo>
                    <a:pt x="28" y="16"/>
                  </a:moveTo>
                  <a:cubicBezTo>
                    <a:pt x="26" y="22"/>
                    <a:pt x="19" y="24"/>
                    <a:pt x="12" y="22"/>
                  </a:cubicBezTo>
                  <a:cubicBezTo>
                    <a:pt x="4" y="20"/>
                    <a:pt x="0" y="13"/>
                    <a:pt x="2" y="8"/>
                  </a:cubicBezTo>
                  <a:cubicBezTo>
                    <a:pt x="3" y="3"/>
                    <a:pt x="11" y="0"/>
                    <a:pt x="18" y="2"/>
                  </a:cubicBezTo>
                  <a:cubicBezTo>
                    <a:pt x="25" y="5"/>
                    <a:pt x="30" y="11"/>
                    <a:pt x="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1">
            <a:extLst>
              <a:ext uri="{FF2B5EF4-FFF2-40B4-BE49-F238E27FC236}">
                <a16:creationId xmlns:a16="http://schemas.microsoft.com/office/drawing/2014/main" id="{F56EB42E-CEA2-4EBD-BBC6-8C4EBF74D4B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114800"/>
            <a:ext cx="2590800" cy="1023938"/>
            <a:chOff x="864" y="2592"/>
            <a:chExt cx="1632" cy="645"/>
          </a:xfrm>
        </p:grpSpPr>
        <p:sp>
          <p:nvSpPr>
            <p:cNvPr id="14342" name="Freeform 55">
              <a:extLst>
                <a:ext uri="{FF2B5EF4-FFF2-40B4-BE49-F238E27FC236}">
                  <a16:creationId xmlns:a16="http://schemas.microsoft.com/office/drawing/2014/main" id="{D2C512EE-C033-47CC-9862-CFE2F100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3645 w 1092"/>
                <a:gd name="T1" fmla="*/ 825 h 440"/>
                <a:gd name="T2" fmla="*/ 3085 w 1092"/>
                <a:gd name="T3" fmla="*/ 1387 h 440"/>
                <a:gd name="T4" fmla="*/ 560 w 1092"/>
                <a:gd name="T5" fmla="*/ 1387 h 440"/>
                <a:gd name="T6" fmla="*/ 0 w 1092"/>
                <a:gd name="T7" fmla="*/ 825 h 440"/>
                <a:gd name="T8" fmla="*/ 0 w 1092"/>
                <a:gd name="T9" fmla="*/ 561 h 440"/>
                <a:gd name="T10" fmla="*/ 560 w 1092"/>
                <a:gd name="T11" fmla="*/ 0 h 440"/>
                <a:gd name="T12" fmla="*/ 3085 w 1092"/>
                <a:gd name="T13" fmla="*/ 0 h 440"/>
                <a:gd name="T14" fmla="*/ 3645 w 1092"/>
                <a:gd name="T15" fmla="*/ 561 h 440"/>
                <a:gd name="T16" fmla="*/ 3645 w 1092"/>
                <a:gd name="T17" fmla="*/ 825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0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0"/>
                    <a:pt x="0" y="2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8"/>
                  </a:cubicBezTo>
                  <a:lnTo>
                    <a:pt x="1092" y="2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6">
              <a:extLst>
                <a:ext uri="{FF2B5EF4-FFF2-40B4-BE49-F238E27FC236}">
                  <a16:creationId xmlns:a16="http://schemas.microsoft.com/office/drawing/2014/main" id="{70B9D4F7-E00F-45C4-B465-C7062E179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592"/>
              <a:ext cx="807" cy="645"/>
            </a:xfrm>
            <a:custGeom>
              <a:avLst/>
              <a:gdLst>
                <a:gd name="T0" fmla="*/ 0 w 540"/>
                <a:gd name="T1" fmla="*/ 1387 h 440"/>
                <a:gd name="T2" fmla="*/ 1242 w 540"/>
                <a:gd name="T3" fmla="*/ 1387 h 440"/>
                <a:gd name="T4" fmla="*/ 1802 w 540"/>
                <a:gd name="T5" fmla="*/ 825 h 440"/>
                <a:gd name="T6" fmla="*/ 1802 w 540"/>
                <a:gd name="T7" fmla="*/ 561 h 440"/>
                <a:gd name="T8" fmla="*/ 1242 w 540"/>
                <a:gd name="T9" fmla="*/ 0 h 440"/>
                <a:gd name="T10" fmla="*/ 0 w 540"/>
                <a:gd name="T11" fmla="*/ 0 h 440"/>
                <a:gd name="T12" fmla="*/ 161 w 540"/>
                <a:gd name="T13" fmla="*/ 682 h 440"/>
                <a:gd name="T14" fmla="*/ 0 w 540"/>
                <a:gd name="T15" fmla="*/ 1387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40">
                  <a:moveTo>
                    <a:pt x="0" y="440"/>
                  </a:moveTo>
                  <a:cubicBezTo>
                    <a:pt x="372" y="440"/>
                    <a:pt x="372" y="440"/>
                    <a:pt x="372" y="440"/>
                  </a:cubicBezTo>
                  <a:cubicBezTo>
                    <a:pt x="465" y="440"/>
                    <a:pt x="540" y="360"/>
                    <a:pt x="540" y="262"/>
                  </a:cubicBezTo>
                  <a:cubicBezTo>
                    <a:pt x="540" y="178"/>
                    <a:pt x="540" y="178"/>
                    <a:pt x="540" y="178"/>
                  </a:cubicBezTo>
                  <a:cubicBezTo>
                    <a:pt x="540" y="80"/>
                    <a:pt x="465" y="0"/>
                    <a:pt x="3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28"/>
                    <a:pt x="48" y="216"/>
                  </a:cubicBezTo>
                  <a:cubicBezTo>
                    <a:pt x="48" y="404"/>
                    <a:pt x="0" y="440"/>
                    <a:pt x="0" y="440"/>
                  </a:cubicBezTo>
                  <a:close/>
                </a:path>
              </a:pathLst>
            </a:custGeom>
            <a:solidFill>
              <a:srgbClr val="D6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57">
              <a:extLst>
                <a:ext uri="{FF2B5EF4-FFF2-40B4-BE49-F238E27FC236}">
                  <a16:creationId xmlns:a16="http://schemas.microsoft.com/office/drawing/2014/main" id="{F587323D-83B2-4701-9532-A162198F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870" cy="645"/>
            </a:xfrm>
            <a:custGeom>
              <a:avLst/>
              <a:gdLst>
                <a:gd name="T0" fmla="*/ 1843 w 582"/>
                <a:gd name="T1" fmla="*/ 1387 h 440"/>
                <a:gd name="T2" fmla="*/ 559 w 582"/>
                <a:gd name="T3" fmla="*/ 1387 h 440"/>
                <a:gd name="T4" fmla="*/ 0 w 582"/>
                <a:gd name="T5" fmla="*/ 825 h 440"/>
                <a:gd name="T6" fmla="*/ 0 w 582"/>
                <a:gd name="T7" fmla="*/ 563 h 440"/>
                <a:gd name="T8" fmla="*/ 559 w 582"/>
                <a:gd name="T9" fmla="*/ 0 h 440"/>
                <a:gd name="T10" fmla="*/ 308 w 582"/>
                <a:gd name="T11" fmla="*/ 693 h 440"/>
                <a:gd name="T12" fmla="*/ 1736 w 582"/>
                <a:gd name="T13" fmla="*/ 1198 h 440"/>
                <a:gd name="T14" fmla="*/ 1945 w 582"/>
                <a:gd name="T15" fmla="*/ 1201 h 440"/>
                <a:gd name="T16" fmla="*/ 1843 w 582"/>
                <a:gd name="T17" fmla="*/ 1387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2" h="440">
                  <a:moveTo>
                    <a:pt x="552" y="440"/>
                  </a:moveTo>
                  <a:cubicBezTo>
                    <a:pt x="167" y="440"/>
                    <a:pt x="167" y="440"/>
                    <a:pt x="167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7" y="0"/>
                  </a:cubicBezTo>
                  <a:cubicBezTo>
                    <a:pt x="167" y="0"/>
                    <a:pt x="88" y="4"/>
                    <a:pt x="92" y="220"/>
                  </a:cubicBezTo>
                  <a:cubicBezTo>
                    <a:pt x="94" y="365"/>
                    <a:pt x="212" y="380"/>
                    <a:pt x="520" y="380"/>
                  </a:cubicBezTo>
                  <a:cubicBezTo>
                    <a:pt x="541" y="380"/>
                    <a:pt x="562" y="381"/>
                    <a:pt x="582" y="381"/>
                  </a:cubicBezTo>
                  <a:cubicBezTo>
                    <a:pt x="582" y="381"/>
                    <a:pt x="564" y="436"/>
                    <a:pt x="552" y="44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58">
              <a:extLst>
                <a:ext uri="{FF2B5EF4-FFF2-40B4-BE49-F238E27FC236}">
                  <a16:creationId xmlns:a16="http://schemas.microsoft.com/office/drawing/2014/main" id="{4C7F11E2-2EC4-4D34-B630-C7B78EA1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061"/>
              <a:ext cx="794" cy="176"/>
            </a:xfrm>
            <a:custGeom>
              <a:avLst/>
              <a:gdLst>
                <a:gd name="T0" fmla="*/ 0 w 531"/>
                <a:gd name="T1" fmla="*/ 378 h 120"/>
                <a:gd name="T2" fmla="*/ 1243 w 531"/>
                <a:gd name="T3" fmla="*/ 378 h 120"/>
                <a:gd name="T4" fmla="*/ 1775 w 531"/>
                <a:gd name="T5" fmla="*/ 0 h 120"/>
                <a:gd name="T6" fmla="*/ 100 w 531"/>
                <a:gd name="T7" fmla="*/ 192 h 120"/>
                <a:gd name="T8" fmla="*/ 0 w 531"/>
                <a:gd name="T9" fmla="*/ 378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120">
                  <a:moveTo>
                    <a:pt x="0" y="120"/>
                  </a:moveTo>
                  <a:cubicBezTo>
                    <a:pt x="372" y="120"/>
                    <a:pt x="372" y="120"/>
                    <a:pt x="372" y="120"/>
                  </a:cubicBezTo>
                  <a:cubicBezTo>
                    <a:pt x="446" y="120"/>
                    <a:pt x="508" y="70"/>
                    <a:pt x="531" y="0"/>
                  </a:cubicBezTo>
                  <a:cubicBezTo>
                    <a:pt x="459" y="78"/>
                    <a:pt x="300" y="63"/>
                    <a:pt x="30" y="61"/>
                  </a:cubicBezTo>
                  <a:cubicBezTo>
                    <a:pt x="30" y="61"/>
                    <a:pt x="18" y="104"/>
                    <a:pt x="0" y="120"/>
                  </a:cubicBezTo>
                  <a:close/>
                </a:path>
              </a:pathLst>
            </a:custGeom>
            <a:solidFill>
              <a:srgbClr val="CC1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Oval 59">
              <a:extLst>
                <a:ext uri="{FF2B5EF4-FFF2-40B4-BE49-F238E27FC236}">
                  <a16:creationId xmlns:a16="http://schemas.microsoft.com/office/drawing/2014/main" id="{83B900D7-CD8C-4915-9502-E8D4B3782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695"/>
              <a:ext cx="203" cy="46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7" name="Freeform 60">
              <a:extLst>
                <a:ext uri="{FF2B5EF4-FFF2-40B4-BE49-F238E27FC236}">
                  <a16:creationId xmlns:a16="http://schemas.microsoft.com/office/drawing/2014/main" id="{0BB35302-8291-4361-868D-536F28C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697"/>
              <a:ext cx="657" cy="413"/>
            </a:xfrm>
            <a:custGeom>
              <a:avLst/>
              <a:gdLst>
                <a:gd name="T0" fmla="*/ 0 w 439"/>
                <a:gd name="T1" fmla="*/ 63 h 281"/>
                <a:gd name="T2" fmla="*/ 67 w 439"/>
                <a:gd name="T3" fmla="*/ 422 h 281"/>
                <a:gd name="T4" fmla="*/ 127 w 439"/>
                <a:gd name="T5" fmla="*/ 723 h 281"/>
                <a:gd name="T6" fmla="*/ 1443 w 439"/>
                <a:gd name="T7" fmla="*/ 750 h 281"/>
                <a:gd name="T8" fmla="*/ 1458 w 439"/>
                <a:gd name="T9" fmla="*/ 367 h 281"/>
                <a:gd name="T10" fmla="*/ 1411 w 439"/>
                <a:gd name="T11" fmla="*/ 56 h 281"/>
                <a:gd name="T12" fmla="*/ 19 w 439"/>
                <a:gd name="T13" fmla="*/ 56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" h="281">
                  <a:moveTo>
                    <a:pt x="0" y="20"/>
                  </a:moveTo>
                  <a:cubicBezTo>
                    <a:pt x="13" y="57"/>
                    <a:pt x="17" y="93"/>
                    <a:pt x="20" y="133"/>
                  </a:cubicBezTo>
                  <a:cubicBezTo>
                    <a:pt x="23" y="162"/>
                    <a:pt x="14" y="206"/>
                    <a:pt x="38" y="228"/>
                  </a:cubicBezTo>
                  <a:cubicBezTo>
                    <a:pt x="56" y="244"/>
                    <a:pt x="419" y="281"/>
                    <a:pt x="430" y="236"/>
                  </a:cubicBezTo>
                  <a:cubicBezTo>
                    <a:pt x="438" y="209"/>
                    <a:pt x="439" y="146"/>
                    <a:pt x="435" y="116"/>
                  </a:cubicBezTo>
                  <a:cubicBezTo>
                    <a:pt x="432" y="95"/>
                    <a:pt x="439" y="33"/>
                    <a:pt x="421" y="18"/>
                  </a:cubicBezTo>
                  <a:cubicBezTo>
                    <a:pt x="408" y="6"/>
                    <a:pt x="25" y="0"/>
                    <a:pt x="6" y="18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61">
              <a:extLst>
                <a:ext uri="{FF2B5EF4-FFF2-40B4-BE49-F238E27FC236}">
                  <a16:creationId xmlns:a16="http://schemas.microsoft.com/office/drawing/2014/main" id="{333587CD-183D-4A2B-8168-A902E56F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708"/>
              <a:ext cx="725" cy="431"/>
            </a:xfrm>
            <a:custGeom>
              <a:avLst/>
              <a:gdLst>
                <a:gd name="T0" fmla="*/ 19 w 485"/>
                <a:gd name="T1" fmla="*/ 26 h 294"/>
                <a:gd name="T2" fmla="*/ 55 w 485"/>
                <a:gd name="T3" fmla="*/ 586 h 294"/>
                <a:gd name="T4" fmla="*/ 123 w 485"/>
                <a:gd name="T5" fmla="*/ 762 h 294"/>
                <a:gd name="T6" fmla="*/ 1550 w 485"/>
                <a:gd name="T7" fmla="*/ 641 h 294"/>
                <a:gd name="T8" fmla="*/ 1532 w 485"/>
                <a:gd name="T9" fmla="*/ 180 h 294"/>
                <a:gd name="T10" fmla="*/ 1206 w 485"/>
                <a:gd name="T11" fmla="*/ 22 h 294"/>
                <a:gd name="T12" fmla="*/ 19 w 485"/>
                <a:gd name="T13" fmla="*/ 26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" h="294">
                  <a:moveTo>
                    <a:pt x="6" y="8"/>
                  </a:moveTo>
                  <a:cubicBezTo>
                    <a:pt x="21" y="41"/>
                    <a:pt x="19" y="169"/>
                    <a:pt x="17" y="186"/>
                  </a:cubicBezTo>
                  <a:cubicBezTo>
                    <a:pt x="14" y="207"/>
                    <a:pt x="0" y="240"/>
                    <a:pt x="37" y="242"/>
                  </a:cubicBezTo>
                  <a:cubicBezTo>
                    <a:pt x="74" y="244"/>
                    <a:pt x="404" y="294"/>
                    <a:pt x="464" y="203"/>
                  </a:cubicBezTo>
                  <a:cubicBezTo>
                    <a:pt x="485" y="171"/>
                    <a:pt x="478" y="89"/>
                    <a:pt x="459" y="57"/>
                  </a:cubicBezTo>
                  <a:cubicBezTo>
                    <a:pt x="437" y="22"/>
                    <a:pt x="401" y="11"/>
                    <a:pt x="361" y="7"/>
                  </a:cubicBezTo>
                  <a:cubicBezTo>
                    <a:pt x="300" y="0"/>
                    <a:pt x="15" y="3"/>
                    <a:pt x="6" y="8"/>
                  </a:cubicBezTo>
                </a:path>
              </a:pathLst>
            </a:custGeom>
            <a:solidFill>
              <a:srgbClr val="E2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62">
              <a:extLst>
                <a:ext uri="{FF2B5EF4-FFF2-40B4-BE49-F238E27FC236}">
                  <a16:creationId xmlns:a16="http://schemas.microsoft.com/office/drawing/2014/main" id="{1C6C744F-D6C5-4850-B490-8AB2DD208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646"/>
              <a:ext cx="54" cy="494"/>
            </a:xfrm>
            <a:custGeom>
              <a:avLst/>
              <a:gdLst>
                <a:gd name="T0" fmla="*/ 35 w 36"/>
                <a:gd name="T1" fmla="*/ 0 h 337"/>
                <a:gd name="T2" fmla="*/ 99 w 36"/>
                <a:gd name="T3" fmla="*/ 215 h 337"/>
                <a:gd name="T4" fmla="*/ 107 w 36"/>
                <a:gd name="T5" fmla="*/ 507 h 337"/>
                <a:gd name="T6" fmla="*/ 72 w 36"/>
                <a:gd name="T7" fmla="*/ 799 h 337"/>
                <a:gd name="T8" fmla="*/ 0 w 36"/>
                <a:gd name="T9" fmla="*/ 1061 h 337"/>
                <a:gd name="T10" fmla="*/ 93 w 36"/>
                <a:gd name="T11" fmla="*/ 844 h 337"/>
                <a:gd name="T12" fmla="*/ 120 w 36"/>
                <a:gd name="T13" fmla="*/ 567 h 337"/>
                <a:gd name="T14" fmla="*/ 107 w 36"/>
                <a:gd name="T15" fmla="*/ 309 h 337"/>
                <a:gd name="T16" fmla="*/ 75 w 36"/>
                <a:gd name="T17" fmla="*/ 155 h 337"/>
                <a:gd name="T18" fmla="*/ 48 w 36"/>
                <a:gd name="T19" fmla="*/ 50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37">
                  <a:moveTo>
                    <a:pt x="10" y="0"/>
                  </a:moveTo>
                  <a:cubicBezTo>
                    <a:pt x="23" y="13"/>
                    <a:pt x="28" y="49"/>
                    <a:pt x="29" y="68"/>
                  </a:cubicBezTo>
                  <a:cubicBezTo>
                    <a:pt x="32" y="98"/>
                    <a:pt x="34" y="131"/>
                    <a:pt x="31" y="161"/>
                  </a:cubicBezTo>
                  <a:cubicBezTo>
                    <a:pt x="28" y="192"/>
                    <a:pt x="27" y="224"/>
                    <a:pt x="21" y="254"/>
                  </a:cubicBezTo>
                  <a:cubicBezTo>
                    <a:pt x="16" y="280"/>
                    <a:pt x="10" y="312"/>
                    <a:pt x="0" y="337"/>
                  </a:cubicBezTo>
                  <a:cubicBezTo>
                    <a:pt x="16" y="321"/>
                    <a:pt x="22" y="289"/>
                    <a:pt x="27" y="268"/>
                  </a:cubicBezTo>
                  <a:cubicBezTo>
                    <a:pt x="34" y="239"/>
                    <a:pt x="34" y="209"/>
                    <a:pt x="35" y="180"/>
                  </a:cubicBezTo>
                  <a:cubicBezTo>
                    <a:pt x="36" y="153"/>
                    <a:pt x="35" y="125"/>
                    <a:pt x="31" y="98"/>
                  </a:cubicBezTo>
                  <a:cubicBezTo>
                    <a:pt x="29" y="82"/>
                    <a:pt x="26" y="65"/>
                    <a:pt x="22" y="49"/>
                  </a:cubicBezTo>
                  <a:cubicBezTo>
                    <a:pt x="20" y="38"/>
                    <a:pt x="14" y="26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63">
              <a:extLst>
                <a:ext uri="{FF2B5EF4-FFF2-40B4-BE49-F238E27FC236}">
                  <a16:creationId xmlns:a16="http://schemas.microsoft.com/office/drawing/2014/main" id="{D83AFFF4-C516-465F-B5FE-404DD161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635"/>
              <a:ext cx="629" cy="45"/>
            </a:xfrm>
            <a:custGeom>
              <a:avLst/>
              <a:gdLst>
                <a:gd name="T0" fmla="*/ 13 w 421"/>
                <a:gd name="T1" fmla="*/ 28 h 31"/>
                <a:gd name="T2" fmla="*/ 1224 w 421"/>
                <a:gd name="T3" fmla="*/ 13 h 31"/>
                <a:gd name="T4" fmla="*/ 1404 w 421"/>
                <a:gd name="T5" fmla="*/ 94 h 31"/>
                <a:gd name="T6" fmla="*/ 1207 w 421"/>
                <a:gd name="T7" fmla="*/ 0 h 31"/>
                <a:gd name="T8" fmla="*/ 0 w 4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" h="31">
                  <a:moveTo>
                    <a:pt x="4" y="9"/>
                  </a:moveTo>
                  <a:cubicBezTo>
                    <a:pt x="187" y="7"/>
                    <a:pt x="367" y="4"/>
                    <a:pt x="367" y="4"/>
                  </a:cubicBezTo>
                  <a:cubicBezTo>
                    <a:pt x="367" y="4"/>
                    <a:pt x="407" y="11"/>
                    <a:pt x="421" y="31"/>
                  </a:cubicBezTo>
                  <a:cubicBezTo>
                    <a:pt x="421" y="31"/>
                    <a:pt x="392" y="0"/>
                    <a:pt x="3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6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64">
              <a:extLst>
                <a:ext uri="{FF2B5EF4-FFF2-40B4-BE49-F238E27FC236}">
                  <a16:creationId xmlns:a16="http://schemas.microsoft.com/office/drawing/2014/main" id="{9E47ED56-303E-41F6-8919-4C93E0D2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635"/>
              <a:ext cx="680" cy="75"/>
            </a:xfrm>
            <a:custGeom>
              <a:avLst/>
              <a:gdLst>
                <a:gd name="T0" fmla="*/ 1505 w 455"/>
                <a:gd name="T1" fmla="*/ 0 h 51"/>
                <a:gd name="T2" fmla="*/ 262 w 455"/>
                <a:gd name="T3" fmla="*/ 0 h 51"/>
                <a:gd name="T4" fmla="*/ 0 w 455"/>
                <a:gd name="T5" fmla="*/ 162 h 51"/>
                <a:gd name="T6" fmla="*/ 275 w 455"/>
                <a:gd name="T7" fmla="*/ 41 h 51"/>
                <a:gd name="T8" fmla="*/ 1518 w 455"/>
                <a:gd name="T9" fmla="*/ 2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51">
                  <a:moveTo>
                    <a:pt x="451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7" y="8"/>
                    <a:pt x="0" y="51"/>
                  </a:cubicBezTo>
                  <a:cubicBezTo>
                    <a:pt x="0" y="51"/>
                    <a:pt x="34" y="13"/>
                    <a:pt x="82" y="13"/>
                  </a:cubicBezTo>
                  <a:cubicBezTo>
                    <a:pt x="105" y="13"/>
                    <a:pt x="281" y="11"/>
                    <a:pt x="45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65">
              <a:extLst>
                <a:ext uri="{FF2B5EF4-FFF2-40B4-BE49-F238E27FC236}">
                  <a16:creationId xmlns:a16="http://schemas.microsoft.com/office/drawing/2014/main" id="{EBA78DCB-2A97-41CE-B050-5C938C2E4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28"/>
              <a:ext cx="565" cy="51"/>
            </a:xfrm>
            <a:custGeom>
              <a:avLst/>
              <a:gdLst>
                <a:gd name="T0" fmla="*/ 0 w 378"/>
                <a:gd name="T1" fmla="*/ 9 h 35"/>
                <a:gd name="T2" fmla="*/ 1 w 378"/>
                <a:gd name="T3" fmla="*/ 108 h 35"/>
                <a:gd name="T4" fmla="*/ 1263 w 378"/>
                <a:gd name="T5" fmla="*/ 55 h 35"/>
                <a:gd name="T6" fmla="*/ 0 w 378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35">
                  <a:moveTo>
                    <a:pt x="0" y="3"/>
                  </a:moveTo>
                  <a:cubicBezTo>
                    <a:pt x="0" y="3"/>
                    <a:pt x="1" y="28"/>
                    <a:pt x="1" y="35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45" y="0"/>
                    <a:pt x="0" y="3"/>
                  </a:cubicBezTo>
                  <a:close/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66">
              <a:extLst>
                <a:ext uri="{FF2B5EF4-FFF2-40B4-BE49-F238E27FC236}">
                  <a16:creationId xmlns:a16="http://schemas.microsoft.com/office/drawing/2014/main" id="{76B01364-A86A-44AC-8C37-2CB347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43"/>
              <a:ext cx="467" cy="17"/>
            </a:xfrm>
            <a:custGeom>
              <a:avLst/>
              <a:gdLst>
                <a:gd name="T0" fmla="*/ 0 w 493"/>
                <a:gd name="T1" fmla="*/ 0 h 20"/>
                <a:gd name="T2" fmla="*/ 1 w 493"/>
                <a:gd name="T3" fmla="*/ 12 h 20"/>
                <a:gd name="T4" fmla="*/ 419 w 493"/>
                <a:gd name="T5" fmla="*/ 9 h 20"/>
                <a:gd name="T6" fmla="*/ 0 w 49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3" h="20">
                  <a:moveTo>
                    <a:pt x="0" y="0"/>
                  </a:moveTo>
                  <a:lnTo>
                    <a:pt x="1" y="20"/>
                  </a:lnTo>
                  <a:lnTo>
                    <a:pt x="49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67">
              <a:extLst>
                <a:ext uri="{FF2B5EF4-FFF2-40B4-BE49-F238E27FC236}">
                  <a16:creationId xmlns:a16="http://schemas.microsoft.com/office/drawing/2014/main" id="{0D5A6CEF-1EF6-429C-B4B0-351993A2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24"/>
              <a:ext cx="1069" cy="24"/>
            </a:xfrm>
            <a:custGeom>
              <a:avLst/>
              <a:gdLst>
                <a:gd name="T0" fmla="*/ 0 w 715"/>
                <a:gd name="T1" fmla="*/ 0 h 16"/>
                <a:gd name="T2" fmla="*/ 2389 w 715"/>
                <a:gd name="T3" fmla="*/ 0 h 16"/>
                <a:gd name="T4" fmla="*/ 0 w 71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5" h="16">
                  <a:moveTo>
                    <a:pt x="0" y="0"/>
                  </a:moveTo>
                  <a:cubicBezTo>
                    <a:pt x="715" y="0"/>
                    <a:pt x="715" y="0"/>
                    <a:pt x="715" y="0"/>
                  </a:cubicBezTo>
                  <a:cubicBezTo>
                    <a:pt x="715" y="0"/>
                    <a:pt x="12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68">
              <a:extLst>
                <a:ext uri="{FF2B5EF4-FFF2-40B4-BE49-F238E27FC236}">
                  <a16:creationId xmlns:a16="http://schemas.microsoft.com/office/drawing/2014/main" id="{75C2AD00-E5AF-4CB9-9903-0BCAAC044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009"/>
              <a:ext cx="560" cy="29"/>
            </a:xfrm>
            <a:custGeom>
              <a:avLst/>
              <a:gdLst>
                <a:gd name="T0" fmla="*/ 1247 w 375"/>
                <a:gd name="T1" fmla="*/ 61 h 20"/>
                <a:gd name="T2" fmla="*/ 0 w 375"/>
                <a:gd name="T3" fmla="*/ 0 h 20"/>
                <a:gd name="T4" fmla="*/ 1248 w 37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" h="20">
                  <a:moveTo>
                    <a:pt x="374" y="20"/>
                  </a:moveTo>
                  <a:cubicBezTo>
                    <a:pt x="261" y="20"/>
                    <a:pt x="132" y="16"/>
                    <a:pt x="0" y="0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69">
              <a:extLst>
                <a:ext uri="{FF2B5EF4-FFF2-40B4-BE49-F238E27FC236}">
                  <a16:creationId xmlns:a16="http://schemas.microsoft.com/office/drawing/2014/main" id="{0C2C0464-BEF4-4F97-9DB8-A5061312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3009"/>
              <a:ext cx="547" cy="29"/>
            </a:xfrm>
            <a:custGeom>
              <a:avLst/>
              <a:gdLst>
                <a:gd name="T0" fmla="*/ 1 w 366"/>
                <a:gd name="T1" fmla="*/ 0 h 20"/>
                <a:gd name="T2" fmla="*/ 1223 w 366"/>
                <a:gd name="T3" fmla="*/ 0 h 20"/>
                <a:gd name="T4" fmla="*/ 0 w 366"/>
                <a:gd name="T5" fmla="*/ 6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0">
                  <a:moveTo>
                    <a:pt x="1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13" y="19"/>
                    <a:pt x="0" y="20"/>
                  </a:cubicBezTo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70">
              <a:extLst>
                <a:ext uri="{FF2B5EF4-FFF2-40B4-BE49-F238E27FC236}">
                  <a16:creationId xmlns:a16="http://schemas.microsoft.com/office/drawing/2014/main" id="{1C547C89-20B3-4E77-8F53-57250455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728" cy="645"/>
            </a:xfrm>
            <a:custGeom>
              <a:avLst/>
              <a:gdLst>
                <a:gd name="T0" fmla="*/ 1626 w 487"/>
                <a:gd name="T1" fmla="*/ 1387 h 440"/>
                <a:gd name="T2" fmla="*/ 561 w 487"/>
                <a:gd name="T3" fmla="*/ 1387 h 440"/>
                <a:gd name="T4" fmla="*/ 0 w 487"/>
                <a:gd name="T5" fmla="*/ 825 h 440"/>
                <a:gd name="T6" fmla="*/ 0 w 487"/>
                <a:gd name="T7" fmla="*/ 563 h 440"/>
                <a:gd name="T8" fmla="*/ 561 w 487"/>
                <a:gd name="T9" fmla="*/ 0 h 440"/>
                <a:gd name="T10" fmla="*/ 149 w 487"/>
                <a:gd name="T11" fmla="*/ 698 h 440"/>
                <a:gd name="T12" fmla="*/ 641 w 487"/>
                <a:gd name="T13" fmla="*/ 1269 h 440"/>
                <a:gd name="T14" fmla="*/ 1626 w 487"/>
                <a:gd name="T15" fmla="*/ 1387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7" h="440">
                  <a:moveTo>
                    <a:pt x="487" y="440"/>
                  </a:move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168" y="0"/>
                    <a:pt x="38" y="12"/>
                    <a:pt x="45" y="222"/>
                  </a:cubicBezTo>
                  <a:cubicBezTo>
                    <a:pt x="50" y="366"/>
                    <a:pt x="90" y="403"/>
                    <a:pt x="192" y="403"/>
                  </a:cubicBezTo>
                  <a:cubicBezTo>
                    <a:pt x="293" y="403"/>
                    <a:pt x="487" y="440"/>
                    <a:pt x="487" y="44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71">
              <a:extLst>
                <a:ext uri="{FF2B5EF4-FFF2-40B4-BE49-F238E27FC236}">
                  <a16:creationId xmlns:a16="http://schemas.microsoft.com/office/drawing/2014/main" id="{FC06789E-C685-40F4-B705-8ED3946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781"/>
              <a:ext cx="99" cy="301"/>
            </a:xfrm>
            <a:custGeom>
              <a:avLst/>
              <a:gdLst>
                <a:gd name="T0" fmla="*/ 224 w 66"/>
                <a:gd name="T1" fmla="*/ 319 h 205"/>
                <a:gd name="T2" fmla="*/ 120 w 66"/>
                <a:gd name="T3" fmla="*/ 649 h 205"/>
                <a:gd name="T4" fmla="*/ 0 w 66"/>
                <a:gd name="T5" fmla="*/ 319 h 205"/>
                <a:gd name="T6" fmla="*/ 107 w 66"/>
                <a:gd name="T7" fmla="*/ 0 h 205"/>
                <a:gd name="T8" fmla="*/ 224 w 66"/>
                <a:gd name="T9" fmla="*/ 319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05">
                  <a:moveTo>
                    <a:pt x="66" y="101"/>
                  </a:moveTo>
                  <a:cubicBezTo>
                    <a:pt x="66" y="141"/>
                    <a:pt x="54" y="205"/>
                    <a:pt x="35" y="205"/>
                  </a:cubicBezTo>
                  <a:cubicBezTo>
                    <a:pt x="17" y="205"/>
                    <a:pt x="0" y="141"/>
                    <a:pt x="0" y="101"/>
                  </a:cubicBezTo>
                  <a:cubicBezTo>
                    <a:pt x="0" y="61"/>
                    <a:pt x="13" y="0"/>
                    <a:pt x="31" y="0"/>
                  </a:cubicBezTo>
                  <a:cubicBezTo>
                    <a:pt x="49" y="0"/>
                    <a:pt x="66" y="61"/>
                    <a:pt x="66" y="10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Oval 72">
              <a:extLst>
                <a:ext uri="{FF2B5EF4-FFF2-40B4-BE49-F238E27FC236}">
                  <a16:creationId xmlns:a16="http://schemas.microsoft.com/office/drawing/2014/main" id="{27083EEF-0D57-4C48-9DE6-41455F11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2718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0" name="Oval 73">
              <a:extLst>
                <a:ext uri="{FF2B5EF4-FFF2-40B4-BE49-F238E27FC236}">
                  <a16:creationId xmlns:a16="http://schemas.microsoft.com/office/drawing/2014/main" id="{95683455-DE8F-4451-BD59-628B1107C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765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1" name="Oval 74">
              <a:extLst>
                <a:ext uri="{FF2B5EF4-FFF2-40B4-BE49-F238E27FC236}">
                  <a16:creationId xmlns:a16="http://schemas.microsoft.com/office/drawing/2014/main" id="{271B41B7-50BC-4E25-8299-F35B8DF5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840"/>
              <a:ext cx="26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2" name="Freeform 75">
              <a:extLst>
                <a:ext uri="{FF2B5EF4-FFF2-40B4-BE49-F238E27FC236}">
                  <a16:creationId xmlns:a16="http://schemas.microsoft.com/office/drawing/2014/main" id="{66E73882-580D-444A-ABA6-3A5BB089A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746"/>
              <a:ext cx="63" cy="232"/>
            </a:xfrm>
            <a:custGeom>
              <a:avLst/>
              <a:gdLst>
                <a:gd name="T0" fmla="*/ 62 w 42"/>
                <a:gd name="T1" fmla="*/ 110 h 158"/>
                <a:gd name="T2" fmla="*/ 81 w 42"/>
                <a:gd name="T3" fmla="*/ 501 h 158"/>
                <a:gd name="T4" fmla="*/ 113 w 42"/>
                <a:gd name="T5" fmla="*/ 181 h 158"/>
                <a:gd name="T6" fmla="*/ 0 w 42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8">
                  <a:moveTo>
                    <a:pt x="18" y="35"/>
                  </a:moveTo>
                  <a:cubicBezTo>
                    <a:pt x="35" y="78"/>
                    <a:pt x="19" y="116"/>
                    <a:pt x="24" y="158"/>
                  </a:cubicBezTo>
                  <a:cubicBezTo>
                    <a:pt x="40" y="131"/>
                    <a:pt x="42" y="87"/>
                    <a:pt x="33" y="57"/>
                  </a:cubicBezTo>
                  <a:cubicBezTo>
                    <a:pt x="27" y="35"/>
                    <a:pt x="5" y="18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76">
              <a:extLst>
                <a:ext uri="{FF2B5EF4-FFF2-40B4-BE49-F238E27FC236}">
                  <a16:creationId xmlns:a16="http://schemas.microsoft.com/office/drawing/2014/main" id="{A88BC4BA-C7BA-4FFB-B403-A8874DA5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2727"/>
              <a:ext cx="54" cy="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4" name="Oval 77">
              <a:extLst>
                <a:ext uri="{FF2B5EF4-FFF2-40B4-BE49-F238E27FC236}">
                  <a16:creationId xmlns:a16="http://schemas.microsoft.com/office/drawing/2014/main" id="{CB284BF8-8791-4635-9AE5-8F590F29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2819"/>
              <a:ext cx="2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5" name="Freeform 78">
              <a:extLst>
                <a:ext uri="{FF2B5EF4-FFF2-40B4-BE49-F238E27FC236}">
                  <a16:creationId xmlns:a16="http://schemas.microsoft.com/office/drawing/2014/main" id="{79AFAEF3-2E25-4B14-8B09-6B463F6F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3645 w 1092"/>
                <a:gd name="T1" fmla="*/ 825 h 440"/>
                <a:gd name="T2" fmla="*/ 3085 w 1092"/>
                <a:gd name="T3" fmla="*/ 1387 h 440"/>
                <a:gd name="T4" fmla="*/ 560 w 1092"/>
                <a:gd name="T5" fmla="*/ 1387 h 440"/>
                <a:gd name="T6" fmla="*/ 0 w 1092"/>
                <a:gd name="T7" fmla="*/ 825 h 440"/>
                <a:gd name="T8" fmla="*/ 0 w 1092"/>
                <a:gd name="T9" fmla="*/ 563 h 440"/>
                <a:gd name="T10" fmla="*/ 560 w 1092"/>
                <a:gd name="T11" fmla="*/ 0 h 440"/>
                <a:gd name="T12" fmla="*/ 3085 w 1092"/>
                <a:gd name="T13" fmla="*/ 0 h 440"/>
                <a:gd name="T14" fmla="*/ 3645 w 1092"/>
                <a:gd name="T15" fmla="*/ 563 h 440"/>
                <a:gd name="T16" fmla="*/ 3645 w 1092"/>
                <a:gd name="T17" fmla="*/ 825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1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9"/>
                  </a:cubicBezTo>
                  <a:lnTo>
                    <a:pt x="1092" y="262"/>
                  </a:ln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79">
              <a:extLst>
                <a:ext uri="{FF2B5EF4-FFF2-40B4-BE49-F238E27FC236}">
                  <a16:creationId xmlns:a16="http://schemas.microsoft.com/office/drawing/2014/main" id="{4A7C817C-21DC-4BBC-B148-D7788A3B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599"/>
              <a:ext cx="51" cy="125"/>
            </a:xfrm>
            <a:custGeom>
              <a:avLst/>
              <a:gdLst>
                <a:gd name="T0" fmla="*/ 0 w 34"/>
                <a:gd name="T1" fmla="*/ 0 h 85"/>
                <a:gd name="T2" fmla="*/ 116 w 34"/>
                <a:gd name="T3" fmla="*/ 271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5">
                  <a:moveTo>
                    <a:pt x="0" y="0"/>
                  </a:moveTo>
                  <a:cubicBezTo>
                    <a:pt x="0" y="0"/>
                    <a:pt x="29" y="38"/>
                    <a:pt x="34" y="85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80">
              <a:extLst>
                <a:ext uri="{FF2B5EF4-FFF2-40B4-BE49-F238E27FC236}">
                  <a16:creationId xmlns:a16="http://schemas.microsoft.com/office/drawing/2014/main" id="{1D8A46A4-B717-4033-A8D0-182DFA33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3019"/>
              <a:ext cx="57" cy="205"/>
            </a:xfrm>
            <a:custGeom>
              <a:avLst/>
              <a:gdLst>
                <a:gd name="T0" fmla="*/ 129 w 38"/>
                <a:gd name="T1" fmla="*/ 0 h 140"/>
                <a:gd name="T2" fmla="*/ 0 w 38"/>
                <a:gd name="T3" fmla="*/ 439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cubicBezTo>
                    <a:pt x="38" y="0"/>
                    <a:pt x="31" y="94"/>
                    <a:pt x="0" y="140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>
            <a:extLst>
              <a:ext uri="{FF2B5EF4-FFF2-40B4-BE49-F238E27FC236}">
                <a16:creationId xmlns:a16="http://schemas.microsoft.com/office/drawing/2014/main" id="{016D363D-15A0-4C6D-81FA-9F5272FE961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029200"/>
            <a:ext cx="257175" cy="285750"/>
            <a:chOff x="2688" y="2832"/>
            <a:chExt cx="162" cy="180"/>
          </a:xfrm>
        </p:grpSpPr>
        <p:sp>
          <p:nvSpPr>
            <p:cNvPr id="15678" name="Oval 3">
              <a:extLst>
                <a:ext uri="{FF2B5EF4-FFF2-40B4-BE49-F238E27FC236}">
                  <a16:creationId xmlns:a16="http://schemas.microsoft.com/office/drawing/2014/main" id="{B7BBF7C9-7A75-41B7-8DA9-63DA7EC4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9" name="Oval 4">
              <a:extLst>
                <a:ext uri="{FF2B5EF4-FFF2-40B4-BE49-F238E27FC236}">
                  <a16:creationId xmlns:a16="http://schemas.microsoft.com/office/drawing/2014/main" id="{B6894618-9D6D-4617-8B7B-F7CD60E29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80" name="Oval 5">
              <a:extLst>
                <a:ext uri="{FF2B5EF4-FFF2-40B4-BE49-F238E27FC236}">
                  <a16:creationId xmlns:a16="http://schemas.microsoft.com/office/drawing/2014/main" id="{6F9CA7F4-1CA8-449C-97F0-A7292C77F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0243" name="Rectangle 6">
            <a:extLst>
              <a:ext uri="{FF2B5EF4-FFF2-40B4-BE49-F238E27FC236}">
                <a16:creationId xmlns:a16="http://schemas.microsoft.com/office/drawing/2014/main" id="{F46AC616-5A58-401B-A7CA-05EFB207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Granules</a:t>
            </a:r>
          </a:p>
        </p:txBody>
      </p:sp>
      <p:grpSp>
        <p:nvGrpSpPr>
          <p:cNvPr id="15363" name="Group 7">
            <a:extLst>
              <a:ext uri="{FF2B5EF4-FFF2-40B4-BE49-F238E27FC236}">
                <a16:creationId xmlns:a16="http://schemas.microsoft.com/office/drawing/2014/main" id="{25334C2A-0572-47F5-A1C9-422A713EEF4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105400"/>
            <a:ext cx="257175" cy="285750"/>
            <a:chOff x="2688" y="2832"/>
            <a:chExt cx="162" cy="180"/>
          </a:xfrm>
        </p:grpSpPr>
        <p:sp>
          <p:nvSpPr>
            <p:cNvPr id="15675" name="Oval 8">
              <a:extLst>
                <a:ext uri="{FF2B5EF4-FFF2-40B4-BE49-F238E27FC236}">
                  <a16:creationId xmlns:a16="http://schemas.microsoft.com/office/drawing/2014/main" id="{BFAB1188-084F-4482-980E-5B88B97B0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6" name="Oval 9">
              <a:extLst>
                <a:ext uri="{FF2B5EF4-FFF2-40B4-BE49-F238E27FC236}">
                  <a16:creationId xmlns:a16="http://schemas.microsoft.com/office/drawing/2014/main" id="{7D388639-7E2D-492E-922A-4E1C5D052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7" name="Oval 10">
              <a:extLst>
                <a:ext uri="{FF2B5EF4-FFF2-40B4-BE49-F238E27FC236}">
                  <a16:creationId xmlns:a16="http://schemas.microsoft.com/office/drawing/2014/main" id="{0B4FF2AF-E02E-4D64-B0A4-52C478E4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4" name="Group 11">
            <a:extLst>
              <a:ext uri="{FF2B5EF4-FFF2-40B4-BE49-F238E27FC236}">
                <a16:creationId xmlns:a16="http://schemas.microsoft.com/office/drawing/2014/main" id="{00B8DA89-52BE-4708-A29B-5E65F2B16AC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181600"/>
            <a:ext cx="257175" cy="285750"/>
            <a:chOff x="2688" y="2832"/>
            <a:chExt cx="162" cy="180"/>
          </a:xfrm>
        </p:grpSpPr>
        <p:sp>
          <p:nvSpPr>
            <p:cNvPr id="15672" name="Oval 12">
              <a:extLst>
                <a:ext uri="{FF2B5EF4-FFF2-40B4-BE49-F238E27FC236}">
                  <a16:creationId xmlns:a16="http://schemas.microsoft.com/office/drawing/2014/main" id="{A2FD923D-27B3-4DAC-A7F1-EEB045BD3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3" name="Oval 13">
              <a:extLst>
                <a:ext uri="{FF2B5EF4-FFF2-40B4-BE49-F238E27FC236}">
                  <a16:creationId xmlns:a16="http://schemas.microsoft.com/office/drawing/2014/main" id="{6083D17C-772C-49D2-90D1-573C2F5B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4" name="Oval 14">
              <a:extLst>
                <a:ext uri="{FF2B5EF4-FFF2-40B4-BE49-F238E27FC236}">
                  <a16:creationId xmlns:a16="http://schemas.microsoft.com/office/drawing/2014/main" id="{1E4F4367-E22A-44FB-9F94-2DD54B3C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5" name="Group 15">
            <a:extLst>
              <a:ext uri="{FF2B5EF4-FFF2-40B4-BE49-F238E27FC236}">
                <a16:creationId xmlns:a16="http://schemas.microsoft.com/office/drawing/2014/main" id="{849978BA-DA52-4477-81BC-A911C6BE3CF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181600"/>
            <a:ext cx="257175" cy="285750"/>
            <a:chOff x="2688" y="2832"/>
            <a:chExt cx="162" cy="180"/>
          </a:xfrm>
        </p:grpSpPr>
        <p:sp>
          <p:nvSpPr>
            <p:cNvPr id="15669" name="Oval 16">
              <a:extLst>
                <a:ext uri="{FF2B5EF4-FFF2-40B4-BE49-F238E27FC236}">
                  <a16:creationId xmlns:a16="http://schemas.microsoft.com/office/drawing/2014/main" id="{BA6E160F-0B27-49C7-9859-68F899A3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0" name="Oval 17">
              <a:extLst>
                <a:ext uri="{FF2B5EF4-FFF2-40B4-BE49-F238E27FC236}">
                  <a16:creationId xmlns:a16="http://schemas.microsoft.com/office/drawing/2014/main" id="{97D39420-8B2F-4D6C-B1B5-8D62D1A9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1" name="Oval 18">
              <a:extLst>
                <a:ext uri="{FF2B5EF4-FFF2-40B4-BE49-F238E27FC236}">
                  <a16:creationId xmlns:a16="http://schemas.microsoft.com/office/drawing/2014/main" id="{A1057183-C239-43B8-8791-67DBA93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6" name="Group 19">
            <a:extLst>
              <a:ext uri="{FF2B5EF4-FFF2-40B4-BE49-F238E27FC236}">
                <a16:creationId xmlns:a16="http://schemas.microsoft.com/office/drawing/2014/main" id="{67C5AF8C-4ACD-4FBF-8C20-05943F0C1E4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5257800"/>
            <a:ext cx="257175" cy="285750"/>
            <a:chOff x="2688" y="2832"/>
            <a:chExt cx="162" cy="180"/>
          </a:xfrm>
        </p:grpSpPr>
        <p:sp>
          <p:nvSpPr>
            <p:cNvPr id="15666" name="Oval 20">
              <a:extLst>
                <a:ext uri="{FF2B5EF4-FFF2-40B4-BE49-F238E27FC236}">
                  <a16:creationId xmlns:a16="http://schemas.microsoft.com/office/drawing/2014/main" id="{70B40419-A2C2-4D72-9606-BB39063F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67" name="Oval 21">
              <a:extLst>
                <a:ext uri="{FF2B5EF4-FFF2-40B4-BE49-F238E27FC236}">
                  <a16:creationId xmlns:a16="http://schemas.microsoft.com/office/drawing/2014/main" id="{587C506A-50A0-4DCD-8D68-F80C04E3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68" name="Oval 22">
              <a:extLst>
                <a:ext uri="{FF2B5EF4-FFF2-40B4-BE49-F238E27FC236}">
                  <a16:creationId xmlns:a16="http://schemas.microsoft.com/office/drawing/2014/main" id="{C1871B08-C08A-453E-BD36-FE2F9D1E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7" name="Group 23">
            <a:extLst>
              <a:ext uri="{FF2B5EF4-FFF2-40B4-BE49-F238E27FC236}">
                <a16:creationId xmlns:a16="http://schemas.microsoft.com/office/drawing/2014/main" id="{27647FEA-0A03-4CCE-95F8-D25EDB93743F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1530350"/>
            <a:ext cx="2251075" cy="4324350"/>
            <a:chOff x="915" y="964"/>
            <a:chExt cx="1418" cy="2724"/>
          </a:xfrm>
        </p:grpSpPr>
        <p:grpSp>
          <p:nvGrpSpPr>
            <p:cNvPr id="15445" name="Group 24">
              <a:extLst>
                <a:ext uri="{FF2B5EF4-FFF2-40B4-BE49-F238E27FC236}">
                  <a16:creationId xmlns:a16="http://schemas.microsoft.com/office/drawing/2014/main" id="{281D5E14-09EF-4B53-A988-31AF21A1B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" y="964"/>
              <a:ext cx="1418" cy="2724"/>
              <a:chOff x="915" y="964"/>
              <a:chExt cx="1418" cy="2724"/>
            </a:xfrm>
          </p:grpSpPr>
          <p:sp>
            <p:nvSpPr>
              <p:cNvPr id="15466" name="Freeform 25">
                <a:extLst>
                  <a:ext uri="{FF2B5EF4-FFF2-40B4-BE49-F238E27FC236}">
                    <a16:creationId xmlns:a16="http://schemas.microsoft.com/office/drawing/2014/main" id="{36A7F645-0094-453F-936A-9E75424E9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3208"/>
                <a:ext cx="876" cy="386"/>
              </a:xfrm>
              <a:custGeom>
                <a:avLst/>
                <a:gdLst>
                  <a:gd name="T0" fmla="*/ 10086 w 247"/>
                  <a:gd name="T1" fmla="*/ 4125 h 102"/>
                  <a:gd name="T2" fmla="*/ 11019 w 247"/>
                  <a:gd name="T3" fmla="*/ 4125 h 102"/>
                  <a:gd name="T4" fmla="*/ 8920 w 247"/>
                  <a:gd name="T5" fmla="*/ 4223 h 102"/>
                  <a:gd name="T6" fmla="*/ 8565 w 247"/>
                  <a:gd name="T7" fmla="*/ 4341 h 102"/>
                  <a:gd name="T8" fmla="*/ 7671 w 247"/>
                  <a:gd name="T9" fmla="*/ 4125 h 102"/>
                  <a:gd name="T10" fmla="*/ 7231 w 247"/>
                  <a:gd name="T11" fmla="*/ 3852 h 102"/>
                  <a:gd name="T12" fmla="*/ 7043 w 247"/>
                  <a:gd name="T13" fmla="*/ 3466 h 102"/>
                  <a:gd name="T14" fmla="*/ 7937 w 247"/>
                  <a:gd name="T15" fmla="*/ 3251 h 102"/>
                  <a:gd name="T16" fmla="*/ 7132 w 247"/>
                  <a:gd name="T17" fmla="*/ 2823 h 102"/>
                  <a:gd name="T18" fmla="*/ 6253 w 247"/>
                  <a:gd name="T19" fmla="*/ 2880 h 102"/>
                  <a:gd name="T20" fmla="*/ 5660 w 247"/>
                  <a:gd name="T21" fmla="*/ 3194 h 102"/>
                  <a:gd name="T22" fmla="*/ 5799 w 247"/>
                  <a:gd name="T23" fmla="*/ 2763 h 102"/>
                  <a:gd name="T24" fmla="*/ 6465 w 247"/>
                  <a:gd name="T25" fmla="*/ 2221 h 102"/>
                  <a:gd name="T26" fmla="*/ 5533 w 247"/>
                  <a:gd name="T27" fmla="*/ 2161 h 102"/>
                  <a:gd name="T28" fmla="*/ 4955 w 247"/>
                  <a:gd name="T29" fmla="*/ 2335 h 102"/>
                  <a:gd name="T30" fmla="*/ 4415 w 247"/>
                  <a:gd name="T31" fmla="*/ 1790 h 102"/>
                  <a:gd name="T32" fmla="*/ 4100 w 247"/>
                  <a:gd name="T33" fmla="*/ 761 h 102"/>
                  <a:gd name="T34" fmla="*/ 3926 w 247"/>
                  <a:gd name="T35" fmla="*/ 602 h 102"/>
                  <a:gd name="T36" fmla="*/ 2944 w 247"/>
                  <a:gd name="T37" fmla="*/ 602 h 102"/>
                  <a:gd name="T38" fmla="*/ 3206 w 247"/>
                  <a:gd name="T39" fmla="*/ 1090 h 102"/>
                  <a:gd name="T40" fmla="*/ 2944 w 247"/>
                  <a:gd name="T41" fmla="*/ 1029 h 102"/>
                  <a:gd name="T42" fmla="*/ 2944 w 247"/>
                  <a:gd name="T43" fmla="*/ 2161 h 102"/>
                  <a:gd name="T44" fmla="*/ 2944 w 247"/>
                  <a:gd name="T45" fmla="*/ 2335 h 102"/>
                  <a:gd name="T46" fmla="*/ 2678 w 247"/>
                  <a:gd name="T47" fmla="*/ 3035 h 102"/>
                  <a:gd name="T48" fmla="*/ 2678 w 247"/>
                  <a:gd name="T49" fmla="*/ 2551 h 102"/>
                  <a:gd name="T50" fmla="*/ 1734 w 247"/>
                  <a:gd name="T51" fmla="*/ 2551 h 102"/>
                  <a:gd name="T52" fmla="*/ 1734 w 247"/>
                  <a:gd name="T53" fmla="*/ 2921 h 102"/>
                  <a:gd name="T54" fmla="*/ 1383 w 247"/>
                  <a:gd name="T55" fmla="*/ 2978 h 102"/>
                  <a:gd name="T56" fmla="*/ 440 w 247"/>
                  <a:gd name="T57" fmla="*/ 2978 h 102"/>
                  <a:gd name="T58" fmla="*/ 489 w 247"/>
                  <a:gd name="T59" fmla="*/ 3364 h 102"/>
                  <a:gd name="T60" fmla="*/ 401 w 247"/>
                  <a:gd name="T61" fmla="*/ 4496 h 102"/>
                  <a:gd name="T62" fmla="*/ 844 w 247"/>
                  <a:gd name="T63" fmla="*/ 5313 h 102"/>
                  <a:gd name="T64" fmla="*/ 1334 w 247"/>
                  <a:gd name="T65" fmla="*/ 4711 h 102"/>
                  <a:gd name="T66" fmla="*/ 1926 w 247"/>
                  <a:gd name="T67" fmla="*/ 4125 h 102"/>
                  <a:gd name="T68" fmla="*/ 1961 w 247"/>
                  <a:gd name="T69" fmla="*/ 4011 h 102"/>
                  <a:gd name="T70" fmla="*/ 2100 w 247"/>
                  <a:gd name="T71" fmla="*/ 4655 h 102"/>
                  <a:gd name="T72" fmla="*/ 2593 w 247"/>
                  <a:gd name="T73" fmla="*/ 5370 h 102"/>
                  <a:gd name="T74" fmla="*/ 3032 w 247"/>
                  <a:gd name="T75" fmla="*/ 4711 h 102"/>
                  <a:gd name="T76" fmla="*/ 3121 w 247"/>
                  <a:gd name="T77" fmla="*/ 4768 h 102"/>
                  <a:gd name="T78" fmla="*/ 4011 w 247"/>
                  <a:gd name="T79" fmla="*/ 4984 h 102"/>
                  <a:gd name="T80" fmla="*/ 4554 w 247"/>
                  <a:gd name="T81" fmla="*/ 4984 h 102"/>
                  <a:gd name="T82" fmla="*/ 5483 w 247"/>
                  <a:gd name="T83" fmla="*/ 4927 h 102"/>
                  <a:gd name="T84" fmla="*/ 5887 w 247"/>
                  <a:gd name="T85" fmla="*/ 5200 h 102"/>
                  <a:gd name="T86" fmla="*/ 6742 w 247"/>
                  <a:gd name="T87" fmla="*/ 5370 h 102"/>
                  <a:gd name="T88" fmla="*/ 7497 w 247"/>
                  <a:gd name="T89" fmla="*/ 5370 h 102"/>
                  <a:gd name="T90" fmla="*/ 8115 w 247"/>
                  <a:gd name="T91" fmla="*/ 4927 h 102"/>
                  <a:gd name="T92" fmla="*/ 8476 w 247"/>
                  <a:gd name="T93" fmla="*/ 4768 h 102"/>
                  <a:gd name="T94" fmla="*/ 9409 w 247"/>
                  <a:gd name="T95" fmla="*/ 4768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7" h="102">
                    <a:moveTo>
                      <a:pt x="236" y="66"/>
                    </a:moveTo>
                    <a:cubicBezTo>
                      <a:pt x="230" y="66"/>
                      <a:pt x="226" y="71"/>
                      <a:pt x="226" y="76"/>
                    </a:cubicBezTo>
                    <a:cubicBezTo>
                      <a:pt x="226" y="82"/>
                      <a:pt x="230" y="87"/>
                      <a:pt x="236" y="87"/>
                    </a:cubicBezTo>
                    <a:cubicBezTo>
                      <a:pt x="242" y="87"/>
                      <a:pt x="247" y="82"/>
                      <a:pt x="247" y="76"/>
                    </a:cubicBezTo>
                    <a:cubicBezTo>
                      <a:pt x="247" y="71"/>
                      <a:pt x="242" y="66"/>
                      <a:pt x="236" y="66"/>
                    </a:cubicBezTo>
                    <a:close/>
                    <a:moveTo>
                      <a:pt x="200" y="78"/>
                    </a:moveTo>
                    <a:cubicBezTo>
                      <a:pt x="197" y="78"/>
                      <a:pt x="194" y="79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5"/>
                      <a:pt x="188" y="70"/>
                      <a:pt x="182" y="70"/>
                    </a:cubicBezTo>
                    <a:cubicBezTo>
                      <a:pt x="177" y="70"/>
                      <a:pt x="174" y="72"/>
                      <a:pt x="172" y="76"/>
                    </a:cubicBezTo>
                    <a:cubicBezTo>
                      <a:pt x="170" y="73"/>
                      <a:pt x="167" y="71"/>
                      <a:pt x="163" y="71"/>
                    </a:cubicBezTo>
                    <a:cubicBezTo>
                      <a:pt x="163" y="71"/>
                      <a:pt x="163" y="71"/>
                      <a:pt x="162" y="71"/>
                    </a:cubicBezTo>
                    <a:cubicBezTo>
                      <a:pt x="161" y="68"/>
                      <a:pt x="159" y="66"/>
                      <a:pt x="156" y="65"/>
                    </a:cubicBezTo>
                    <a:cubicBezTo>
                      <a:pt x="157" y="65"/>
                      <a:pt x="157" y="64"/>
                      <a:pt x="158" y="64"/>
                    </a:cubicBezTo>
                    <a:cubicBezTo>
                      <a:pt x="160" y="68"/>
                      <a:pt x="163" y="70"/>
                      <a:pt x="168" y="70"/>
                    </a:cubicBezTo>
                    <a:cubicBezTo>
                      <a:pt x="174" y="70"/>
                      <a:pt x="178" y="66"/>
                      <a:pt x="178" y="60"/>
                    </a:cubicBezTo>
                    <a:cubicBezTo>
                      <a:pt x="178" y="54"/>
                      <a:pt x="174" y="49"/>
                      <a:pt x="168" y="49"/>
                    </a:cubicBezTo>
                    <a:cubicBezTo>
                      <a:pt x="165" y="49"/>
                      <a:pt x="162" y="50"/>
                      <a:pt x="160" y="52"/>
                    </a:cubicBezTo>
                    <a:cubicBezTo>
                      <a:pt x="159" y="48"/>
                      <a:pt x="155" y="46"/>
                      <a:pt x="150" y="46"/>
                    </a:cubicBezTo>
                    <a:cubicBezTo>
                      <a:pt x="146" y="46"/>
                      <a:pt x="142" y="49"/>
                      <a:pt x="140" y="53"/>
                    </a:cubicBezTo>
                    <a:cubicBezTo>
                      <a:pt x="139" y="53"/>
                      <a:pt x="138" y="52"/>
                      <a:pt x="136" y="52"/>
                    </a:cubicBezTo>
                    <a:cubicBezTo>
                      <a:pt x="132" y="52"/>
                      <a:pt x="128" y="55"/>
                      <a:pt x="127" y="59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8" y="56"/>
                      <a:pt x="129" y="53"/>
                      <a:pt x="130" y="51"/>
                    </a:cubicBezTo>
                    <a:cubicBezTo>
                      <a:pt x="131" y="51"/>
                      <a:pt x="133" y="52"/>
                      <a:pt x="134" y="52"/>
                    </a:cubicBezTo>
                    <a:cubicBezTo>
                      <a:pt x="140" y="52"/>
                      <a:pt x="145" y="47"/>
                      <a:pt x="145" y="41"/>
                    </a:cubicBezTo>
                    <a:cubicBezTo>
                      <a:pt x="145" y="35"/>
                      <a:pt x="140" y="30"/>
                      <a:pt x="134" y="30"/>
                    </a:cubicBezTo>
                    <a:cubicBezTo>
                      <a:pt x="129" y="30"/>
                      <a:pt x="124" y="35"/>
                      <a:pt x="124" y="40"/>
                    </a:cubicBezTo>
                    <a:cubicBezTo>
                      <a:pt x="122" y="40"/>
                      <a:pt x="121" y="39"/>
                      <a:pt x="119" y="39"/>
                    </a:cubicBezTo>
                    <a:cubicBezTo>
                      <a:pt x="116" y="39"/>
                      <a:pt x="113" y="41"/>
                      <a:pt x="111" y="43"/>
                    </a:cubicBezTo>
                    <a:cubicBezTo>
                      <a:pt x="111" y="37"/>
                      <a:pt x="106" y="32"/>
                      <a:pt x="100" y="32"/>
                    </a:cubicBezTo>
                    <a:cubicBezTo>
                      <a:pt x="100" y="32"/>
                      <a:pt x="100" y="32"/>
                      <a:pt x="99" y="33"/>
                    </a:cubicBezTo>
                    <a:cubicBezTo>
                      <a:pt x="101" y="31"/>
                      <a:pt x="103" y="28"/>
                      <a:pt x="103" y="24"/>
                    </a:cubicBezTo>
                    <a:cubicBezTo>
                      <a:pt x="103" y="19"/>
                      <a:pt x="98" y="14"/>
                      <a:pt x="92" y="14"/>
                    </a:cubicBezTo>
                    <a:cubicBezTo>
                      <a:pt x="90" y="14"/>
                      <a:pt x="88" y="14"/>
                      <a:pt x="87" y="15"/>
                    </a:cubicBezTo>
                    <a:cubicBezTo>
                      <a:pt x="87" y="14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7" y="0"/>
                    </a:cubicBezTo>
                    <a:cubicBezTo>
                      <a:pt x="71" y="0"/>
                      <a:pt x="66" y="5"/>
                      <a:pt x="66" y="11"/>
                    </a:cubicBezTo>
                    <a:cubicBezTo>
                      <a:pt x="66" y="15"/>
                      <a:pt x="69" y="19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0" y="20"/>
                      <a:pt x="68" y="19"/>
                      <a:pt x="66" y="19"/>
                    </a:cubicBezTo>
                    <a:cubicBezTo>
                      <a:pt x="60" y="19"/>
                      <a:pt x="55" y="24"/>
                      <a:pt x="55" y="30"/>
                    </a:cubicBezTo>
                    <a:cubicBezTo>
                      <a:pt x="55" y="36"/>
                      <a:pt x="60" y="40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1"/>
                      <a:pt x="66" y="42"/>
                      <a:pt x="66" y="43"/>
                    </a:cubicBezTo>
                    <a:cubicBezTo>
                      <a:pt x="66" y="44"/>
                      <a:pt x="66" y="46"/>
                      <a:pt x="66" y="47"/>
                    </a:cubicBezTo>
                    <a:cubicBezTo>
                      <a:pt x="63" y="48"/>
                      <a:pt x="61" y="52"/>
                      <a:pt x="60" y="56"/>
                    </a:cubicBezTo>
                    <a:cubicBezTo>
                      <a:pt x="59" y="55"/>
                      <a:pt x="58" y="55"/>
                      <a:pt x="57" y="55"/>
                    </a:cubicBezTo>
                    <a:cubicBezTo>
                      <a:pt x="59" y="53"/>
                      <a:pt x="60" y="50"/>
                      <a:pt x="60" y="47"/>
                    </a:cubicBezTo>
                    <a:cubicBezTo>
                      <a:pt x="60" y="41"/>
                      <a:pt x="56" y="36"/>
                      <a:pt x="50" y="36"/>
                    </a:cubicBezTo>
                    <a:cubicBezTo>
                      <a:pt x="44" y="36"/>
                      <a:pt x="39" y="41"/>
                      <a:pt x="39" y="47"/>
                    </a:cubicBezTo>
                    <a:cubicBezTo>
                      <a:pt x="39" y="50"/>
                      <a:pt x="40" y="52"/>
                      <a:pt x="42" y="54"/>
                    </a:cubicBezTo>
                    <a:cubicBezTo>
                      <a:pt x="41" y="54"/>
                      <a:pt x="40" y="54"/>
                      <a:pt x="39" y="54"/>
                    </a:cubicBezTo>
                    <a:cubicBezTo>
                      <a:pt x="36" y="54"/>
                      <a:pt x="32" y="55"/>
                      <a:pt x="31" y="58"/>
                    </a:cubicBezTo>
                    <a:cubicBezTo>
                      <a:pt x="31" y="57"/>
                      <a:pt x="31" y="56"/>
                      <a:pt x="31" y="55"/>
                    </a:cubicBezTo>
                    <a:cubicBezTo>
                      <a:pt x="31" y="49"/>
                      <a:pt x="26" y="44"/>
                      <a:pt x="20" y="44"/>
                    </a:cubicBezTo>
                    <a:cubicBezTo>
                      <a:pt x="14" y="44"/>
                      <a:pt x="10" y="49"/>
                      <a:pt x="10" y="55"/>
                    </a:cubicBezTo>
                    <a:cubicBezTo>
                      <a:pt x="10" y="58"/>
                      <a:pt x="11" y="60"/>
                      <a:pt x="12" y="62"/>
                    </a:cubicBezTo>
                    <a:cubicBezTo>
                      <a:pt x="12" y="62"/>
                      <a:pt x="11" y="62"/>
                      <a:pt x="11" y="62"/>
                    </a:cubicBezTo>
                    <a:cubicBezTo>
                      <a:pt x="5" y="62"/>
                      <a:pt x="0" y="67"/>
                      <a:pt x="0" y="72"/>
                    </a:cubicBezTo>
                    <a:cubicBezTo>
                      <a:pt x="0" y="78"/>
                      <a:pt x="4" y="82"/>
                      <a:pt x="9" y="83"/>
                    </a:cubicBezTo>
                    <a:cubicBezTo>
                      <a:pt x="9" y="84"/>
                      <a:pt x="8" y="86"/>
                      <a:pt x="8" y="87"/>
                    </a:cubicBezTo>
                    <a:cubicBezTo>
                      <a:pt x="8" y="93"/>
                      <a:pt x="13" y="98"/>
                      <a:pt x="19" y="98"/>
                    </a:cubicBezTo>
                    <a:cubicBezTo>
                      <a:pt x="25" y="98"/>
                      <a:pt x="30" y="93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1" y="87"/>
                      <a:pt x="32" y="87"/>
                    </a:cubicBezTo>
                    <a:cubicBezTo>
                      <a:pt x="38" y="87"/>
                      <a:pt x="43" y="82"/>
                      <a:pt x="43" y="76"/>
                    </a:cubicBezTo>
                    <a:cubicBezTo>
                      <a:pt x="43" y="76"/>
                      <a:pt x="43" y="75"/>
                      <a:pt x="43" y="74"/>
                    </a:cubicBezTo>
                    <a:cubicBezTo>
                      <a:pt x="43" y="74"/>
                      <a:pt x="43" y="74"/>
                      <a:pt x="44" y="74"/>
                    </a:cubicBezTo>
                    <a:cubicBezTo>
                      <a:pt x="43" y="75"/>
                      <a:pt x="43" y="76"/>
                      <a:pt x="43" y="78"/>
                    </a:cubicBezTo>
                    <a:cubicBezTo>
                      <a:pt x="43" y="81"/>
                      <a:pt x="45" y="84"/>
                      <a:pt x="47" y="86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94"/>
                      <a:pt x="52" y="99"/>
                      <a:pt x="58" y="99"/>
                    </a:cubicBezTo>
                    <a:cubicBezTo>
                      <a:pt x="64" y="99"/>
                      <a:pt x="68" y="94"/>
                      <a:pt x="68" y="88"/>
                    </a:cubicBezTo>
                    <a:cubicBezTo>
                      <a:pt x="68" y="88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8"/>
                      <a:pt x="70" y="88"/>
                    </a:cubicBezTo>
                    <a:cubicBezTo>
                      <a:pt x="70" y="94"/>
                      <a:pt x="74" y="99"/>
                      <a:pt x="80" y="99"/>
                    </a:cubicBezTo>
                    <a:cubicBezTo>
                      <a:pt x="85" y="99"/>
                      <a:pt x="89" y="96"/>
                      <a:pt x="90" y="92"/>
                    </a:cubicBezTo>
                    <a:cubicBezTo>
                      <a:pt x="92" y="93"/>
                      <a:pt x="94" y="94"/>
                      <a:pt x="96" y="94"/>
                    </a:cubicBezTo>
                    <a:cubicBezTo>
                      <a:pt x="98" y="94"/>
                      <a:pt x="100" y="93"/>
                      <a:pt x="102" y="92"/>
                    </a:cubicBezTo>
                    <a:cubicBezTo>
                      <a:pt x="102" y="97"/>
                      <a:pt x="107" y="102"/>
                      <a:pt x="112" y="102"/>
                    </a:cubicBezTo>
                    <a:cubicBezTo>
                      <a:pt x="118" y="102"/>
                      <a:pt x="123" y="97"/>
                      <a:pt x="123" y="91"/>
                    </a:cubicBezTo>
                    <a:cubicBezTo>
                      <a:pt x="123" y="91"/>
                      <a:pt x="123" y="91"/>
                      <a:pt x="123" y="91"/>
                    </a:cubicBezTo>
                    <a:cubicBezTo>
                      <a:pt x="125" y="94"/>
                      <a:pt x="128" y="96"/>
                      <a:pt x="132" y="96"/>
                    </a:cubicBezTo>
                    <a:cubicBezTo>
                      <a:pt x="136" y="96"/>
                      <a:pt x="139" y="95"/>
                      <a:pt x="141" y="92"/>
                    </a:cubicBezTo>
                    <a:cubicBezTo>
                      <a:pt x="142" y="96"/>
                      <a:pt x="146" y="99"/>
                      <a:pt x="151" y="99"/>
                    </a:cubicBezTo>
                    <a:cubicBezTo>
                      <a:pt x="155" y="99"/>
                      <a:pt x="158" y="97"/>
                      <a:pt x="160" y="95"/>
                    </a:cubicBezTo>
                    <a:cubicBezTo>
                      <a:pt x="162" y="97"/>
                      <a:pt x="165" y="99"/>
                      <a:pt x="168" y="99"/>
                    </a:cubicBezTo>
                    <a:cubicBezTo>
                      <a:pt x="174" y="99"/>
                      <a:pt x="178" y="95"/>
                      <a:pt x="179" y="91"/>
                    </a:cubicBezTo>
                    <a:cubicBezTo>
                      <a:pt x="180" y="91"/>
                      <a:pt x="181" y="91"/>
                      <a:pt x="182" y="91"/>
                    </a:cubicBezTo>
                    <a:cubicBezTo>
                      <a:pt x="185" y="91"/>
                      <a:pt x="188" y="89"/>
                      <a:pt x="190" y="87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0" y="94"/>
                      <a:pt x="195" y="99"/>
                      <a:pt x="200" y="99"/>
                    </a:cubicBezTo>
                    <a:cubicBezTo>
                      <a:pt x="206" y="99"/>
                      <a:pt x="211" y="94"/>
                      <a:pt x="211" y="88"/>
                    </a:cubicBezTo>
                    <a:cubicBezTo>
                      <a:pt x="211" y="83"/>
                      <a:pt x="206" y="78"/>
                      <a:pt x="200" y="78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26">
                <a:extLst>
                  <a:ext uri="{FF2B5EF4-FFF2-40B4-BE49-F238E27FC236}">
                    <a16:creationId xmlns:a16="http://schemas.microsoft.com/office/drawing/2014/main" id="{7818372E-3286-4EF9-BE42-70D920A5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964"/>
                <a:ext cx="936" cy="2724"/>
              </a:xfrm>
              <a:custGeom>
                <a:avLst/>
                <a:gdLst>
                  <a:gd name="T0" fmla="*/ 11714 w 264"/>
                  <a:gd name="T1" fmla="*/ 31060 h 721"/>
                  <a:gd name="T2" fmla="*/ 11679 w 264"/>
                  <a:gd name="T3" fmla="*/ 31275 h 721"/>
                  <a:gd name="T4" fmla="*/ 11714 w 264"/>
                  <a:gd name="T5" fmla="*/ 31003 h 721"/>
                  <a:gd name="T6" fmla="*/ 8385 w 264"/>
                  <a:gd name="T7" fmla="*/ 29503 h 721"/>
                  <a:gd name="T8" fmla="*/ 6637 w 264"/>
                  <a:gd name="T9" fmla="*/ 29718 h 721"/>
                  <a:gd name="T10" fmla="*/ 6637 w 264"/>
                  <a:gd name="T11" fmla="*/ 7337 h 721"/>
                  <a:gd name="T12" fmla="*/ 6322 w 264"/>
                  <a:gd name="T13" fmla="*/ 6638 h 721"/>
                  <a:gd name="T14" fmla="*/ 6322 w 264"/>
                  <a:gd name="T15" fmla="*/ 3555 h 721"/>
                  <a:gd name="T16" fmla="*/ 6020 w 264"/>
                  <a:gd name="T17" fmla="*/ 2970 h 721"/>
                  <a:gd name="T18" fmla="*/ 6020 w 264"/>
                  <a:gd name="T19" fmla="*/ 1028 h 721"/>
                  <a:gd name="T20" fmla="*/ 3294 w 264"/>
                  <a:gd name="T21" fmla="*/ 0 h 721"/>
                  <a:gd name="T22" fmla="*/ 628 w 264"/>
                  <a:gd name="T23" fmla="*/ 1028 h 721"/>
                  <a:gd name="T24" fmla="*/ 628 w 264"/>
                  <a:gd name="T25" fmla="*/ 2970 h 721"/>
                  <a:gd name="T26" fmla="*/ 316 w 264"/>
                  <a:gd name="T27" fmla="*/ 3555 h 721"/>
                  <a:gd name="T28" fmla="*/ 316 w 264"/>
                  <a:gd name="T29" fmla="*/ 6638 h 721"/>
                  <a:gd name="T30" fmla="*/ 0 w 264"/>
                  <a:gd name="T31" fmla="*/ 7337 h 721"/>
                  <a:gd name="T32" fmla="*/ 0 w 264"/>
                  <a:gd name="T33" fmla="*/ 34456 h 721"/>
                  <a:gd name="T34" fmla="*/ 3294 w 264"/>
                  <a:gd name="T35" fmla="*/ 35971 h 721"/>
                  <a:gd name="T36" fmla="*/ 5042 w 264"/>
                  <a:gd name="T37" fmla="*/ 35756 h 721"/>
                  <a:gd name="T38" fmla="*/ 5042 w 264"/>
                  <a:gd name="T39" fmla="*/ 37312 h 721"/>
                  <a:gd name="T40" fmla="*/ 8420 w 264"/>
                  <a:gd name="T41" fmla="*/ 38884 h 721"/>
                  <a:gd name="T42" fmla="*/ 11767 w 264"/>
                  <a:gd name="T43" fmla="*/ 37312 h 721"/>
                  <a:gd name="T44" fmla="*/ 11714 w 264"/>
                  <a:gd name="T45" fmla="*/ 31060 h 7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4" h="721">
                    <a:moveTo>
                      <a:pt x="263" y="576"/>
                    </a:moveTo>
                    <a:cubicBezTo>
                      <a:pt x="263" y="577"/>
                      <a:pt x="263" y="579"/>
                      <a:pt x="262" y="580"/>
                    </a:cubicBezTo>
                    <a:cubicBezTo>
                      <a:pt x="263" y="578"/>
                      <a:pt x="263" y="577"/>
                      <a:pt x="263" y="575"/>
                    </a:cubicBezTo>
                    <a:cubicBezTo>
                      <a:pt x="263" y="560"/>
                      <a:pt x="230" y="547"/>
                      <a:pt x="188" y="547"/>
                    </a:cubicBezTo>
                    <a:cubicBezTo>
                      <a:pt x="174" y="547"/>
                      <a:pt x="161" y="549"/>
                      <a:pt x="149" y="551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1"/>
                      <a:pt x="147" y="127"/>
                      <a:pt x="142" y="123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2" y="62"/>
                      <a:pt x="139" y="58"/>
                      <a:pt x="135" y="55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1"/>
                      <a:pt x="112" y="0"/>
                      <a:pt x="74" y="0"/>
                    </a:cubicBezTo>
                    <a:cubicBezTo>
                      <a:pt x="37" y="0"/>
                      <a:pt x="14" y="11"/>
                      <a:pt x="14" y="19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9" y="58"/>
                      <a:pt x="7" y="62"/>
                      <a:pt x="7" y="66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2" y="127"/>
                      <a:pt x="0" y="131"/>
                      <a:pt x="0" y="136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5"/>
                      <a:pt x="33" y="667"/>
                      <a:pt x="74" y="667"/>
                    </a:cubicBezTo>
                    <a:cubicBezTo>
                      <a:pt x="89" y="667"/>
                      <a:pt x="102" y="666"/>
                      <a:pt x="113" y="663"/>
                    </a:cubicBezTo>
                    <a:cubicBezTo>
                      <a:pt x="113" y="692"/>
                      <a:pt x="113" y="692"/>
                      <a:pt x="113" y="692"/>
                    </a:cubicBezTo>
                    <a:cubicBezTo>
                      <a:pt x="113" y="706"/>
                      <a:pt x="145" y="721"/>
                      <a:pt x="189" y="721"/>
                    </a:cubicBezTo>
                    <a:cubicBezTo>
                      <a:pt x="232" y="721"/>
                      <a:pt x="264" y="706"/>
                      <a:pt x="264" y="692"/>
                    </a:cubicBezTo>
                    <a:lnTo>
                      <a:pt x="263" y="576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27">
                <a:extLst>
                  <a:ext uri="{FF2B5EF4-FFF2-40B4-BE49-F238E27FC236}">
                    <a16:creationId xmlns:a16="http://schemas.microsoft.com/office/drawing/2014/main" id="{35451CFF-293D-4A6F-8600-0A92E78AE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40"/>
                <a:ext cx="535" cy="548"/>
              </a:xfrm>
              <a:custGeom>
                <a:avLst/>
                <a:gdLst>
                  <a:gd name="T0" fmla="*/ 6664 w 151"/>
                  <a:gd name="T1" fmla="*/ 0 h 145"/>
                  <a:gd name="T2" fmla="*/ 6629 w 151"/>
                  <a:gd name="T3" fmla="*/ 215 h 145"/>
                  <a:gd name="T4" fmla="*/ 3338 w 151"/>
                  <a:gd name="T5" fmla="*/ 1455 h 145"/>
                  <a:gd name="T6" fmla="*/ 50 w 151"/>
                  <a:gd name="T7" fmla="*/ 113 h 145"/>
                  <a:gd name="T8" fmla="*/ 50 w 151"/>
                  <a:gd name="T9" fmla="*/ 0 h 145"/>
                  <a:gd name="T10" fmla="*/ 0 w 151"/>
                  <a:gd name="T11" fmla="*/ 6255 h 145"/>
                  <a:gd name="T12" fmla="*/ 3377 w 151"/>
                  <a:gd name="T13" fmla="*/ 7827 h 145"/>
                  <a:gd name="T14" fmla="*/ 6718 w 151"/>
                  <a:gd name="T15" fmla="*/ 6255 h 145"/>
                  <a:gd name="T16" fmla="*/ 6664 w 151"/>
                  <a:gd name="T17" fmla="*/ 0 h 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5">
                    <a:moveTo>
                      <a:pt x="150" y="0"/>
                    </a:moveTo>
                    <a:cubicBezTo>
                      <a:pt x="150" y="1"/>
                      <a:pt x="150" y="3"/>
                      <a:pt x="149" y="4"/>
                    </a:cubicBezTo>
                    <a:cubicBezTo>
                      <a:pt x="143" y="17"/>
                      <a:pt x="113" y="27"/>
                      <a:pt x="75" y="27"/>
                    </a:cubicBezTo>
                    <a:cubicBezTo>
                      <a:pt x="36" y="27"/>
                      <a:pt x="5" y="16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32" y="145"/>
                      <a:pt x="76" y="145"/>
                    </a:cubicBezTo>
                    <a:cubicBezTo>
                      <a:pt x="119" y="145"/>
                      <a:pt x="151" y="125"/>
                      <a:pt x="151" y="116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DA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Oval 28">
                <a:extLst>
                  <a:ext uri="{FF2B5EF4-FFF2-40B4-BE49-F238E27FC236}">
                    <a16:creationId xmlns:a16="http://schemas.microsoft.com/office/drawing/2014/main" id="{BDAD5022-4979-4F81-82FD-594EEDB1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503"/>
                <a:ext cx="486" cy="159"/>
              </a:xfrm>
              <a:prstGeom prst="ellipse">
                <a:avLst/>
              </a:prstGeom>
              <a:solidFill>
                <a:srgbClr val="F0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0" name="Oval 29">
                <a:extLst>
                  <a:ext uri="{FF2B5EF4-FFF2-40B4-BE49-F238E27FC236}">
                    <a16:creationId xmlns:a16="http://schemas.microsoft.com/office/drawing/2014/main" id="{842F2FAC-2665-471F-A523-EE33B10AA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3031"/>
                <a:ext cx="528" cy="211"/>
              </a:xfrm>
              <a:prstGeom prst="ellipse">
                <a:avLst/>
              </a:prstGeom>
              <a:solidFill>
                <a:srgbClr val="DA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1" name="Oval 30">
                <a:extLst>
                  <a:ext uri="{FF2B5EF4-FFF2-40B4-BE49-F238E27FC236}">
                    <a16:creationId xmlns:a16="http://schemas.microsoft.com/office/drawing/2014/main" id="{87E6066B-57BF-4449-9797-3FBDE34C3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057"/>
                <a:ext cx="486" cy="159"/>
              </a:xfrm>
              <a:prstGeom prst="ellipse">
                <a:avLst/>
              </a:prstGeom>
              <a:solidFill>
                <a:srgbClr val="F1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2" name="Freeform 31">
                <a:extLst>
                  <a:ext uri="{FF2B5EF4-FFF2-40B4-BE49-F238E27FC236}">
                    <a16:creationId xmlns:a16="http://schemas.microsoft.com/office/drawing/2014/main" id="{28014F5F-0568-4536-979E-DEB2BDCBD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478"/>
                <a:ext cx="528" cy="2006"/>
              </a:xfrm>
              <a:custGeom>
                <a:avLst/>
                <a:gdLst>
                  <a:gd name="T0" fmla="*/ 0 w 149"/>
                  <a:gd name="T1" fmla="*/ 0 h 531"/>
                  <a:gd name="T2" fmla="*/ 3288 w 149"/>
                  <a:gd name="T3" fmla="*/ 1454 h 531"/>
                  <a:gd name="T4" fmla="*/ 6630 w 149"/>
                  <a:gd name="T5" fmla="*/ 0 h 531"/>
                  <a:gd name="T6" fmla="*/ 6630 w 149"/>
                  <a:gd name="T7" fmla="*/ 27117 h 531"/>
                  <a:gd name="T8" fmla="*/ 3288 w 149"/>
                  <a:gd name="T9" fmla="*/ 28628 h 531"/>
                  <a:gd name="T10" fmla="*/ 0 w 149"/>
                  <a:gd name="T11" fmla="*/ 27117 h 531"/>
                  <a:gd name="T12" fmla="*/ 0 w 149"/>
                  <a:gd name="T13" fmla="*/ 0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531">
                    <a:moveTo>
                      <a:pt x="0" y="0"/>
                    </a:moveTo>
                    <a:cubicBezTo>
                      <a:pt x="0" y="15"/>
                      <a:pt x="33" y="27"/>
                      <a:pt x="74" y="27"/>
                    </a:cubicBezTo>
                    <a:cubicBezTo>
                      <a:pt x="116" y="27"/>
                      <a:pt x="149" y="15"/>
                      <a:pt x="149" y="0"/>
                    </a:cubicBezTo>
                    <a:cubicBezTo>
                      <a:pt x="149" y="503"/>
                      <a:pt x="149" y="503"/>
                      <a:pt x="149" y="503"/>
                    </a:cubicBezTo>
                    <a:cubicBezTo>
                      <a:pt x="149" y="519"/>
                      <a:pt x="116" y="531"/>
                      <a:pt x="74" y="531"/>
                    </a:cubicBezTo>
                    <a:cubicBezTo>
                      <a:pt x="33" y="531"/>
                      <a:pt x="0" y="519"/>
                      <a:pt x="0" y="50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32">
                <a:extLst>
                  <a:ext uri="{FF2B5EF4-FFF2-40B4-BE49-F238E27FC236}">
                    <a16:creationId xmlns:a16="http://schemas.microsoft.com/office/drawing/2014/main" id="{7ADCB7A0-FD74-437A-AA9B-ADF13A5E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1538"/>
                <a:ext cx="481" cy="1916"/>
              </a:xfrm>
              <a:custGeom>
                <a:avLst/>
                <a:gdLst>
                  <a:gd name="T0" fmla="*/ 5793 w 136"/>
                  <a:gd name="T1" fmla="*/ 329 h 507"/>
                  <a:gd name="T2" fmla="*/ 5178 w 136"/>
                  <a:gd name="T3" fmla="*/ 20078 h 507"/>
                  <a:gd name="T4" fmla="*/ 4516 w 136"/>
                  <a:gd name="T5" fmla="*/ 24292 h 507"/>
                  <a:gd name="T6" fmla="*/ 1765 w 136"/>
                  <a:gd name="T7" fmla="*/ 26934 h 507"/>
                  <a:gd name="T8" fmla="*/ 0 w 136"/>
                  <a:gd name="T9" fmla="*/ 26064 h 507"/>
                  <a:gd name="T10" fmla="*/ 3013 w 136"/>
                  <a:gd name="T11" fmla="*/ 27364 h 507"/>
                  <a:gd name="T12" fmla="*/ 6016 w 136"/>
                  <a:gd name="T13" fmla="*/ 26121 h 507"/>
                  <a:gd name="T14" fmla="*/ 6016 w 136"/>
                  <a:gd name="T15" fmla="*/ 0 h 507"/>
                  <a:gd name="T16" fmla="*/ 5793 w 136"/>
                  <a:gd name="T17" fmla="*/ 329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6" h="507">
                    <a:moveTo>
                      <a:pt x="131" y="6"/>
                    </a:moveTo>
                    <a:cubicBezTo>
                      <a:pt x="131" y="6"/>
                      <a:pt x="128" y="228"/>
                      <a:pt x="117" y="372"/>
                    </a:cubicBezTo>
                    <a:cubicBezTo>
                      <a:pt x="114" y="410"/>
                      <a:pt x="114" y="421"/>
                      <a:pt x="102" y="450"/>
                    </a:cubicBezTo>
                    <a:cubicBezTo>
                      <a:pt x="89" y="479"/>
                      <a:pt x="81" y="505"/>
                      <a:pt x="40" y="499"/>
                    </a:cubicBezTo>
                    <a:cubicBezTo>
                      <a:pt x="27" y="497"/>
                      <a:pt x="7" y="489"/>
                      <a:pt x="0" y="483"/>
                    </a:cubicBezTo>
                    <a:cubicBezTo>
                      <a:pt x="0" y="496"/>
                      <a:pt x="28" y="507"/>
                      <a:pt x="68" y="507"/>
                    </a:cubicBezTo>
                    <a:cubicBezTo>
                      <a:pt x="109" y="507"/>
                      <a:pt x="136" y="499"/>
                      <a:pt x="136" y="484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3"/>
                      <a:pt x="135" y="3"/>
                      <a:pt x="131" y="6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33">
                <a:extLst>
                  <a:ext uri="{FF2B5EF4-FFF2-40B4-BE49-F238E27FC236}">
                    <a16:creationId xmlns:a16="http://schemas.microsoft.com/office/drawing/2014/main" id="{5575531F-DB73-466B-A67B-C1DD99B1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213"/>
                <a:ext cx="478" cy="333"/>
              </a:xfrm>
              <a:custGeom>
                <a:avLst/>
                <a:gdLst>
                  <a:gd name="T0" fmla="*/ 0 w 135"/>
                  <a:gd name="T1" fmla="*/ 0 h 88"/>
                  <a:gd name="T2" fmla="*/ 2971 w 135"/>
                  <a:gd name="T3" fmla="*/ 1358 h 88"/>
                  <a:gd name="T4" fmla="*/ 5991 w 135"/>
                  <a:gd name="T5" fmla="*/ 0 h 88"/>
                  <a:gd name="T6" fmla="*/ 5991 w 135"/>
                  <a:gd name="T7" fmla="*/ 3409 h 88"/>
                  <a:gd name="T8" fmla="*/ 2971 w 135"/>
                  <a:gd name="T9" fmla="*/ 4768 h 88"/>
                  <a:gd name="T10" fmla="*/ 0 w 135"/>
                  <a:gd name="T11" fmla="*/ 3409 h 88"/>
                  <a:gd name="T12" fmla="*/ 0 w 13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88">
                    <a:moveTo>
                      <a:pt x="0" y="0"/>
                    </a:moveTo>
                    <a:cubicBezTo>
                      <a:pt x="0" y="14"/>
                      <a:pt x="30" y="25"/>
                      <a:pt x="67" y="25"/>
                    </a:cubicBezTo>
                    <a:cubicBezTo>
                      <a:pt x="105" y="25"/>
                      <a:pt x="135" y="14"/>
                      <a:pt x="135" y="0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77"/>
                      <a:pt x="105" y="88"/>
                      <a:pt x="67" y="88"/>
                    </a:cubicBezTo>
                    <a:cubicBezTo>
                      <a:pt x="30" y="88"/>
                      <a:pt x="0" y="77"/>
                      <a:pt x="0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34">
                <a:extLst>
                  <a:ext uri="{FF2B5EF4-FFF2-40B4-BE49-F238E27FC236}">
                    <a16:creationId xmlns:a16="http://schemas.microsoft.com/office/drawing/2014/main" id="{4BE2CD0A-6EA2-4226-92D4-EB29F0521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429"/>
                <a:ext cx="528" cy="151"/>
              </a:xfrm>
              <a:custGeom>
                <a:avLst/>
                <a:gdLst>
                  <a:gd name="T0" fmla="*/ 6315 w 149"/>
                  <a:gd name="T1" fmla="*/ 0 h 40"/>
                  <a:gd name="T2" fmla="*/ 6315 w 149"/>
                  <a:gd name="T3" fmla="*/ 328 h 40"/>
                  <a:gd name="T4" fmla="*/ 3288 w 149"/>
                  <a:gd name="T5" fmla="*/ 1669 h 40"/>
                  <a:gd name="T6" fmla="*/ 315 w 149"/>
                  <a:gd name="T7" fmla="*/ 328 h 40"/>
                  <a:gd name="T8" fmla="*/ 315 w 149"/>
                  <a:gd name="T9" fmla="*/ 0 h 40"/>
                  <a:gd name="T10" fmla="*/ 0 w 149"/>
                  <a:gd name="T11" fmla="*/ 698 h 40"/>
                  <a:gd name="T12" fmla="*/ 3288 w 149"/>
                  <a:gd name="T13" fmla="*/ 2152 h 40"/>
                  <a:gd name="T14" fmla="*/ 6630 w 149"/>
                  <a:gd name="T15" fmla="*/ 698 h 40"/>
                  <a:gd name="T16" fmla="*/ 6315 w 14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9" h="40">
                    <a:moveTo>
                      <a:pt x="142" y="0"/>
                    </a:moveTo>
                    <a:cubicBezTo>
                      <a:pt x="142" y="6"/>
                      <a:pt x="142" y="6"/>
                      <a:pt x="142" y="6"/>
                    </a:cubicBezTo>
                    <a:cubicBezTo>
                      <a:pt x="142" y="20"/>
                      <a:pt x="112" y="31"/>
                      <a:pt x="74" y="31"/>
                    </a:cubicBezTo>
                    <a:cubicBezTo>
                      <a:pt x="37" y="31"/>
                      <a:pt x="7" y="20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28"/>
                      <a:pt x="33" y="40"/>
                      <a:pt x="74" y="40"/>
                    </a:cubicBezTo>
                    <a:cubicBezTo>
                      <a:pt x="116" y="40"/>
                      <a:pt x="149" y="28"/>
                      <a:pt x="149" y="13"/>
                    </a:cubicBezTo>
                    <a:cubicBezTo>
                      <a:pt x="149" y="8"/>
                      <a:pt x="147" y="4"/>
                      <a:pt x="142" y="0"/>
                    </a:cubicBezTo>
                    <a:close/>
                  </a:path>
                </a:pathLst>
              </a:cu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35">
                <a:extLst>
                  <a:ext uri="{FF2B5EF4-FFF2-40B4-BE49-F238E27FC236}">
                    <a16:creationId xmlns:a16="http://schemas.microsoft.com/office/drawing/2014/main" id="{32D3B287-1A5A-472F-8F9B-F16C05414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1036"/>
                <a:ext cx="429" cy="249"/>
              </a:xfrm>
              <a:custGeom>
                <a:avLst/>
                <a:gdLst>
                  <a:gd name="T0" fmla="*/ 0 w 121"/>
                  <a:gd name="T1" fmla="*/ 0 h 66"/>
                  <a:gd name="T2" fmla="*/ 2677 w 121"/>
                  <a:gd name="T3" fmla="*/ 1026 h 66"/>
                  <a:gd name="T4" fmla="*/ 5393 w 121"/>
                  <a:gd name="T5" fmla="*/ 0 h 66"/>
                  <a:gd name="T6" fmla="*/ 5393 w 121"/>
                  <a:gd name="T7" fmla="*/ 2520 h 66"/>
                  <a:gd name="T8" fmla="*/ 2677 w 121"/>
                  <a:gd name="T9" fmla="*/ 3543 h 66"/>
                  <a:gd name="T10" fmla="*/ 0 w 121"/>
                  <a:gd name="T11" fmla="*/ 2520 h 66"/>
                  <a:gd name="T12" fmla="*/ 0 w 121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66">
                    <a:moveTo>
                      <a:pt x="0" y="0"/>
                    </a:moveTo>
                    <a:cubicBezTo>
                      <a:pt x="0" y="8"/>
                      <a:pt x="23" y="19"/>
                      <a:pt x="60" y="19"/>
                    </a:cubicBezTo>
                    <a:cubicBezTo>
                      <a:pt x="98" y="19"/>
                      <a:pt x="121" y="8"/>
                      <a:pt x="121" y="0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55"/>
                      <a:pt x="98" y="66"/>
                      <a:pt x="60" y="66"/>
                    </a:cubicBezTo>
                    <a:cubicBezTo>
                      <a:pt x="23" y="66"/>
                      <a:pt x="0" y="55"/>
                      <a:pt x="0" y="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Line 36">
                <a:extLst>
                  <a:ext uri="{FF2B5EF4-FFF2-40B4-BE49-F238E27FC236}">
                    <a16:creationId xmlns:a16="http://schemas.microsoft.com/office/drawing/2014/main" id="{0D8278D6-3636-46B8-A278-BE4DE6D84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8" y="1036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Line 37">
                <a:extLst>
                  <a:ext uri="{FF2B5EF4-FFF2-40B4-BE49-F238E27FC236}">
                    <a16:creationId xmlns:a16="http://schemas.microsoft.com/office/drawing/2014/main" id="{FDA70E60-8EE0-4568-9337-9892CB59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" y="1055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Line 38">
                <a:extLst>
                  <a:ext uri="{FF2B5EF4-FFF2-40B4-BE49-F238E27FC236}">
                    <a16:creationId xmlns:a16="http://schemas.microsoft.com/office/drawing/2014/main" id="{D82D2BE9-ABB8-453F-AA33-8CEED307E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8" y="1051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Line 39">
                <a:extLst>
                  <a:ext uri="{FF2B5EF4-FFF2-40B4-BE49-F238E27FC236}">
                    <a16:creationId xmlns:a16="http://schemas.microsoft.com/office/drawing/2014/main" id="{2A38956D-F21E-45CE-BDA2-A7BC609A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9" y="1058"/>
                <a:ext cx="1" cy="197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Line 40">
                <a:extLst>
                  <a:ext uri="{FF2B5EF4-FFF2-40B4-BE49-F238E27FC236}">
                    <a16:creationId xmlns:a16="http://schemas.microsoft.com/office/drawing/2014/main" id="{C3589D69-E24F-4623-8AC6-EA89F1EAC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5" y="1073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Line 41">
                <a:extLst>
                  <a:ext uri="{FF2B5EF4-FFF2-40B4-BE49-F238E27FC236}">
                    <a16:creationId xmlns:a16="http://schemas.microsoft.com/office/drawing/2014/main" id="{D9A6577D-810C-4723-96D4-00D04181D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077"/>
                <a:ext cx="1" cy="197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Line 42">
                <a:extLst>
                  <a:ext uri="{FF2B5EF4-FFF2-40B4-BE49-F238E27FC236}">
                    <a16:creationId xmlns:a16="http://schemas.microsoft.com/office/drawing/2014/main" id="{1FE474B4-C98E-4905-B82C-D5A8CE6C8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8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Line 43">
                <a:extLst>
                  <a:ext uri="{FF2B5EF4-FFF2-40B4-BE49-F238E27FC236}">
                    <a16:creationId xmlns:a16="http://schemas.microsoft.com/office/drawing/2014/main" id="{923A7409-7BEE-4561-9DEE-A6C9A3E17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Line 44">
                <a:extLst>
                  <a:ext uri="{FF2B5EF4-FFF2-40B4-BE49-F238E27FC236}">
                    <a16:creationId xmlns:a16="http://schemas.microsoft.com/office/drawing/2014/main" id="{3E285B48-B34B-400C-8B89-6010E7476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085"/>
                <a:ext cx="1" cy="196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Line 45">
                <a:extLst>
                  <a:ext uri="{FF2B5EF4-FFF2-40B4-BE49-F238E27FC236}">
                    <a16:creationId xmlns:a16="http://schemas.microsoft.com/office/drawing/2014/main" id="{27B26790-1D63-485E-B27B-880FC1728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1089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Line 46">
                <a:extLst>
                  <a:ext uri="{FF2B5EF4-FFF2-40B4-BE49-F238E27FC236}">
                    <a16:creationId xmlns:a16="http://schemas.microsoft.com/office/drawing/2014/main" id="{9BC6DE8D-6187-4818-AB15-F5224C544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1096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Line 47">
                <a:extLst>
                  <a:ext uri="{FF2B5EF4-FFF2-40B4-BE49-F238E27FC236}">
                    <a16:creationId xmlns:a16="http://schemas.microsoft.com/office/drawing/2014/main" id="{96BE103B-A372-463F-BBDC-A6556A925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5" y="105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Line 48">
                <a:extLst>
                  <a:ext uri="{FF2B5EF4-FFF2-40B4-BE49-F238E27FC236}">
                    <a16:creationId xmlns:a16="http://schemas.microsoft.com/office/drawing/2014/main" id="{A1EAD7BB-2127-4AA7-9D92-00D820776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4" y="1036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49">
                <a:extLst>
                  <a:ext uri="{FF2B5EF4-FFF2-40B4-BE49-F238E27FC236}">
                    <a16:creationId xmlns:a16="http://schemas.microsoft.com/office/drawing/2014/main" id="{C332EEE5-39F1-4110-BE34-E1C394CEF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6" y="1066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Line 50">
                <a:extLst>
                  <a:ext uri="{FF2B5EF4-FFF2-40B4-BE49-F238E27FC236}">
                    <a16:creationId xmlns:a16="http://schemas.microsoft.com/office/drawing/2014/main" id="{EC2D318F-BA02-45D2-B459-ED049F2A5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9" y="1058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Line 51">
                <a:extLst>
                  <a:ext uri="{FF2B5EF4-FFF2-40B4-BE49-F238E27FC236}">
                    <a16:creationId xmlns:a16="http://schemas.microsoft.com/office/drawing/2014/main" id="{B103DE70-39B5-418D-8450-BD9753D3F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8" y="1073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Line 52">
                <a:extLst>
                  <a:ext uri="{FF2B5EF4-FFF2-40B4-BE49-F238E27FC236}">
                    <a16:creationId xmlns:a16="http://schemas.microsoft.com/office/drawing/2014/main" id="{19E77A69-83BB-47B1-84F9-E4CE3BE51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108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Line 53">
                <a:extLst>
                  <a:ext uri="{FF2B5EF4-FFF2-40B4-BE49-F238E27FC236}">
                    <a16:creationId xmlns:a16="http://schemas.microsoft.com/office/drawing/2014/main" id="{88F06E18-4D29-4629-A14F-85CFC8014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Line 54">
                <a:extLst>
                  <a:ext uri="{FF2B5EF4-FFF2-40B4-BE49-F238E27FC236}">
                    <a16:creationId xmlns:a16="http://schemas.microsoft.com/office/drawing/2014/main" id="{940855A8-93C7-4BD1-9BE1-31A06D27F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55">
                <a:extLst>
                  <a:ext uri="{FF2B5EF4-FFF2-40B4-BE49-F238E27FC236}">
                    <a16:creationId xmlns:a16="http://schemas.microsoft.com/office/drawing/2014/main" id="{2C590D83-75E9-4B36-AEBC-580FD6980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1089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56">
                <a:extLst>
                  <a:ext uri="{FF2B5EF4-FFF2-40B4-BE49-F238E27FC236}">
                    <a16:creationId xmlns:a16="http://schemas.microsoft.com/office/drawing/2014/main" id="{67F71B1F-9BB6-4C87-8B8E-68830C873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5" y="1096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7">
                <a:extLst>
                  <a:ext uri="{FF2B5EF4-FFF2-40B4-BE49-F238E27FC236}">
                    <a16:creationId xmlns:a16="http://schemas.microsoft.com/office/drawing/2014/main" id="{CBE4C4A5-0154-4A2A-A3B1-7358A6594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172"/>
                <a:ext cx="478" cy="136"/>
              </a:xfrm>
              <a:custGeom>
                <a:avLst/>
                <a:gdLst>
                  <a:gd name="T0" fmla="*/ 5679 w 135"/>
                  <a:gd name="T1" fmla="*/ 0 h 36"/>
                  <a:gd name="T2" fmla="*/ 5679 w 135"/>
                  <a:gd name="T3" fmla="*/ 601 h 36"/>
                  <a:gd name="T4" fmla="*/ 2971 w 135"/>
                  <a:gd name="T5" fmla="*/ 1613 h 36"/>
                  <a:gd name="T6" fmla="*/ 315 w 135"/>
                  <a:gd name="T7" fmla="*/ 601 h 36"/>
                  <a:gd name="T8" fmla="*/ 315 w 135"/>
                  <a:gd name="T9" fmla="*/ 0 h 36"/>
                  <a:gd name="T10" fmla="*/ 0 w 135"/>
                  <a:gd name="T11" fmla="*/ 601 h 36"/>
                  <a:gd name="T12" fmla="*/ 2971 w 135"/>
                  <a:gd name="T13" fmla="*/ 1942 h 36"/>
                  <a:gd name="T14" fmla="*/ 5991 w 135"/>
                  <a:gd name="T15" fmla="*/ 601 h 36"/>
                  <a:gd name="T16" fmla="*/ 5679 w 135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5" h="36">
                    <a:moveTo>
                      <a:pt x="128" y="0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9"/>
                      <a:pt x="105" y="30"/>
                      <a:pt x="67" y="30"/>
                    </a:cubicBezTo>
                    <a:cubicBezTo>
                      <a:pt x="30" y="30"/>
                      <a:pt x="7" y="19"/>
                      <a:pt x="7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7"/>
                      <a:pt x="0" y="11"/>
                    </a:cubicBezTo>
                    <a:cubicBezTo>
                      <a:pt x="0" y="25"/>
                      <a:pt x="30" y="36"/>
                      <a:pt x="67" y="36"/>
                    </a:cubicBezTo>
                    <a:cubicBezTo>
                      <a:pt x="105" y="36"/>
                      <a:pt x="135" y="25"/>
                      <a:pt x="135" y="11"/>
                    </a:cubicBezTo>
                    <a:cubicBezTo>
                      <a:pt x="135" y="7"/>
                      <a:pt x="132" y="3"/>
                      <a:pt x="128" y="0"/>
                    </a:cubicBezTo>
                    <a:close/>
                  </a:path>
                </a:pathLst>
              </a:cu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Oval 58">
                <a:extLst>
                  <a:ext uri="{FF2B5EF4-FFF2-40B4-BE49-F238E27FC236}">
                    <a16:creationId xmlns:a16="http://schemas.microsoft.com/office/drawing/2014/main" id="{8D4E20E5-ADB1-4714-A709-6DF3CE74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964"/>
                <a:ext cx="429" cy="143"/>
              </a:xfrm>
              <a:prstGeom prst="ellipse">
                <a:avLst/>
              </a:pr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00" name="Oval 59">
                <a:extLst>
                  <a:ext uri="{FF2B5EF4-FFF2-40B4-BE49-F238E27FC236}">
                    <a16:creationId xmlns:a16="http://schemas.microsoft.com/office/drawing/2014/main" id="{9A06FE01-E5FA-4685-88B3-790415436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983"/>
                <a:ext cx="351" cy="106"/>
              </a:xfrm>
              <a:prstGeom prst="ellipse">
                <a:avLst/>
              </a:prstGeom>
              <a:solidFill>
                <a:srgbClr val="FBB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01" name="Freeform 60">
                <a:extLst>
                  <a:ext uri="{FF2B5EF4-FFF2-40B4-BE49-F238E27FC236}">
                    <a16:creationId xmlns:a16="http://schemas.microsoft.com/office/drawing/2014/main" id="{31EBC472-586E-4E07-9740-BB9674725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028"/>
                <a:ext cx="315" cy="61"/>
              </a:xfrm>
              <a:custGeom>
                <a:avLst/>
                <a:gdLst>
                  <a:gd name="T0" fmla="*/ 0 w 89"/>
                  <a:gd name="T1" fmla="*/ 450 h 16"/>
                  <a:gd name="T2" fmla="*/ 1954 w 89"/>
                  <a:gd name="T3" fmla="*/ 888 h 16"/>
                  <a:gd name="T4" fmla="*/ 3946 w 89"/>
                  <a:gd name="T5" fmla="*/ 450 h 16"/>
                  <a:gd name="T6" fmla="*/ 1954 w 89"/>
                  <a:gd name="T7" fmla="*/ 0 h 16"/>
                  <a:gd name="T8" fmla="*/ 0 w 89"/>
                  <a:gd name="T9" fmla="*/ 45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16">
                    <a:moveTo>
                      <a:pt x="0" y="8"/>
                    </a:moveTo>
                    <a:cubicBezTo>
                      <a:pt x="8" y="13"/>
                      <a:pt x="25" y="16"/>
                      <a:pt x="44" y="16"/>
                    </a:cubicBezTo>
                    <a:cubicBezTo>
                      <a:pt x="64" y="16"/>
                      <a:pt x="81" y="13"/>
                      <a:pt x="89" y="8"/>
                    </a:cubicBezTo>
                    <a:cubicBezTo>
                      <a:pt x="81" y="3"/>
                      <a:pt x="64" y="0"/>
                      <a:pt x="44" y="0"/>
                    </a:cubicBezTo>
                    <a:cubicBezTo>
                      <a:pt x="25" y="0"/>
                      <a:pt x="8" y="3"/>
                      <a:pt x="0" y="8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61">
                <a:extLst>
                  <a:ext uri="{FF2B5EF4-FFF2-40B4-BE49-F238E27FC236}">
                    <a16:creationId xmlns:a16="http://schemas.microsoft.com/office/drawing/2014/main" id="{D41C4DD0-7864-45F3-AC67-B69D376F5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062"/>
                <a:ext cx="230" cy="27"/>
              </a:xfrm>
              <a:custGeom>
                <a:avLst/>
                <a:gdLst>
                  <a:gd name="T0" fmla="*/ 0 w 65"/>
                  <a:gd name="T1" fmla="*/ 177 h 7"/>
                  <a:gd name="T2" fmla="*/ 1415 w 65"/>
                  <a:gd name="T3" fmla="*/ 401 h 7"/>
                  <a:gd name="T4" fmla="*/ 2880 w 65"/>
                  <a:gd name="T5" fmla="*/ 177 h 7"/>
                  <a:gd name="T6" fmla="*/ 1415 w 65"/>
                  <a:gd name="T7" fmla="*/ 0 h 7"/>
                  <a:gd name="T8" fmla="*/ 0 w 65"/>
                  <a:gd name="T9" fmla="*/ 17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7">
                    <a:moveTo>
                      <a:pt x="0" y="3"/>
                    </a:moveTo>
                    <a:cubicBezTo>
                      <a:pt x="8" y="6"/>
                      <a:pt x="20" y="7"/>
                      <a:pt x="32" y="7"/>
                    </a:cubicBezTo>
                    <a:cubicBezTo>
                      <a:pt x="45" y="7"/>
                      <a:pt x="57" y="6"/>
                      <a:pt x="65" y="3"/>
                    </a:cubicBezTo>
                    <a:cubicBezTo>
                      <a:pt x="57" y="1"/>
                      <a:pt x="45" y="0"/>
                      <a:pt x="32" y="0"/>
                    </a:cubicBezTo>
                    <a:cubicBezTo>
                      <a:pt x="20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rgbClr val="7F5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62">
                <a:extLst>
                  <a:ext uri="{FF2B5EF4-FFF2-40B4-BE49-F238E27FC236}">
                    <a16:creationId xmlns:a16="http://schemas.microsoft.com/office/drawing/2014/main" id="{C2FBF44A-4251-48C2-AC52-425C2527D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539"/>
                <a:ext cx="347" cy="926"/>
              </a:xfrm>
              <a:custGeom>
                <a:avLst/>
                <a:gdLst>
                  <a:gd name="T0" fmla="*/ 0 w 98"/>
                  <a:gd name="T1" fmla="*/ 12956 h 245"/>
                  <a:gd name="T2" fmla="*/ 1377 w 98"/>
                  <a:gd name="T3" fmla="*/ 13115 h 245"/>
                  <a:gd name="T4" fmla="*/ 4352 w 98"/>
                  <a:gd name="T5" fmla="*/ 11615 h 245"/>
                  <a:gd name="T6" fmla="*/ 4352 w 98"/>
                  <a:gd name="T7" fmla="*/ 0 h 245"/>
                  <a:gd name="T8" fmla="*/ 4001 w 98"/>
                  <a:gd name="T9" fmla="*/ 11172 h 245"/>
                  <a:gd name="T10" fmla="*/ 0 w 98"/>
                  <a:gd name="T11" fmla="*/ 12956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245">
                    <a:moveTo>
                      <a:pt x="0" y="240"/>
                    </a:moveTo>
                    <a:cubicBezTo>
                      <a:pt x="10" y="242"/>
                      <a:pt x="20" y="243"/>
                      <a:pt x="31" y="243"/>
                    </a:cubicBezTo>
                    <a:cubicBezTo>
                      <a:pt x="73" y="243"/>
                      <a:pt x="98" y="230"/>
                      <a:pt x="98" y="215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6" y="37"/>
                      <a:pt x="94" y="185"/>
                      <a:pt x="90" y="207"/>
                    </a:cubicBezTo>
                    <a:cubicBezTo>
                      <a:pt x="85" y="233"/>
                      <a:pt x="36" y="245"/>
                      <a:pt x="0" y="240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63">
                <a:extLst>
                  <a:ext uri="{FF2B5EF4-FFF2-40B4-BE49-F238E27FC236}">
                    <a16:creationId xmlns:a16="http://schemas.microsoft.com/office/drawing/2014/main" id="{C41E7F95-BB38-4E37-B322-604ED784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546"/>
                <a:ext cx="422" cy="1870"/>
              </a:xfrm>
              <a:custGeom>
                <a:avLst/>
                <a:gdLst>
                  <a:gd name="T0" fmla="*/ 262 w 119"/>
                  <a:gd name="T1" fmla="*/ 159 h 495"/>
                  <a:gd name="T2" fmla="*/ 50 w 119"/>
                  <a:gd name="T3" fmla="*/ 329 h 495"/>
                  <a:gd name="T4" fmla="*/ 50 w 119"/>
                  <a:gd name="T5" fmla="*/ 25931 h 495"/>
                  <a:gd name="T6" fmla="*/ 628 w 119"/>
                  <a:gd name="T7" fmla="*/ 26531 h 495"/>
                  <a:gd name="T8" fmla="*/ 1245 w 119"/>
                  <a:gd name="T9" fmla="*/ 26686 h 495"/>
                  <a:gd name="T10" fmla="*/ 578 w 119"/>
                  <a:gd name="T11" fmla="*/ 23891 h 495"/>
                  <a:gd name="T12" fmla="*/ 440 w 119"/>
                  <a:gd name="T13" fmla="*/ 1942 h 495"/>
                  <a:gd name="T14" fmla="*/ 1699 w 119"/>
                  <a:gd name="T15" fmla="*/ 1126 h 495"/>
                  <a:gd name="T16" fmla="*/ 5309 w 119"/>
                  <a:gd name="T17" fmla="*/ 484 h 495"/>
                  <a:gd name="T18" fmla="*/ 982 w 119"/>
                  <a:gd name="T19" fmla="*/ 484 h 495"/>
                  <a:gd name="T20" fmla="*/ 262 w 119"/>
                  <a:gd name="T21" fmla="*/ 159 h 4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9" h="495">
                    <a:moveTo>
                      <a:pt x="6" y="3"/>
                    </a:moveTo>
                    <a:cubicBezTo>
                      <a:pt x="0" y="0"/>
                      <a:pt x="1" y="6"/>
                      <a:pt x="1" y="6"/>
                    </a:cubicBezTo>
                    <a:cubicBezTo>
                      <a:pt x="1" y="481"/>
                      <a:pt x="1" y="481"/>
                      <a:pt x="1" y="481"/>
                    </a:cubicBezTo>
                    <a:cubicBezTo>
                      <a:pt x="14" y="492"/>
                      <a:pt x="14" y="492"/>
                      <a:pt x="14" y="492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18" y="490"/>
                      <a:pt x="15" y="480"/>
                      <a:pt x="13" y="443"/>
                    </a:cubicBezTo>
                    <a:cubicBezTo>
                      <a:pt x="11" y="406"/>
                      <a:pt x="10" y="36"/>
                      <a:pt x="10" y="36"/>
                    </a:cubicBezTo>
                    <a:cubicBezTo>
                      <a:pt x="11" y="20"/>
                      <a:pt x="13" y="19"/>
                      <a:pt x="38" y="21"/>
                    </a:cubicBezTo>
                    <a:cubicBezTo>
                      <a:pt x="63" y="22"/>
                      <a:pt x="110" y="15"/>
                      <a:pt x="119" y="9"/>
                    </a:cubicBezTo>
                    <a:cubicBezTo>
                      <a:pt x="102" y="14"/>
                      <a:pt x="44" y="17"/>
                      <a:pt x="22" y="9"/>
                    </a:cubicBezTo>
                    <a:cubicBezTo>
                      <a:pt x="14" y="7"/>
                      <a:pt x="9" y="4"/>
                      <a:pt x="6" y="3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64">
                <a:extLst>
                  <a:ext uri="{FF2B5EF4-FFF2-40B4-BE49-F238E27FC236}">
                    <a16:creationId xmlns:a16="http://schemas.microsoft.com/office/drawing/2014/main" id="{D96A213C-32F4-4AEC-8FEA-4CF0D46E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674"/>
                <a:ext cx="192" cy="1682"/>
              </a:xfrm>
              <a:custGeom>
                <a:avLst/>
                <a:gdLst>
                  <a:gd name="T0" fmla="*/ 1390 w 54"/>
                  <a:gd name="T1" fmla="*/ 0 h 445"/>
                  <a:gd name="T2" fmla="*/ 0 w 54"/>
                  <a:gd name="T3" fmla="*/ 1300 h 445"/>
                  <a:gd name="T4" fmla="*/ 0 w 54"/>
                  <a:gd name="T5" fmla="*/ 18631 h 445"/>
                  <a:gd name="T6" fmla="*/ 0 w 54"/>
                  <a:gd name="T7" fmla="*/ 22244 h 445"/>
                  <a:gd name="T8" fmla="*/ 1124 w 54"/>
                  <a:gd name="T9" fmla="*/ 24032 h 445"/>
                  <a:gd name="T10" fmla="*/ 2251 w 54"/>
                  <a:gd name="T11" fmla="*/ 22301 h 445"/>
                  <a:gd name="T12" fmla="*/ 2290 w 54"/>
                  <a:gd name="T13" fmla="*/ 19001 h 445"/>
                  <a:gd name="T14" fmla="*/ 2428 w 54"/>
                  <a:gd name="T15" fmla="*/ 1342 h 445"/>
                  <a:gd name="T16" fmla="*/ 1390 w 54"/>
                  <a:gd name="T17" fmla="*/ 0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445">
                    <a:moveTo>
                      <a:pt x="31" y="0"/>
                    </a:moveTo>
                    <a:cubicBezTo>
                      <a:pt x="11" y="0"/>
                      <a:pt x="0" y="4"/>
                      <a:pt x="0" y="24"/>
                    </a:cubicBezTo>
                    <a:cubicBezTo>
                      <a:pt x="0" y="44"/>
                      <a:pt x="0" y="274"/>
                      <a:pt x="0" y="345"/>
                    </a:cubicBezTo>
                    <a:cubicBezTo>
                      <a:pt x="0" y="416"/>
                      <a:pt x="0" y="385"/>
                      <a:pt x="0" y="412"/>
                    </a:cubicBezTo>
                    <a:cubicBezTo>
                      <a:pt x="0" y="438"/>
                      <a:pt x="7" y="445"/>
                      <a:pt x="25" y="445"/>
                    </a:cubicBezTo>
                    <a:cubicBezTo>
                      <a:pt x="43" y="445"/>
                      <a:pt x="50" y="431"/>
                      <a:pt x="50" y="413"/>
                    </a:cubicBezTo>
                    <a:cubicBezTo>
                      <a:pt x="50" y="367"/>
                      <a:pt x="51" y="387"/>
                      <a:pt x="51" y="352"/>
                    </a:cubicBezTo>
                    <a:cubicBezTo>
                      <a:pt x="51" y="303"/>
                      <a:pt x="54" y="48"/>
                      <a:pt x="54" y="25"/>
                    </a:cubicBezTo>
                    <a:cubicBezTo>
                      <a:pt x="54" y="3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FF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65">
                <a:extLst>
                  <a:ext uri="{FF2B5EF4-FFF2-40B4-BE49-F238E27FC236}">
                    <a16:creationId xmlns:a16="http://schemas.microsoft.com/office/drawing/2014/main" id="{6376A67A-12C9-4C48-B5B1-6B2AA36C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788"/>
                <a:ext cx="95" cy="1326"/>
              </a:xfrm>
              <a:custGeom>
                <a:avLst/>
                <a:gdLst>
                  <a:gd name="T0" fmla="*/ 693 w 27"/>
                  <a:gd name="T1" fmla="*/ 0 h 351"/>
                  <a:gd name="T2" fmla="*/ 0 w 27"/>
                  <a:gd name="T3" fmla="*/ 858 h 351"/>
                  <a:gd name="T4" fmla="*/ 0 w 27"/>
                  <a:gd name="T5" fmla="*/ 12501 h 351"/>
                  <a:gd name="T6" fmla="*/ 0 w 27"/>
                  <a:gd name="T7" fmla="*/ 17952 h 351"/>
                  <a:gd name="T8" fmla="*/ 348 w 27"/>
                  <a:gd name="T9" fmla="*/ 16169 h 351"/>
                  <a:gd name="T10" fmla="*/ 1126 w 27"/>
                  <a:gd name="T11" fmla="*/ 12773 h 351"/>
                  <a:gd name="T12" fmla="*/ 1175 w 27"/>
                  <a:gd name="T13" fmla="*/ 971 h 351"/>
                  <a:gd name="T14" fmla="*/ 693 w 27"/>
                  <a:gd name="T15" fmla="*/ 0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351">
                    <a:moveTo>
                      <a:pt x="16" y="0"/>
                    </a:moveTo>
                    <a:cubicBezTo>
                      <a:pt x="5" y="0"/>
                      <a:pt x="0" y="3"/>
                      <a:pt x="0" y="16"/>
                    </a:cubicBezTo>
                    <a:cubicBezTo>
                      <a:pt x="0" y="30"/>
                      <a:pt x="0" y="185"/>
                      <a:pt x="0" y="232"/>
                    </a:cubicBezTo>
                    <a:cubicBezTo>
                      <a:pt x="0" y="279"/>
                      <a:pt x="0" y="315"/>
                      <a:pt x="0" y="333"/>
                    </a:cubicBezTo>
                    <a:cubicBezTo>
                      <a:pt x="0" y="351"/>
                      <a:pt x="6" y="320"/>
                      <a:pt x="8" y="300"/>
                    </a:cubicBezTo>
                    <a:cubicBezTo>
                      <a:pt x="12" y="271"/>
                      <a:pt x="26" y="251"/>
                      <a:pt x="26" y="237"/>
                    </a:cubicBezTo>
                    <a:cubicBezTo>
                      <a:pt x="26" y="204"/>
                      <a:pt x="27" y="33"/>
                      <a:pt x="27" y="18"/>
                    </a:cubicBezTo>
                    <a:cubicBezTo>
                      <a:pt x="27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66">
                <a:extLst>
                  <a:ext uri="{FF2B5EF4-FFF2-40B4-BE49-F238E27FC236}">
                    <a16:creationId xmlns:a16="http://schemas.microsoft.com/office/drawing/2014/main" id="{94E4C050-28C8-4BE7-9416-9983C02B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829"/>
                <a:ext cx="92" cy="540"/>
              </a:xfrm>
              <a:custGeom>
                <a:avLst/>
                <a:gdLst>
                  <a:gd name="T0" fmla="*/ 50 w 26"/>
                  <a:gd name="T1" fmla="*/ 159 h 143"/>
                  <a:gd name="T2" fmla="*/ 715 w 26"/>
                  <a:gd name="T3" fmla="*/ 3010 h 143"/>
                  <a:gd name="T4" fmla="*/ 750 w 26"/>
                  <a:gd name="T5" fmla="*/ 5547 h 143"/>
                  <a:gd name="T6" fmla="*/ 577 w 26"/>
                  <a:gd name="T7" fmla="*/ 6673 h 143"/>
                  <a:gd name="T8" fmla="*/ 0 w 26"/>
                  <a:gd name="T9" fmla="*/ 770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3">
                    <a:moveTo>
                      <a:pt x="1" y="3"/>
                    </a:moveTo>
                    <a:cubicBezTo>
                      <a:pt x="26" y="0"/>
                      <a:pt x="15" y="39"/>
                      <a:pt x="16" y="56"/>
                    </a:cubicBezTo>
                    <a:cubicBezTo>
                      <a:pt x="17" y="72"/>
                      <a:pt x="18" y="87"/>
                      <a:pt x="17" y="103"/>
                    </a:cubicBezTo>
                    <a:cubicBezTo>
                      <a:pt x="16" y="109"/>
                      <a:pt x="16" y="118"/>
                      <a:pt x="13" y="124"/>
                    </a:cubicBezTo>
                    <a:cubicBezTo>
                      <a:pt x="10" y="131"/>
                      <a:pt x="3" y="135"/>
                      <a:pt x="0" y="143"/>
                    </a:cubicBez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67">
                <a:extLst>
                  <a:ext uri="{FF2B5EF4-FFF2-40B4-BE49-F238E27FC236}">
                    <a16:creationId xmlns:a16="http://schemas.microsoft.com/office/drawing/2014/main" id="{9FA33A34-D510-4EB3-8409-3360C1FA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659"/>
                <a:ext cx="224" cy="752"/>
              </a:xfrm>
              <a:custGeom>
                <a:avLst/>
                <a:gdLst>
                  <a:gd name="T0" fmla="*/ 0 w 63"/>
                  <a:gd name="T1" fmla="*/ 329 h 199"/>
                  <a:gd name="T2" fmla="*/ 2603 w 63"/>
                  <a:gd name="T3" fmla="*/ 215 h 199"/>
                  <a:gd name="T4" fmla="*/ 2073 w 63"/>
                  <a:gd name="T5" fmla="*/ 2271 h 199"/>
                  <a:gd name="T6" fmla="*/ 1756 w 63"/>
                  <a:gd name="T7" fmla="*/ 6254 h 199"/>
                  <a:gd name="T8" fmla="*/ 1038 w 63"/>
                  <a:gd name="T9" fmla="*/ 10740 h 199"/>
                  <a:gd name="T10" fmla="*/ 1038 w 63"/>
                  <a:gd name="T11" fmla="*/ 5396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99">
                    <a:moveTo>
                      <a:pt x="0" y="6"/>
                    </a:moveTo>
                    <a:cubicBezTo>
                      <a:pt x="20" y="0"/>
                      <a:pt x="38" y="9"/>
                      <a:pt x="58" y="4"/>
                    </a:cubicBezTo>
                    <a:cubicBezTo>
                      <a:pt x="63" y="18"/>
                      <a:pt x="51" y="31"/>
                      <a:pt x="46" y="42"/>
                    </a:cubicBezTo>
                    <a:cubicBezTo>
                      <a:pt x="35" y="64"/>
                      <a:pt x="42" y="92"/>
                      <a:pt x="39" y="116"/>
                    </a:cubicBezTo>
                    <a:cubicBezTo>
                      <a:pt x="35" y="144"/>
                      <a:pt x="26" y="172"/>
                      <a:pt x="23" y="199"/>
                    </a:cubicBezTo>
                    <a:cubicBezTo>
                      <a:pt x="23" y="166"/>
                      <a:pt x="16" y="133"/>
                      <a:pt x="23" y="100"/>
                    </a:cubicBezTo>
                  </a:path>
                </a:pathLst>
              </a:custGeom>
              <a:solidFill>
                <a:srgbClr val="FF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68">
                <a:extLst>
                  <a:ext uri="{FF2B5EF4-FFF2-40B4-BE49-F238E27FC236}">
                    <a16:creationId xmlns:a16="http://schemas.microsoft.com/office/drawing/2014/main" id="{88E469F3-1F10-4FC2-83E7-F406718B8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2249"/>
                <a:ext cx="57" cy="438"/>
              </a:xfrm>
              <a:custGeom>
                <a:avLst/>
                <a:gdLst>
                  <a:gd name="T0" fmla="*/ 545 w 16"/>
                  <a:gd name="T1" fmla="*/ 0 h 116"/>
                  <a:gd name="T2" fmla="*/ 406 w 16"/>
                  <a:gd name="T3" fmla="*/ 2794 h 116"/>
                  <a:gd name="T4" fmla="*/ 0 w 16"/>
                  <a:gd name="T5" fmla="*/ 6245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6">
                    <a:moveTo>
                      <a:pt x="12" y="0"/>
                    </a:moveTo>
                    <a:cubicBezTo>
                      <a:pt x="16" y="16"/>
                      <a:pt x="12" y="36"/>
                      <a:pt x="9" y="52"/>
                    </a:cubicBezTo>
                    <a:cubicBezTo>
                      <a:pt x="5" y="72"/>
                      <a:pt x="7" y="96"/>
                      <a:pt x="0" y="116"/>
                    </a:cubicBez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69">
                <a:extLst>
                  <a:ext uri="{FF2B5EF4-FFF2-40B4-BE49-F238E27FC236}">
                    <a16:creationId xmlns:a16="http://schemas.microsoft.com/office/drawing/2014/main" id="{4BD6BC24-BAE1-4369-9F34-CEF406261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011"/>
                <a:ext cx="67" cy="392"/>
              </a:xfrm>
              <a:custGeom>
                <a:avLst/>
                <a:gdLst>
                  <a:gd name="T0" fmla="*/ 487 w 19"/>
                  <a:gd name="T1" fmla="*/ 0 h 104"/>
                  <a:gd name="T2" fmla="*/ 261 w 19"/>
                  <a:gd name="T3" fmla="*/ 2360 h 104"/>
                  <a:gd name="T4" fmla="*/ 310 w 19"/>
                  <a:gd name="T5" fmla="*/ 5571 h 104"/>
                  <a:gd name="T6" fmla="*/ 610 w 19"/>
                  <a:gd name="T7" fmla="*/ 215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04">
                    <a:moveTo>
                      <a:pt x="11" y="0"/>
                    </a:moveTo>
                    <a:cubicBezTo>
                      <a:pt x="0" y="5"/>
                      <a:pt x="6" y="34"/>
                      <a:pt x="6" y="44"/>
                    </a:cubicBezTo>
                    <a:cubicBezTo>
                      <a:pt x="5" y="63"/>
                      <a:pt x="3" y="85"/>
                      <a:pt x="7" y="104"/>
                    </a:cubicBezTo>
                    <a:cubicBezTo>
                      <a:pt x="19" y="77"/>
                      <a:pt x="14" y="34"/>
                      <a:pt x="1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70">
                <a:extLst>
                  <a:ext uri="{FF2B5EF4-FFF2-40B4-BE49-F238E27FC236}">
                    <a16:creationId xmlns:a16="http://schemas.microsoft.com/office/drawing/2014/main" id="{AE50FA5E-C441-421C-920B-571EF5E4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422"/>
                <a:ext cx="63" cy="65"/>
              </a:xfrm>
              <a:custGeom>
                <a:avLst/>
                <a:gdLst>
                  <a:gd name="T0" fmla="*/ 480 w 18"/>
                  <a:gd name="T1" fmla="*/ 218 h 17"/>
                  <a:gd name="T2" fmla="*/ 515 w 18"/>
                  <a:gd name="T3" fmla="*/ 788 h 17"/>
                  <a:gd name="T4" fmla="*/ 431 w 18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11" y="4"/>
                    </a:moveTo>
                    <a:cubicBezTo>
                      <a:pt x="0" y="5"/>
                      <a:pt x="6" y="17"/>
                      <a:pt x="12" y="14"/>
                    </a:cubicBezTo>
                    <a:cubicBezTo>
                      <a:pt x="18" y="11"/>
                      <a:pt x="14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71">
                <a:extLst>
                  <a:ext uri="{FF2B5EF4-FFF2-40B4-BE49-F238E27FC236}">
                    <a16:creationId xmlns:a16="http://schemas.microsoft.com/office/drawing/2014/main" id="{C56DDAEC-3943-4FF8-A9F7-E615D120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920"/>
                <a:ext cx="35" cy="49"/>
              </a:xfrm>
              <a:custGeom>
                <a:avLst/>
                <a:gdLst>
                  <a:gd name="T0" fmla="*/ 221 w 10"/>
                  <a:gd name="T1" fmla="*/ 482 h 13"/>
                  <a:gd name="T2" fmla="*/ 259 w 10"/>
                  <a:gd name="T3" fmla="*/ 641 h 13"/>
                  <a:gd name="T4" fmla="*/ 137 w 10"/>
                  <a:gd name="T5" fmla="*/ 0 h 13"/>
                  <a:gd name="T6" fmla="*/ 88 w 10"/>
                  <a:gd name="T7" fmla="*/ 426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9"/>
                    </a:moveTo>
                    <a:cubicBezTo>
                      <a:pt x="4" y="12"/>
                      <a:pt x="4" y="13"/>
                      <a:pt x="6" y="12"/>
                    </a:cubicBezTo>
                    <a:cubicBezTo>
                      <a:pt x="10" y="7"/>
                      <a:pt x="9" y="3"/>
                      <a:pt x="3" y="0"/>
                    </a:cubicBezTo>
                    <a:cubicBezTo>
                      <a:pt x="0" y="3"/>
                      <a:pt x="1" y="5"/>
                      <a:pt x="2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72">
                <a:extLst>
                  <a:ext uri="{FF2B5EF4-FFF2-40B4-BE49-F238E27FC236}">
                    <a16:creationId xmlns:a16="http://schemas.microsoft.com/office/drawing/2014/main" id="{AF0D992A-F6B5-44E5-BDCA-DF0A0197D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534"/>
                <a:ext cx="114" cy="238"/>
              </a:xfrm>
              <a:custGeom>
                <a:avLst/>
                <a:gdLst>
                  <a:gd name="T0" fmla="*/ 317 w 32"/>
                  <a:gd name="T1" fmla="*/ 971 h 63"/>
                  <a:gd name="T2" fmla="*/ 0 w 32"/>
                  <a:gd name="T3" fmla="*/ 3396 h 63"/>
                  <a:gd name="T4" fmla="*/ 50 w 32"/>
                  <a:gd name="T5" fmla="*/ 544 h 63"/>
                  <a:gd name="T6" fmla="*/ 1446 w 32"/>
                  <a:gd name="T7" fmla="*/ 858 h 63"/>
                  <a:gd name="T8" fmla="*/ 317 w 32"/>
                  <a:gd name="T9" fmla="*/ 97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63">
                    <a:moveTo>
                      <a:pt x="7" y="18"/>
                    </a:moveTo>
                    <a:cubicBezTo>
                      <a:pt x="1" y="24"/>
                      <a:pt x="2" y="40"/>
                      <a:pt x="0" y="63"/>
                    </a:cubicBezTo>
                    <a:cubicBezTo>
                      <a:pt x="0" y="39"/>
                      <a:pt x="1" y="20"/>
                      <a:pt x="1" y="10"/>
                    </a:cubicBezTo>
                    <a:cubicBezTo>
                      <a:pt x="1" y="0"/>
                      <a:pt x="14" y="16"/>
                      <a:pt x="32" y="16"/>
                    </a:cubicBezTo>
                    <a:cubicBezTo>
                      <a:pt x="23" y="15"/>
                      <a:pt x="12" y="12"/>
                      <a:pt x="7" y="18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73">
                <a:extLst>
                  <a:ext uri="{FF2B5EF4-FFF2-40B4-BE49-F238E27FC236}">
                    <a16:creationId xmlns:a16="http://schemas.microsoft.com/office/drawing/2014/main" id="{64B6AA7D-2AA8-44B5-BF99-1195CEE5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319"/>
                <a:ext cx="305" cy="193"/>
              </a:xfrm>
              <a:custGeom>
                <a:avLst/>
                <a:gdLst>
                  <a:gd name="T0" fmla="*/ 3660 w 86"/>
                  <a:gd name="T1" fmla="*/ 874 h 51"/>
                  <a:gd name="T2" fmla="*/ 2944 w 86"/>
                  <a:gd name="T3" fmla="*/ 2706 h 51"/>
                  <a:gd name="T4" fmla="*/ 1383 w 86"/>
                  <a:gd name="T5" fmla="*/ 2706 h 51"/>
                  <a:gd name="T6" fmla="*/ 50 w 86"/>
                  <a:gd name="T7" fmla="*/ 1790 h 51"/>
                  <a:gd name="T8" fmla="*/ 177 w 86"/>
                  <a:gd name="T9" fmla="*/ 488 h 51"/>
                  <a:gd name="T10" fmla="*/ 1032 w 86"/>
                  <a:gd name="T11" fmla="*/ 272 h 51"/>
                  <a:gd name="T12" fmla="*/ 2366 w 86"/>
                  <a:gd name="T13" fmla="*/ 431 h 51"/>
                  <a:gd name="T14" fmla="*/ 3660 w 86"/>
                  <a:gd name="T15" fmla="*/ 874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1">
                    <a:moveTo>
                      <a:pt x="82" y="16"/>
                    </a:moveTo>
                    <a:cubicBezTo>
                      <a:pt x="82" y="31"/>
                      <a:pt x="86" y="47"/>
                      <a:pt x="66" y="50"/>
                    </a:cubicBezTo>
                    <a:cubicBezTo>
                      <a:pt x="55" y="51"/>
                      <a:pt x="43" y="51"/>
                      <a:pt x="31" y="50"/>
                    </a:cubicBezTo>
                    <a:cubicBezTo>
                      <a:pt x="18" y="49"/>
                      <a:pt x="4" y="49"/>
                      <a:pt x="1" y="33"/>
                    </a:cubicBezTo>
                    <a:cubicBezTo>
                      <a:pt x="0" y="28"/>
                      <a:pt x="1" y="13"/>
                      <a:pt x="4" y="9"/>
                    </a:cubicBezTo>
                    <a:cubicBezTo>
                      <a:pt x="8" y="3"/>
                      <a:pt x="17" y="5"/>
                      <a:pt x="23" y="5"/>
                    </a:cubicBezTo>
                    <a:cubicBezTo>
                      <a:pt x="33" y="5"/>
                      <a:pt x="43" y="8"/>
                      <a:pt x="53" y="8"/>
                    </a:cubicBezTo>
                    <a:cubicBezTo>
                      <a:pt x="62" y="9"/>
                      <a:pt x="81" y="0"/>
                      <a:pt x="82" y="16"/>
                    </a:cubicBez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74">
                <a:extLst>
                  <a:ext uri="{FF2B5EF4-FFF2-40B4-BE49-F238E27FC236}">
                    <a16:creationId xmlns:a16="http://schemas.microsoft.com/office/drawing/2014/main" id="{12101CEA-ED2E-4101-B314-24D483846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1353"/>
                <a:ext cx="166" cy="121"/>
              </a:xfrm>
              <a:custGeom>
                <a:avLst/>
                <a:gdLst>
                  <a:gd name="T0" fmla="*/ 837 w 47"/>
                  <a:gd name="T1" fmla="*/ 216 h 32"/>
                  <a:gd name="T2" fmla="*/ 438 w 47"/>
                  <a:gd name="T3" fmla="*/ 1732 h 32"/>
                  <a:gd name="T4" fmla="*/ 2070 w 47"/>
                  <a:gd name="T5" fmla="*/ 329 h 32"/>
                  <a:gd name="T6" fmla="*/ 1459 w 47"/>
                  <a:gd name="T7" fmla="*/ 329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2">
                    <a:moveTo>
                      <a:pt x="19" y="4"/>
                    </a:moveTo>
                    <a:cubicBezTo>
                      <a:pt x="0" y="0"/>
                      <a:pt x="9" y="22"/>
                      <a:pt x="10" y="32"/>
                    </a:cubicBezTo>
                    <a:cubicBezTo>
                      <a:pt x="7" y="1"/>
                      <a:pt x="30" y="18"/>
                      <a:pt x="47" y="6"/>
                    </a:cubicBezTo>
                    <a:cubicBezTo>
                      <a:pt x="42" y="6"/>
                      <a:pt x="37" y="6"/>
                      <a:pt x="3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75">
                <a:extLst>
                  <a:ext uri="{FF2B5EF4-FFF2-40B4-BE49-F238E27FC236}">
                    <a16:creationId xmlns:a16="http://schemas.microsoft.com/office/drawing/2014/main" id="{2C10CC7B-AC41-483A-9AAF-0AB0709B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368"/>
                <a:ext cx="42" cy="38"/>
              </a:xfrm>
              <a:custGeom>
                <a:avLst/>
                <a:gdLst>
                  <a:gd name="T0" fmla="*/ 137 w 12"/>
                  <a:gd name="T1" fmla="*/ 160 h 10"/>
                  <a:gd name="T2" fmla="*/ 0 w 12"/>
                  <a:gd name="T3" fmla="*/ 391 h 10"/>
                  <a:gd name="T4" fmla="*/ 515 w 12"/>
                  <a:gd name="T5" fmla="*/ 331 h 10"/>
                  <a:gd name="T6" fmla="*/ 221 w 12"/>
                  <a:gd name="T7" fmla="*/ 114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3" y="3"/>
                    </a:moveTo>
                    <a:cubicBezTo>
                      <a:pt x="2" y="4"/>
                      <a:pt x="1" y="5"/>
                      <a:pt x="0" y="7"/>
                    </a:cubicBezTo>
                    <a:cubicBezTo>
                      <a:pt x="4" y="10"/>
                      <a:pt x="8" y="9"/>
                      <a:pt x="12" y="6"/>
                    </a:cubicBezTo>
                    <a:cubicBezTo>
                      <a:pt x="11" y="3"/>
                      <a:pt x="8" y="0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76">
                <a:extLst>
                  <a:ext uri="{FF2B5EF4-FFF2-40B4-BE49-F238E27FC236}">
                    <a16:creationId xmlns:a16="http://schemas.microsoft.com/office/drawing/2014/main" id="{B8AFAE28-726C-4C82-934F-723278AA4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1278"/>
                <a:ext cx="120" cy="241"/>
              </a:xfrm>
              <a:custGeom>
                <a:avLst/>
                <a:gdLst>
                  <a:gd name="T0" fmla="*/ 522 w 34"/>
                  <a:gd name="T1" fmla="*/ 482 h 64"/>
                  <a:gd name="T2" fmla="*/ 1359 w 34"/>
                  <a:gd name="T3" fmla="*/ 0 h 64"/>
                  <a:gd name="T4" fmla="*/ 1408 w 34"/>
                  <a:gd name="T5" fmla="*/ 964 h 64"/>
                  <a:gd name="T6" fmla="*/ 1444 w 34"/>
                  <a:gd name="T7" fmla="*/ 2241 h 64"/>
                  <a:gd name="T8" fmla="*/ 0 w 34"/>
                  <a:gd name="T9" fmla="*/ 3419 h 64"/>
                  <a:gd name="T10" fmla="*/ 886 w 34"/>
                  <a:gd name="T11" fmla="*/ 2451 h 64"/>
                  <a:gd name="T12" fmla="*/ 1059 w 34"/>
                  <a:gd name="T13" fmla="*/ 964 h 64"/>
                  <a:gd name="T14" fmla="*/ 522 w 34"/>
                  <a:gd name="T15" fmla="*/ 482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4">
                    <a:moveTo>
                      <a:pt x="12" y="9"/>
                    </a:moveTo>
                    <a:cubicBezTo>
                      <a:pt x="19" y="9"/>
                      <a:pt x="26" y="3"/>
                      <a:pt x="31" y="0"/>
                    </a:cubicBezTo>
                    <a:cubicBezTo>
                      <a:pt x="33" y="5"/>
                      <a:pt x="31" y="12"/>
                      <a:pt x="32" y="18"/>
                    </a:cubicBezTo>
                    <a:cubicBezTo>
                      <a:pt x="33" y="24"/>
                      <a:pt x="34" y="36"/>
                      <a:pt x="33" y="42"/>
                    </a:cubicBezTo>
                    <a:cubicBezTo>
                      <a:pt x="32" y="60"/>
                      <a:pt x="16" y="60"/>
                      <a:pt x="0" y="64"/>
                    </a:cubicBezTo>
                    <a:cubicBezTo>
                      <a:pt x="7" y="59"/>
                      <a:pt x="15" y="53"/>
                      <a:pt x="20" y="46"/>
                    </a:cubicBezTo>
                    <a:cubicBezTo>
                      <a:pt x="27" y="34"/>
                      <a:pt x="25" y="31"/>
                      <a:pt x="24" y="18"/>
                    </a:cubicBezTo>
                    <a:cubicBezTo>
                      <a:pt x="23" y="13"/>
                      <a:pt x="12" y="9"/>
                      <a:pt x="12" y="9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77">
                <a:extLst>
                  <a:ext uri="{FF2B5EF4-FFF2-40B4-BE49-F238E27FC236}">
                    <a16:creationId xmlns:a16="http://schemas.microsoft.com/office/drawing/2014/main" id="{206E7064-AF98-46F7-AB6B-9DB03B8BE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70"/>
                <a:ext cx="71" cy="234"/>
              </a:xfrm>
              <a:custGeom>
                <a:avLst/>
                <a:gdLst>
                  <a:gd name="T0" fmla="*/ 0 w 20"/>
                  <a:gd name="T1" fmla="*/ 0 h 62"/>
                  <a:gd name="T2" fmla="*/ 0 w 20"/>
                  <a:gd name="T3" fmla="*/ 2423 h 62"/>
                  <a:gd name="T4" fmla="*/ 756 w 20"/>
                  <a:gd name="T5" fmla="*/ 3333 h 62"/>
                  <a:gd name="T6" fmla="*/ 266 w 20"/>
                  <a:gd name="T7" fmla="*/ 1453 h 62"/>
                  <a:gd name="T8" fmla="*/ 895 w 20"/>
                  <a:gd name="T9" fmla="*/ 483 h 62"/>
                  <a:gd name="T10" fmla="*/ 0 w 20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62">
                    <a:moveTo>
                      <a:pt x="0" y="0"/>
                    </a:moveTo>
                    <a:cubicBezTo>
                      <a:pt x="0" y="0"/>
                      <a:pt x="0" y="36"/>
                      <a:pt x="0" y="45"/>
                    </a:cubicBezTo>
                    <a:cubicBezTo>
                      <a:pt x="0" y="53"/>
                      <a:pt x="5" y="58"/>
                      <a:pt x="17" y="62"/>
                    </a:cubicBezTo>
                    <a:cubicBezTo>
                      <a:pt x="7" y="54"/>
                      <a:pt x="5" y="41"/>
                      <a:pt x="6" y="27"/>
                    </a:cubicBezTo>
                    <a:cubicBezTo>
                      <a:pt x="7" y="12"/>
                      <a:pt x="11" y="8"/>
                      <a:pt x="20" y="9"/>
                    </a:cubicBezTo>
                    <a:cubicBezTo>
                      <a:pt x="8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78">
                <a:extLst>
                  <a:ext uri="{FF2B5EF4-FFF2-40B4-BE49-F238E27FC236}">
                    <a16:creationId xmlns:a16="http://schemas.microsoft.com/office/drawing/2014/main" id="{02C7CBA2-DE2E-4D5E-B733-399A1868A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315"/>
                <a:ext cx="46" cy="178"/>
              </a:xfrm>
              <a:custGeom>
                <a:avLst/>
                <a:gdLst>
                  <a:gd name="T0" fmla="*/ 577 w 13"/>
                  <a:gd name="T1" fmla="*/ 0 h 47"/>
                  <a:gd name="T2" fmla="*/ 577 w 13"/>
                  <a:gd name="T3" fmla="*/ 1735 h 47"/>
                  <a:gd name="T4" fmla="*/ 0 w 13"/>
                  <a:gd name="T5" fmla="*/ 2553 h 47"/>
                  <a:gd name="T6" fmla="*/ 577 w 1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7">
                    <a:moveTo>
                      <a:pt x="13" y="0"/>
                    </a:moveTo>
                    <a:cubicBezTo>
                      <a:pt x="13" y="0"/>
                      <a:pt x="13" y="27"/>
                      <a:pt x="13" y="32"/>
                    </a:cubicBezTo>
                    <a:cubicBezTo>
                      <a:pt x="13" y="37"/>
                      <a:pt x="9" y="45"/>
                      <a:pt x="0" y="47"/>
                    </a:cubicBezTo>
                    <a:cubicBezTo>
                      <a:pt x="9" y="39"/>
                      <a:pt x="10" y="29"/>
                      <a:pt x="13" y="0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Line 79">
                <a:extLst>
                  <a:ext uri="{FF2B5EF4-FFF2-40B4-BE49-F238E27FC236}">
                    <a16:creationId xmlns:a16="http://schemas.microsoft.com/office/drawing/2014/main" id="{BF49B32D-6BF2-481D-BAE3-9583552F0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" y="1153"/>
                <a:ext cx="1" cy="57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Line 80">
                <a:extLst>
                  <a:ext uri="{FF2B5EF4-FFF2-40B4-BE49-F238E27FC236}">
                    <a16:creationId xmlns:a16="http://schemas.microsoft.com/office/drawing/2014/main" id="{2ED41403-6053-4F65-91C9-34DFC66FE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1141"/>
                <a:ext cx="1" cy="84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Line 81">
                <a:extLst>
                  <a:ext uri="{FF2B5EF4-FFF2-40B4-BE49-F238E27FC236}">
                    <a16:creationId xmlns:a16="http://schemas.microsoft.com/office/drawing/2014/main" id="{E436ABC3-2657-4715-AA7C-CA017F25B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9" y="1134"/>
                <a:ext cx="1" cy="117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Line 82">
                <a:extLst>
                  <a:ext uri="{FF2B5EF4-FFF2-40B4-BE49-F238E27FC236}">
                    <a16:creationId xmlns:a16="http://schemas.microsoft.com/office/drawing/2014/main" id="{CAAD5712-12E6-4DB8-A90D-29FDC94B9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1149"/>
                <a:ext cx="1" cy="98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Line 83">
                <a:extLst>
                  <a:ext uri="{FF2B5EF4-FFF2-40B4-BE49-F238E27FC236}">
                    <a16:creationId xmlns:a16="http://schemas.microsoft.com/office/drawing/2014/main" id="{E2012F0F-F633-45EB-AAED-5BF0FA168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9" y="1164"/>
                <a:ext cx="1" cy="72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84">
                <a:extLst>
                  <a:ext uri="{FF2B5EF4-FFF2-40B4-BE49-F238E27FC236}">
                    <a16:creationId xmlns:a16="http://schemas.microsoft.com/office/drawing/2014/main" id="{FAE19EA6-A480-41BE-8F75-5D1A7687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1924"/>
                <a:ext cx="117" cy="861"/>
              </a:xfrm>
              <a:custGeom>
                <a:avLst/>
                <a:gdLst>
                  <a:gd name="T0" fmla="*/ 1471 w 33"/>
                  <a:gd name="T1" fmla="*/ 11367 h 228"/>
                  <a:gd name="T2" fmla="*/ 316 w 33"/>
                  <a:gd name="T3" fmla="*/ 12277 h 228"/>
                  <a:gd name="T4" fmla="*/ 0 w 33"/>
                  <a:gd name="T5" fmla="*/ 11737 h 228"/>
                  <a:gd name="T6" fmla="*/ 0 w 33"/>
                  <a:gd name="T7" fmla="*/ 1612 h 228"/>
                  <a:gd name="T8" fmla="*/ 351 w 33"/>
                  <a:gd name="T9" fmla="*/ 914 h 228"/>
                  <a:gd name="T10" fmla="*/ 1471 w 33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228">
                    <a:moveTo>
                      <a:pt x="33" y="211"/>
                    </a:moveTo>
                    <a:cubicBezTo>
                      <a:pt x="33" y="216"/>
                      <a:pt x="24" y="223"/>
                      <a:pt x="7" y="228"/>
                    </a:cubicBezTo>
                    <a:cubicBezTo>
                      <a:pt x="5" y="228"/>
                      <a:pt x="0" y="225"/>
                      <a:pt x="0" y="218"/>
                    </a:cubicBezTo>
                    <a:cubicBezTo>
                      <a:pt x="0" y="177"/>
                      <a:pt x="0" y="36"/>
                      <a:pt x="0" y="30"/>
                    </a:cubicBezTo>
                    <a:cubicBezTo>
                      <a:pt x="0" y="23"/>
                      <a:pt x="5" y="18"/>
                      <a:pt x="8" y="17"/>
                    </a:cubicBezTo>
                    <a:cubicBezTo>
                      <a:pt x="24" y="12"/>
                      <a:pt x="33" y="5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85">
                <a:extLst>
                  <a:ext uri="{FF2B5EF4-FFF2-40B4-BE49-F238E27FC236}">
                    <a16:creationId xmlns:a16="http://schemas.microsoft.com/office/drawing/2014/main" id="{5B98F2CD-DC7D-4B69-BD86-33935424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954"/>
                <a:ext cx="56" cy="824"/>
              </a:xfrm>
              <a:custGeom>
                <a:avLst/>
                <a:gdLst>
                  <a:gd name="T0" fmla="*/ 0 w 16"/>
                  <a:gd name="T1" fmla="*/ 11774 h 218"/>
                  <a:gd name="T2" fmla="*/ 686 w 16"/>
                  <a:gd name="T3" fmla="*/ 11343 h 218"/>
                  <a:gd name="T4" fmla="*/ 686 w 16"/>
                  <a:gd name="T5" fmla="*/ 0 h 218"/>
                  <a:gd name="T6" fmla="*/ 343 w 16"/>
                  <a:gd name="T7" fmla="*/ 215 h 218"/>
                  <a:gd name="T8" fmla="*/ 0 w 16"/>
                  <a:gd name="T9" fmla="*/ 1177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18">
                    <a:moveTo>
                      <a:pt x="0" y="218"/>
                    </a:moveTo>
                    <a:cubicBezTo>
                      <a:pt x="7" y="216"/>
                      <a:pt x="12" y="213"/>
                      <a:pt x="16" y="21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3"/>
                      <a:pt x="8" y="4"/>
                    </a:cubicBezTo>
                    <a:cubicBezTo>
                      <a:pt x="7" y="67"/>
                      <a:pt x="4" y="148"/>
                      <a:pt x="0" y="218"/>
                    </a:cubicBezTo>
                    <a:close/>
                  </a:path>
                </a:pathLst>
              </a:custGeom>
              <a:solidFill>
                <a:srgbClr val="CE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86">
                <a:extLst>
                  <a:ext uri="{FF2B5EF4-FFF2-40B4-BE49-F238E27FC236}">
                    <a16:creationId xmlns:a16="http://schemas.microsoft.com/office/drawing/2014/main" id="{D2F7E29E-995E-48DF-8B72-F6DE26B81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3095"/>
                <a:ext cx="64" cy="83"/>
              </a:xfrm>
              <a:custGeom>
                <a:avLst/>
                <a:gdLst>
                  <a:gd name="T0" fmla="*/ 757 w 18"/>
                  <a:gd name="T1" fmla="*/ 0 h 22"/>
                  <a:gd name="T2" fmla="*/ 89 w 18"/>
                  <a:gd name="T3" fmla="*/ 540 h 22"/>
                  <a:gd name="T4" fmla="*/ 757 w 18"/>
                  <a:gd name="T5" fmla="*/ 1181 h 22"/>
                  <a:gd name="T6" fmla="*/ 757 w 18"/>
                  <a:gd name="T7" fmla="*/ 483 h 22"/>
                  <a:gd name="T8" fmla="*/ 757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7" y="0"/>
                    </a:moveTo>
                    <a:cubicBezTo>
                      <a:pt x="13" y="0"/>
                      <a:pt x="4" y="5"/>
                      <a:pt x="2" y="10"/>
                    </a:cubicBezTo>
                    <a:cubicBezTo>
                      <a:pt x="0" y="17"/>
                      <a:pt x="12" y="21"/>
                      <a:pt x="17" y="22"/>
                    </a:cubicBezTo>
                    <a:cubicBezTo>
                      <a:pt x="18" y="19"/>
                      <a:pt x="17" y="13"/>
                      <a:pt x="17" y="9"/>
                    </a:cubicBezTo>
                    <a:cubicBezTo>
                      <a:pt x="17" y="6"/>
                      <a:pt x="17" y="3"/>
                      <a:pt x="17" y="0"/>
                    </a:cubicBezTo>
                  </a:path>
                </a:pathLst>
              </a:custGeom>
              <a:solidFill>
                <a:srgbClr val="E6D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87">
                <a:extLst>
                  <a:ext uri="{FF2B5EF4-FFF2-40B4-BE49-F238E27FC236}">
                    <a16:creationId xmlns:a16="http://schemas.microsoft.com/office/drawing/2014/main" id="{7C03A2CC-0A64-4501-A110-0B5155492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3087"/>
                <a:ext cx="25" cy="102"/>
              </a:xfrm>
              <a:custGeom>
                <a:avLst/>
                <a:gdLst>
                  <a:gd name="T0" fmla="*/ 89 w 7"/>
                  <a:gd name="T1" fmla="*/ 57 h 27"/>
                  <a:gd name="T2" fmla="*/ 268 w 7"/>
                  <a:gd name="T3" fmla="*/ 0 h 27"/>
                  <a:gd name="T4" fmla="*/ 268 w 7"/>
                  <a:gd name="T5" fmla="*/ 1454 h 27"/>
                  <a:gd name="T6" fmla="*/ 50 w 7"/>
                  <a:gd name="T7" fmla="*/ 1300 h 27"/>
                  <a:gd name="T8" fmla="*/ 50 w 7"/>
                  <a:gd name="T9" fmla="*/ 601 h 27"/>
                  <a:gd name="T10" fmla="*/ 50 w 7"/>
                  <a:gd name="T11" fmla="*/ 159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7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7" y="9"/>
                      <a:pt x="5" y="18"/>
                      <a:pt x="6" y="27"/>
                    </a:cubicBezTo>
                    <a:cubicBezTo>
                      <a:pt x="5" y="25"/>
                      <a:pt x="2" y="26"/>
                      <a:pt x="1" y="24"/>
                    </a:cubicBezTo>
                    <a:cubicBezTo>
                      <a:pt x="0" y="22"/>
                      <a:pt x="1" y="14"/>
                      <a:pt x="1" y="11"/>
                    </a:cubicBezTo>
                    <a:cubicBezTo>
                      <a:pt x="1" y="9"/>
                      <a:pt x="1" y="6"/>
                      <a:pt x="1" y="3"/>
                    </a:cubicBezTo>
                  </a:path>
                </a:pathLst>
              </a:custGeom>
              <a:solidFill>
                <a:srgbClr val="DBB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88">
                <a:extLst>
                  <a:ext uri="{FF2B5EF4-FFF2-40B4-BE49-F238E27FC236}">
                    <a16:creationId xmlns:a16="http://schemas.microsoft.com/office/drawing/2014/main" id="{A71FBEAE-8493-4E8B-8BC5-F49A4B3BA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80"/>
                <a:ext cx="25" cy="121"/>
              </a:xfrm>
              <a:custGeom>
                <a:avLst/>
                <a:gdLst>
                  <a:gd name="T0" fmla="*/ 0 w 7"/>
                  <a:gd name="T1" fmla="*/ 57 h 32"/>
                  <a:gd name="T2" fmla="*/ 0 w 7"/>
                  <a:gd name="T3" fmla="*/ 1516 h 32"/>
                  <a:gd name="T4" fmla="*/ 318 w 7"/>
                  <a:gd name="T5" fmla="*/ 1615 h 32"/>
                  <a:gd name="T6" fmla="*/ 229 w 7"/>
                  <a:gd name="T7" fmla="*/ 57 h 32"/>
                  <a:gd name="T8" fmla="*/ 50 w 7"/>
                  <a:gd name="T9" fmla="*/ 5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2">
                    <a:moveTo>
                      <a:pt x="0" y="1"/>
                    </a:moveTo>
                    <a:cubicBezTo>
                      <a:pt x="0" y="8"/>
                      <a:pt x="0" y="21"/>
                      <a:pt x="0" y="28"/>
                    </a:cubicBezTo>
                    <a:cubicBezTo>
                      <a:pt x="0" y="32"/>
                      <a:pt x="2" y="31"/>
                      <a:pt x="7" y="30"/>
                    </a:cubicBezTo>
                    <a:cubicBezTo>
                      <a:pt x="7" y="22"/>
                      <a:pt x="7" y="9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89">
                <a:extLst>
                  <a:ext uri="{FF2B5EF4-FFF2-40B4-BE49-F238E27FC236}">
                    <a16:creationId xmlns:a16="http://schemas.microsoft.com/office/drawing/2014/main" id="{ECB5F13E-D942-42A7-8A91-F0ABBE0C4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186"/>
                <a:ext cx="71" cy="215"/>
              </a:xfrm>
              <a:custGeom>
                <a:avLst/>
                <a:gdLst>
                  <a:gd name="T0" fmla="*/ 0 w 20"/>
                  <a:gd name="T1" fmla="*/ 0 h 57"/>
                  <a:gd name="T2" fmla="*/ 0 w 20"/>
                  <a:gd name="T3" fmla="*/ 3059 h 57"/>
                  <a:gd name="T4" fmla="*/ 579 w 20"/>
                  <a:gd name="T5" fmla="*/ 2576 h 57"/>
                  <a:gd name="T6" fmla="*/ 579 w 20"/>
                  <a:gd name="T7" fmla="*/ 2576 h 57"/>
                  <a:gd name="T8" fmla="*/ 632 w 20"/>
                  <a:gd name="T9" fmla="*/ 641 h 57"/>
                  <a:gd name="T10" fmla="*/ 579 w 20"/>
                  <a:gd name="T11" fmla="*/ 64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7">
                    <a:moveTo>
                      <a:pt x="0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1" y="53"/>
                      <a:pt x="13" y="48"/>
                    </a:cubicBezTo>
                    <a:cubicBezTo>
                      <a:pt x="15" y="43"/>
                      <a:pt x="13" y="48"/>
                      <a:pt x="13" y="4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20" y="16"/>
                      <a:pt x="13" y="12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90">
                <a:extLst>
                  <a:ext uri="{FF2B5EF4-FFF2-40B4-BE49-F238E27FC236}">
                    <a16:creationId xmlns:a16="http://schemas.microsoft.com/office/drawing/2014/main" id="{E96A592F-6FB2-4F4A-B1C0-362CFC944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242"/>
                <a:ext cx="18" cy="72"/>
              </a:xfrm>
              <a:custGeom>
                <a:avLst/>
                <a:gdLst>
                  <a:gd name="T0" fmla="*/ 0 w 5"/>
                  <a:gd name="T1" fmla="*/ 0 h 19"/>
                  <a:gd name="T2" fmla="*/ 90 w 5"/>
                  <a:gd name="T3" fmla="*/ 1035 h 19"/>
                  <a:gd name="T4" fmla="*/ 180 w 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2" y="6"/>
                      <a:pt x="0" y="13"/>
                      <a:pt x="2" y="19"/>
                    </a:cubicBezTo>
                    <a:cubicBezTo>
                      <a:pt x="5" y="14"/>
                      <a:pt x="3" y="6"/>
                      <a:pt x="4" y="0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91">
                <a:extLst>
                  <a:ext uri="{FF2B5EF4-FFF2-40B4-BE49-F238E27FC236}">
                    <a16:creationId xmlns:a16="http://schemas.microsoft.com/office/drawing/2014/main" id="{8D4EE892-F496-4E96-BE2B-55A4D62A4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238"/>
                <a:ext cx="103" cy="201"/>
              </a:xfrm>
              <a:custGeom>
                <a:avLst/>
                <a:gdLst>
                  <a:gd name="T0" fmla="*/ 945 w 29"/>
                  <a:gd name="T1" fmla="*/ 0 h 53"/>
                  <a:gd name="T2" fmla="*/ 543 w 29"/>
                  <a:gd name="T3" fmla="*/ 1855 h 53"/>
                  <a:gd name="T4" fmla="*/ 89 w 29"/>
                  <a:gd name="T5" fmla="*/ 2230 h 53"/>
                  <a:gd name="T6" fmla="*/ 0 w 29"/>
                  <a:gd name="T7" fmla="*/ 2890 h 53"/>
                  <a:gd name="T8" fmla="*/ 806 w 29"/>
                  <a:gd name="T9" fmla="*/ 2560 h 53"/>
                  <a:gd name="T10" fmla="*/ 1211 w 29"/>
                  <a:gd name="T11" fmla="*/ 1972 h 53"/>
                  <a:gd name="T12" fmla="*/ 1250 w 29"/>
                  <a:gd name="T13" fmla="*/ 1525 h 53"/>
                  <a:gd name="T14" fmla="*/ 1250 w 29"/>
                  <a:gd name="T15" fmla="*/ 978 h 53"/>
                  <a:gd name="T16" fmla="*/ 1300 w 29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53">
                    <a:moveTo>
                      <a:pt x="21" y="0"/>
                    </a:moveTo>
                    <a:cubicBezTo>
                      <a:pt x="22" y="9"/>
                      <a:pt x="18" y="28"/>
                      <a:pt x="12" y="34"/>
                    </a:cubicBezTo>
                    <a:cubicBezTo>
                      <a:pt x="9" y="37"/>
                      <a:pt x="4" y="39"/>
                      <a:pt x="2" y="41"/>
                    </a:cubicBezTo>
                    <a:cubicBezTo>
                      <a:pt x="0" y="43"/>
                      <a:pt x="0" y="50"/>
                      <a:pt x="0" y="53"/>
                    </a:cubicBezTo>
                    <a:cubicBezTo>
                      <a:pt x="5" y="53"/>
                      <a:pt x="14" y="50"/>
                      <a:pt x="18" y="47"/>
                    </a:cubicBezTo>
                    <a:cubicBezTo>
                      <a:pt x="21" y="45"/>
                      <a:pt x="26" y="40"/>
                      <a:pt x="27" y="36"/>
                    </a:cubicBezTo>
                    <a:cubicBezTo>
                      <a:pt x="28" y="34"/>
                      <a:pt x="27" y="31"/>
                      <a:pt x="28" y="28"/>
                    </a:cubicBezTo>
                    <a:cubicBezTo>
                      <a:pt x="28" y="24"/>
                      <a:pt x="29" y="22"/>
                      <a:pt x="28" y="18"/>
                    </a:cubicBezTo>
                    <a:cubicBezTo>
                      <a:pt x="28" y="14"/>
                      <a:pt x="27" y="3"/>
                      <a:pt x="29" y="0"/>
                    </a:cubicBezTo>
                  </a:path>
                </a:pathLst>
              </a:custGeom>
              <a:solidFill>
                <a:srgbClr val="DBB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92">
                <a:extLst>
                  <a:ext uri="{FF2B5EF4-FFF2-40B4-BE49-F238E27FC236}">
                    <a16:creationId xmlns:a16="http://schemas.microsoft.com/office/drawing/2014/main" id="{4A57F0FC-9757-4185-BDDC-86F14CF14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201"/>
                <a:ext cx="22" cy="19"/>
              </a:xfrm>
              <a:custGeom>
                <a:avLst/>
                <a:gdLst>
                  <a:gd name="T0" fmla="*/ 55 w 6"/>
                  <a:gd name="T1" fmla="*/ 0 h 5"/>
                  <a:gd name="T2" fmla="*/ 55 w 6"/>
                  <a:gd name="T3" fmla="*/ 160 h 5"/>
                  <a:gd name="T4" fmla="*/ 297 w 6"/>
                  <a:gd name="T5" fmla="*/ 274 h 5"/>
                  <a:gd name="T6" fmla="*/ 297 w 6"/>
                  <a:gd name="T7" fmla="*/ 114 h 5"/>
                  <a:gd name="T8" fmla="*/ 55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2" y="4"/>
                      <a:pt x="4" y="5"/>
                      <a:pt x="6" y="5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5" y="2"/>
                      <a:pt x="3" y="1"/>
                      <a:pt x="1" y="0"/>
                    </a:cubicBezTo>
                  </a:path>
                </a:pathLst>
              </a:custGeom>
              <a:solidFill>
                <a:srgbClr val="FAF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93">
                <a:extLst>
                  <a:ext uri="{FF2B5EF4-FFF2-40B4-BE49-F238E27FC236}">
                    <a16:creationId xmlns:a16="http://schemas.microsoft.com/office/drawing/2014/main" id="{AD43767B-6085-47B6-9D5C-5ED0B806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193"/>
                <a:ext cx="17" cy="2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22 h 6"/>
                  <a:gd name="T4" fmla="*/ 197 w 5"/>
                  <a:gd name="T5" fmla="*/ 337 h 6"/>
                  <a:gd name="T6" fmla="*/ 197 w 5"/>
                  <a:gd name="T7" fmla="*/ 119 h 6"/>
                  <a:gd name="T8" fmla="*/ 116 w 5"/>
                  <a:gd name="T9" fmla="*/ 58 h 6"/>
                  <a:gd name="T10" fmla="*/ 0 w 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3" y="5"/>
                      <a:pt x="5" y="6"/>
                    </a:cubicBezTo>
                    <a:cubicBezTo>
                      <a:pt x="5" y="5"/>
                      <a:pt x="5" y="2"/>
                      <a:pt x="5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94">
                <a:extLst>
                  <a:ext uri="{FF2B5EF4-FFF2-40B4-BE49-F238E27FC236}">
                    <a16:creationId xmlns:a16="http://schemas.microsoft.com/office/drawing/2014/main" id="{647BB4E4-5789-4792-9902-4204CE0A8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061"/>
                <a:ext cx="81" cy="147"/>
              </a:xfrm>
              <a:custGeom>
                <a:avLst/>
                <a:gdLst>
                  <a:gd name="T0" fmla="*/ 1004 w 23"/>
                  <a:gd name="T1" fmla="*/ 0 h 39"/>
                  <a:gd name="T2" fmla="*/ 954 w 23"/>
                  <a:gd name="T3" fmla="*/ 271 h 39"/>
                  <a:gd name="T4" fmla="*/ 743 w 23"/>
                  <a:gd name="T5" fmla="*/ 426 h 39"/>
                  <a:gd name="T6" fmla="*/ 433 w 23"/>
                  <a:gd name="T7" fmla="*/ 641 h 39"/>
                  <a:gd name="T8" fmla="*/ 261 w 23"/>
                  <a:gd name="T9" fmla="*/ 1021 h 39"/>
                  <a:gd name="T10" fmla="*/ 782 w 23"/>
                  <a:gd name="T11" fmla="*/ 1662 h 39"/>
                  <a:gd name="T12" fmla="*/ 954 w 23"/>
                  <a:gd name="T13" fmla="*/ 1760 h 39"/>
                  <a:gd name="T14" fmla="*/ 954 w 23"/>
                  <a:gd name="T15" fmla="*/ 2088 h 39"/>
                  <a:gd name="T16" fmla="*/ 743 w 23"/>
                  <a:gd name="T17" fmla="*/ 2032 h 39"/>
                  <a:gd name="T18" fmla="*/ 433 w 23"/>
                  <a:gd name="T19" fmla="*/ 1817 h 39"/>
                  <a:gd name="T20" fmla="*/ 49 w 23"/>
                  <a:gd name="T21" fmla="*/ 1391 h 39"/>
                  <a:gd name="T22" fmla="*/ 49 w 23"/>
                  <a:gd name="T23" fmla="*/ 1123 h 39"/>
                  <a:gd name="T24" fmla="*/ 88 w 23"/>
                  <a:gd name="T25" fmla="*/ 810 h 39"/>
                  <a:gd name="T26" fmla="*/ 88 w 23"/>
                  <a:gd name="T27" fmla="*/ 584 h 39"/>
                  <a:gd name="T28" fmla="*/ 173 w 23"/>
                  <a:gd name="T29" fmla="*/ 482 h 39"/>
                  <a:gd name="T30" fmla="*/ 521 w 23"/>
                  <a:gd name="T31" fmla="*/ 271 h 39"/>
                  <a:gd name="T32" fmla="*/ 919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9">
                    <a:moveTo>
                      <a:pt x="23" y="0"/>
                    </a:moveTo>
                    <a:cubicBezTo>
                      <a:pt x="23" y="2"/>
                      <a:pt x="23" y="4"/>
                      <a:pt x="22" y="5"/>
                    </a:cubicBezTo>
                    <a:cubicBezTo>
                      <a:pt x="21" y="7"/>
                      <a:pt x="18" y="7"/>
                      <a:pt x="17" y="8"/>
                    </a:cubicBezTo>
                    <a:cubicBezTo>
                      <a:pt x="15" y="10"/>
                      <a:pt x="12" y="11"/>
                      <a:pt x="10" y="12"/>
                    </a:cubicBezTo>
                    <a:cubicBezTo>
                      <a:pt x="8" y="14"/>
                      <a:pt x="7" y="17"/>
                      <a:pt x="6" y="19"/>
                    </a:cubicBezTo>
                    <a:cubicBezTo>
                      <a:pt x="4" y="25"/>
                      <a:pt x="14" y="29"/>
                      <a:pt x="18" y="31"/>
                    </a:cubicBezTo>
                    <a:cubicBezTo>
                      <a:pt x="19" y="31"/>
                      <a:pt x="21" y="32"/>
                      <a:pt x="22" y="33"/>
                    </a:cubicBezTo>
                    <a:cubicBezTo>
                      <a:pt x="23" y="34"/>
                      <a:pt x="22" y="38"/>
                      <a:pt x="22" y="39"/>
                    </a:cubicBezTo>
                    <a:cubicBezTo>
                      <a:pt x="20" y="38"/>
                      <a:pt x="18" y="39"/>
                      <a:pt x="17" y="38"/>
                    </a:cubicBezTo>
                    <a:cubicBezTo>
                      <a:pt x="14" y="37"/>
                      <a:pt x="12" y="36"/>
                      <a:pt x="10" y="34"/>
                    </a:cubicBezTo>
                    <a:cubicBezTo>
                      <a:pt x="7" y="32"/>
                      <a:pt x="3" y="29"/>
                      <a:pt x="1" y="26"/>
                    </a:cubicBezTo>
                    <a:cubicBezTo>
                      <a:pt x="0" y="24"/>
                      <a:pt x="0" y="23"/>
                      <a:pt x="1" y="21"/>
                    </a:cubicBezTo>
                    <a:cubicBezTo>
                      <a:pt x="1" y="19"/>
                      <a:pt x="1" y="17"/>
                      <a:pt x="2" y="15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7" y="8"/>
                      <a:pt x="10" y="6"/>
                      <a:pt x="12" y="5"/>
                    </a:cubicBezTo>
                    <a:cubicBezTo>
                      <a:pt x="15" y="3"/>
                      <a:pt x="18" y="1"/>
                      <a:pt x="21" y="0"/>
                    </a:cubicBezTo>
                  </a:path>
                </a:pathLst>
              </a:custGeom>
              <a:solidFill>
                <a:srgbClr val="F0E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95">
                <a:extLst>
                  <a:ext uri="{FF2B5EF4-FFF2-40B4-BE49-F238E27FC236}">
                    <a16:creationId xmlns:a16="http://schemas.microsoft.com/office/drawing/2014/main" id="{37DCE971-6854-4AC8-958B-032800290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50"/>
                <a:ext cx="25" cy="22"/>
              </a:xfrm>
              <a:custGeom>
                <a:avLst/>
                <a:gdLst>
                  <a:gd name="T0" fmla="*/ 0 w 7"/>
                  <a:gd name="T1" fmla="*/ 95 h 6"/>
                  <a:gd name="T2" fmla="*/ 50 w 7"/>
                  <a:gd name="T3" fmla="*/ 297 h 6"/>
                  <a:gd name="T4" fmla="*/ 268 w 7"/>
                  <a:gd name="T5" fmla="*/ 242 h 6"/>
                  <a:gd name="T6" fmla="*/ 318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0" y="3"/>
                      <a:pt x="0" y="5"/>
                      <a:pt x="1" y="6"/>
                    </a:cubicBezTo>
                    <a:cubicBezTo>
                      <a:pt x="2" y="6"/>
                      <a:pt x="6" y="6"/>
                      <a:pt x="6" y="5"/>
                    </a:cubicBezTo>
                    <a:cubicBezTo>
                      <a:pt x="7" y="4"/>
                      <a:pt x="7" y="1"/>
                      <a:pt x="7" y="0"/>
                    </a:cubicBezTo>
                  </a:path>
                </a:pathLst>
              </a:custGeom>
              <a:solidFill>
                <a:srgbClr val="F9F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96">
                <a:extLst>
                  <a:ext uri="{FF2B5EF4-FFF2-40B4-BE49-F238E27FC236}">
                    <a16:creationId xmlns:a16="http://schemas.microsoft.com/office/drawing/2014/main" id="{F176FF14-04A5-4939-B84D-3233C4A47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18"/>
                <a:ext cx="10" cy="34"/>
              </a:xfrm>
              <a:custGeom>
                <a:avLst/>
                <a:gdLst>
                  <a:gd name="T0" fmla="*/ 110 w 3"/>
                  <a:gd name="T1" fmla="*/ 0 h 9"/>
                  <a:gd name="T2" fmla="*/ 33 w 3"/>
                  <a:gd name="T3" fmla="*/ 484 h 9"/>
                  <a:gd name="T4" fmla="*/ 110 w 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cubicBezTo>
                      <a:pt x="0" y="1"/>
                      <a:pt x="1" y="7"/>
                      <a:pt x="1" y="9"/>
                    </a:cubicBezTo>
                    <a:cubicBezTo>
                      <a:pt x="3" y="6"/>
                      <a:pt x="2" y="3"/>
                      <a:pt x="3" y="0"/>
                    </a:cubicBezTo>
                  </a:path>
                </a:pathLst>
              </a:custGeom>
              <a:solidFill>
                <a:srgbClr val="F9F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97">
                <a:extLst>
                  <a:ext uri="{FF2B5EF4-FFF2-40B4-BE49-F238E27FC236}">
                    <a16:creationId xmlns:a16="http://schemas.microsoft.com/office/drawing/2014/main" id="{B608480A-E491-43C3-B100-DA7C13DB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3057"/>
                <a:ext cx="14" cy="23"/>
              </a:xfrm>
              <a:custGeom>
                <a:avLst/>
                <a:gdLst>
                  <a:gd name="T0" fmla="*/ 0 w 4"/>
                  <a:gd name="T1" fmla="*/ 58 h 6"/>
                  <a:gd name="T2" fmla="*/ 0 w 4"/>
                  <a:gd name="T3" fmla="*/ 337 h 6"/>
                  <a:gd name="T4" fmla="*/ 172 w 4"/>
                  <a:gd name="T5" fmla="*/ 280 h 6"/>
                  <a:gd name="T6" fmla="*/ 172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3" y="5"/>
                      <a:pt x="4" y="5"/>
                    </a:cubicBezTo>
                    <a:cubicBezTo>
                      <a:pt x="4" y="4"/>
                      <a:pt x="4" y="1"/>
                      <a:pt x="4" y="0"/>
                    </a:cubicBezTo>
                  </a:path>
                </a:pathLst>
              </a:cu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98">
                <a:extLst>
                  <a:ext uri="{FF2B5EF4-FFF2-40B4-BE49-F238E27FC236}">
                    <a16:creationId xmlns:a16="http://schemas.microsoft.com/office/drawing/2014/main" id="{EF087FA2-9B4D-4AA3-9098-01CEA935A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964"/>
                <a:ext cx="528" cy="2520"/>
              </a:xfrm>
              <a:custGeom>
                <a:avLst/>
                <a:gdLst>
                  <a:gd name="T0" fmla="*/ 6630 w 149"/>
                  <a:gd name="T1" fmla="*/ 29775 h 667"/>
                  <a:gd name="T2" fmla="*/ 6630 w 149"/>
                  <a:gd name="T3" fmla="*/ 7337 h 667"/>
                  <a:gd name="T4" fmla="*/ 6315 w 149"/>
                  <a:gd name="T5" fmla="*/ 6638 h 667"/>
                  <a:gd name="T6" fmla="*/ 6315 w 149"/>
                  <a:gd name="T7" fmla="*/ 3555 h 667"/>
                  <a:gd name="T8" fmla="*/ 6003 w 149"/>
                  <a:gd name="T9" fmla="*/ 2970 h 667"/>
                  <a:gd name="T10" fmla="*/ 6003 w 149"/>
                  <a:gd name="T11" fmla="*/ 1028 h 667"/>
                  <a:gd name="T12" fmla="*/ 3288 w 149"/>
                  <a:gd name="T13" fmla="*/ 0 h 667"/>
                  <a:gd name="T14" fmla="*/ 627 w 149"/>
                  <a:gd name="T15" fmla="*/ 1028 h 667"/>
                  <a:gd name="T16" fmla="*/ 627 w 149"/>
                  <a:gd name="T17" fmla="*/ 2970 h 667"/>
                  <a:gd name="T18" fmla="*/ 315 w 149"/>
                  <a:gd name="T19" fmla="*/ 3555 h 667"/>
                  <a:gd name="T20" fmla="*/ 315 w 149"/>
                  <a:gd name="T21" fmla="*/ 6638 h 667"/>
                  <a:gd name="T22" fmla="*/ 0 w 149"/>
                  <a:gd name="T23" fmla="*/ 7337 h 667"/>
                  <a:gd name="T24" fmla="*/ 0 w 149"/>
                  <a:gd name="T25" fmla="*/ 34456 h 667"/>
                  <a:gd name="T26" fmla="*/ 3288 w 149"/>
                  <a:gd name="T27" fmla="*/ 35971 h 667"/>
                  <a:gd name="T28" fmla="*/ 5021 w 149"/>
                  <a:gd name="T29" fmla="*/ 35756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9" h="667">
                    <a:moveTo>
                      <a:pt x="149" y="552"/>
                    </a:move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1"/>
                      <a:pt x="147" y="127"/>
                      <a:pt x="142" y="123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2" y="62"/>
                      <a:pt x="139" y="58"/>
                      <a:pt x="135" y="55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1"/>
                      <a:pt x="112" y="0"/>
                      <a:pt x="74" y="0"/>
                    </a:cubicBezTo>
                    <a:cubicBezTo>
                      <a:pt x="37" y="0"/>
                      <a:pt x="14" y="11"/>
                      <a:pt x="14" y="19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9" y="58"/>
                      <a:pt x="7" y="62"/>
                      <a:pt x="7" y="66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2" y="127"/>
                      <a:pt x="0" y="131"/>
                      <a:pt x="0" y="136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5"/>
                      <a:pt x="33" y="667"/>
                      <a:pt x="74" y="667"/>
                    </a:cubicBezTo>
                    <a:cubicBezTo>
                      <a:pt x="89" y="667"/>
                      <a:pt x="102" y="666"/>
                      <a:pt x="113" y="663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99">
                <a:extLst>
                  <a:ext uri="{FF2B5EF4-FFF2-40B4-BE49-F238E27FC236}">
                    <a16:creationId xmlns:a16="http://schemas.microsoft.com/office/drawing/2014/main" id="{CB1379CC-7AD6-417A-A30B-2BC93E764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476"/>
                <a:ext cx="528" cy="106"/>
              </a:xfrm>
              <a:custGeom>
                <a:avLst/>
                <a:gdLst>
                  <a:gd name="T0" fmla="*/ 0 w 149"/>
                  <a:gd name="T1" fmla="*/ 1518 h 28"/>
                  <a:gd name="T2" fmla="*/ 3288 w 149"/>
                  <a:gd name="T3" fmla="*/ 0 h 28"/>
                  <a:gd name="T4" fmla="*/ 6630 w 149"/>
                  <a:gd name="T5" fmla="*/ 151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9" h="28">
                    <a:moveTo>
                      <a:pt x="0" y="28"/>
                    </a:moveTo>
                    <a:cubicBezTo>
                      <a:pt x="0" y="12"/>
                      <a:pt x="33" y="0"/>
                      <a:pt x="74" y="0"/>
                    </a:cubicBezTo>
                    <a:cubicBezTo>
                      <a:pt x="116" y="0"/>
                      <a:pt x="149" y="12"/>
                      <a:pt x="149" y="28"/>
                    </a:cubicBezTo>
                  </a:path>
                </a:pathLst>
              </a:custGeom>
              <a:noFill/>
              <a:ln w="11113" cap="rnd">
                <a:solidFill>
                  <a:srgbClr val="B5B5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100">
                <a:extLst>
                  <a:ext uri="{FF2B5EF4-FFF2-40B4-BE49-F238E27FC236}">
                    <a16:creationId xmlns:a16="http://schemas.microsoft.com/office/drawing/2014/main" id="{AF23A35F-FCBE-4637-902B-54512669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050"/>
                <a:ext cx="127" cy="419"/>
              </a:xfrm>
              <a:custGeom>
                <a:avLst/>
                <a:gdLst>
                  <a:gd name="T0" fmla="*/ 0 w 36"/>
                  <a:gd name="T1" fmla="*/ 5972 h 111"/>
                  <a:gd name="T2" fmla="*/ 1580 w 36"/>
                  <a:gd name="T3" fmla="*/ 4673 h 111"/>
                  <a:gd name="T4" fmla="*/ 1580 w 36"/>
                  <a:gd name="T5" fmla="*/ 0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11">
                    <a:moveTo>
                      <a:pt x="0" y="111"/>
                    </a:moveTo>
                    <a:cubicBezTo>
                      <a:pt x="22" y="106"/>
                      <a:pt x="36" y="98"/>
                      <a:pt x="36" y="87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noFill/>
              <a:ln w="11113" cap="rnd">
                <a:solidFill>
                  <a:srgbClr val="B5B5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101">
                <a:extLst>
                  <a:ext uri="{FF2B5EF4-FFF2-40B4-BE49-F238E27FC236}">
                    <a16:creationId xmlns:a16="http://schemas.microsoft.com/office/drawing/2014/main" id="{03D13EA4-EC76-4F87-9369-1395D5398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3208"/>
                <a:ext cx="748" cy="386"/>
              </a:xfrm>
              <a:custGeom>
                <a:avLst/>
                <a:gdLst>
                  <a:gd name="T0" fmla="*/ 8558 w 211"/>
                  <a:gd name="T1" fmla="*/ 4439 h 102"/>
                  <a:gd name="T2" fmla="*/ 8107 w 211"/>
                  <a:gd name="T3" fmla="*/ 3796 h 102"/>
                  <a:gd name="T4" fmla="*/ 7264 w 211"/>
                  <a:gd name="T5" fmla="*/ 3852 h 102"/>
                  <a:gd name="T6" fmla="*/ 6948 w 211"/>
                  <a:gd name="T7" fmla="*/ 3523 h 102"/>
                  <a:gd name="T8" fmla="*/ 7491 w 211"/>
                  <a:gd name="T9" fmla="*/ 3796 h 102"/>
                  <a:gd name="T10" fmla="*/ 7491 w 211"/>
                  <a:gd name="T11" fmla="*/ 2649 h 102"/>
                  <a:gd name="T12" fmla="*/ 6686 w 211"/>
                  <a:gd name="T13" fmla="*/ 2490 h 102"/>
                  <a:gd name="T14" fmla="*/ 6058 w 211"/>
                  <a:gd name="T15" fmla="*/ 2823 h 102"/>
                  <a:gd name="T16" fmla="*/ 5619 w 211"/>
                  <a:gd name="T17" fmla="*/ 3137 h 102"/>
                  <a:gd name="T18" fmla="*/ 5970 w 211"/>
                  <a:gd name="T19" fmla="*/ 2823 h 102"/>
                  <a:gd name="T20" fmla="*/ 5970 w 211"/>
                  <a:gd name="T21" fmla="*/ 1631 h 102"/>
                  <a:gd name="T22" fmla="*/ 5303 w 211"/>
                  <a:gd name="T23" fmla="*/ 2119 h 102"/>
                  <a:gd name="T24" fmla="*/ 4460 w 211"/>
                  <a:gd name="T25" fmla="*/ 1733 h 102"/>
                  <a:gd name="T26" fmla="*/ 4587 w 211"/>
                  <a:gd name="T27" fmla="*/ 1302 h 102"/>
                  <a:gd name="T28" fmla="*/ 3871 w 211"/>
                  <a:gd name="T29" fmla="*/ 817 h 102"/>
                  <a:gd name="T30" fmla="*/ 3432 w 211"/>
                  <a:gd name="T31" fmla="*/ 0 h 102"/>
                  <a:gd name="T32" fmla="*/ 3205 w 211"/>
                  <a:gd name="T33" fmla="*/ 1090 h 102"/>
                  <a:gd name="T34" fmla="*/ 3205 w 211"/>
                  <a:gd name="T35" fmla="*/ 1132 h 102"/>
                  <a:gd name="T36" fmla="*/ 2450 w 211"/>
                  <a:gd name="T37" fmla="*/ 1631 h 102"/>
                  <a:gd name="T38" fmla="*/ 2942 w 211"/>
                  <a:gd name="T39" fmla="*/ 2161 h 102"/>
                  <a:gd name="T40" fmla="*/ 2942 w 211"/>
                  <a:gd name="T41" fmla="*/ 2551 h 102"/>
                  <a:gd name="T42" fmla="*/ 2538 w 211"/>
                  <a:gd name="T43" fmla="*/ 2978 h 102"/>
                  <a:gd name="T44" fmla="*/ 2223 w 211"/>
                  <a:gd name="T45" fmla="*/ 1949 h 102"/>
                  <a:gd name="T46" fmla="*/ 1872 w 211"/>
                  <a:gd name="T47" fmla="*/ 2921 h 102"/>
                  <a:gd name="T48" fmla="*/ 1383 w 211"/>
                  <a:gd name="T49" fmla="*/ 3137 h 102"/>
                  <a:gd name="T50" fmla="*/ 893 w 211"/>
                  <a:gd name="T51" fmla="*/ 2392 h 102"/>
                  <a:gd name="T52" fmla="*/ 539 w 211"/>
                  <a:gd name="T53" fmla="*/ 3364 h 102"/>
                  <a:gd name="T54" fmla="*/ 0 w 211"/>
                  <a:gd name="T55" fmla="*/ 3894 h 102"/>
                  <a:gd name="T56" fmla="*/ 351 w 211"/>
                  <a:gd name="T57" fmla="*/ 4711 h 102"/>
                  <a:gd name="T58" fmla="*/ 1333 w 211"/>
                  <a:gd name="T59" fmla="*/ 4711 h 102"/>
                  <a:gd name="T60" fmla="*/ 1422 w 211"/>
                  <a:gd name="T61" fmla="*/ 4711 h 102"/>
                  <a:gd name="T62" fmla="*/ 1911 w 211"/>
                  <a:gd name="T63" fmla="*/ 4011 h 102"/>
                  <a:gd name="T64" fmla="*/ 1911 w 211"/>
                  <a:gd name="T65" fmla="*/ 4223 h 102"/>
                  <a:gd name="T66" fmla="*/ 2099 w 211"/>
                  <a:gd name="T67" fmla="*/ 4768 h 102"/>
                  <a:gd name="T68" fmla="*/ 3027 w 211"/>
                  <a:gd name="T69" fmla="*/ 4768 h 102"/>
                  <a:gd name="T70" fmla="*/ 3116 w 211"/>
                  <a:gd name="T71" fmla="*/ 4711 h 102"/>
                  <a:gd name="T72" fmla="*/ 3570 w 211"/>
                  <a:gd name="T73" fmla="*/ 5370 h 102"/>
                  <a:gd name="T74" fmla="*/ 4272 w 211"/>
                  <a:gd name="T75" fmla="*/ 5097 h 102"/>
                  <a:gd name="T76" fmla="*/ 4988 w 211"/>
                  <a:gd name="T77" fmla="*/ 5529 h 102"/>
                  <a:gd name="T78" fmla="*/ 5481 w 211"/>
                  <a:gd name="T79" fmla="*/ 4927 h 102"/>
                  <a:gd name="T80" fmla="*/ 6285 w 211"/>
                  <a:gd name="T81" fmla="*/ 4984 h 102"/>
                  <a:gd name="T82" fmla="*/ 7125 w 211"/>
                  <a:gd name="T83" fmla="*/ 5154 h 102"/>
                  <a:gd name="T84" fmla="*/ 7980 w 211"/>
                  <a:gd name="T85" fmla="*/ 4927 h 102"/>
                  <a:gd name="T86" fmla="*/ 8469 w 211"/>
                  <a:gd name="T87" fmla="*/ 4711 h 102"/>
                  <a:gd name="T88" fmla="*/ 8909 w 211"/>
                  <a:gd name="T89" fmla="*/ 5370 h 102"/>
                  <a:gd name="T90" fmla="*/ 8909 w 211"/>
                  <a:gd name="T91" fmla="*/ 4223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1" h="102">
                    <a:moveTo>
                      <a:pt x="200" y="78"/>
                    </a:moveTo>
                    <a:cubicBezTo>
                      <a:pt x="197" y="78"/>
                      <a:pt x="194" y="79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5"/>
                      <a:pt x="188" y="70"/>
                      <a:pt x="182" y="70"/>
                    </a:cubicBezTo>
                    <a:cubicBezTo>
                      <a:pt x="177" y="70"/>
                      <a:pt x="174" y="72"/>
                      <a:pt x="172" y="76"/>
                    </a:cubicBezTo>
                    <a:cubicBezTo>
                      <a:pt x="170" y="73"/>
                      <a:pt x="167" y="71"/>
                      <a:pt x="163" y="71"/>
                    </a:cubicBezTo>
                    <a:cubicBezTo>
                      <a:pt x="163" y="71"/>
                      <a:pt x="163" y="71"/>
                      <a:pt x="162" y="71"/>
                    </a:cubicBezTo>
                    <a:cubicBezTo>
                      <a:pt x="161" y="68"/>
                      <a:pt x="159" y="66"/>
                      <a:pt x="156" y="65"/>
                    </a:cubicBezTo>
                    <a:cubicBezTo>
                      <a:pt x="157" y="65"/>
                      <a:pt x="157" y="64"/>
                      <a:pt x="158" y="64"/>
                    </a:cubicBezTo>
                    <a:cubicBezTo>
                      <a:pt x="160" y="68"/>
                      <a:pt x="163" y="70"/>
                      <a:pt x="168" y="70"/>
                    </a:cubicBezTo>
                    <a:cubicBezTo>
                      <a:pt x="174" y="70"/>
                      <a:pt x="178" y="66"/>
                      <a:pt x="178" y="60"/>
                    </a:cubicBezTo>
                    <a:cubicBezTo>
                      <a:pt x="178" y="54"/>
                      <a:pt x="174" y="49"/>
                      <a:pt x="168" y="49"/>
                    </a:cubicBezTo>
                    <a:cubicBezTo>
                      <a:pt x="165" y="49"/>
                      <a:pt x="162" y="50"/>
                      <a:pt x="160" y="52"/>
                    </a:cubicBezTo>
                    <a:cubicBezTo>
                      <a:pt x="159" y="48"/>
                      <a:pt x="155" y="46"/>
                      <a:pt x="150" y="46"/>
                    </a:cubicBezTo>
                    <a:cubicBezTo>
                      <a:pt x="146" y="46"/>
                      <a:pt x="142" y="49"/>
                      <a:pt x="140" y="53"/>
                    </a:cubicBezTo>
                    <a:cubicBezTo>
                      <a:pt x="139" y="53"/>
                      <a:pt x="138" y="52"/>
                      <a:pt x="136" y="52"/>
                    </a:cubicBezTo>
                    <a:cubicBezTo>
                      <a:pt x="132" y="52"/>
                      <a:pt x="128" y="55"/>
                      <a:pt x="127" y="59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8" y="56"/>
                      <a:pt x="129" y="53"/>
                      <a:pt x="130" y="51"/>
                    </a:cubicBezTo>
                    <a:cubicBezTo>
                      <a:pt x="131" y="51"/>
                      <a:pt x="133" y="52"/>
                      <a:pt x="134" y="52"/>
                    </a:cubicBezTo>
                    <a:cubicBezTo>
                      <a:pt x="140" y="52"/>
                      <a:pt x="145" y="47"/>
                      <a:pt x="145" y="41"/>
                    </a:cubicBezTo>
                    <a:cubicBezTo>
                      <a:pt x="145" y="35"/>
                      <a:pt x="140" y="30"/>
                      <a:pt x="134" y="30"/>
                    </a:cubicBezTo>
                    <a:cubicBezTo>
                      <a:pt x="129" y="30"/>
                      <a:pt x="124" y="35"/>
                      <a:pt x="124" y="40"/>
                    </a:cubicBezTo>
                    <a:cubicBezTo>
                      <a:pt x="122" y="40"/>
                      <a:pt x="121" y="39"/>
                      <a:pt x="119" y="39"/>
                    </a:cubicBezTo>
                    <a:cubicBezTo>
                      <a:pt x="116" y="39"/>
                      <a:pt x="113" y="41"/>
                      <a:pt x="111" y="43"/>
                    </a:cubicBezTo>
                    <a:cubicBezTo>
                      <a:pt x="111" y="37"/>
                      <a:pt x="106" y="32"/>
                      <a:pt x="100" y="32"/>
                    </a:cubicBezTo>
                    <a:cubicBezTo>
                      <a:pt x="100" y="32"/>
                      <a:pt x="100" y="32"/>
                      <a:pt x="99" y="33"/>
                    </a:cubicBezTo>
                    <a:cubicBezTo>
                      <a:pt x="101" y="31"/>
                      <a:pt x="103" y="28"/>
                      <a:pt x="103" y="24"/>
                    </a:cubicBezTo>
                    <a:cubicBezTo>
                      <a:pt x="103" y="19"/>
                      <a:pt x="98" y="14"/>
                      <a:pt x="92" y="14"/>
                    </a:cubicBezTo>
                    <a:cubicBezTo>
                      <a:pt x="90" y="14"/>
                      <a:pt x="88" y="14"/>
                      <a:pt x="87" y="15"/>
                    </a:cubicBezTo>
                    <a:cubicBezTo>
                      <a:pt x="87" y="14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7" y="0"/>
                    </a:cubicBezTo>
                    <a:cubicBezTo>
                      <a:pt x="71" y="0"/>
                      <a:pt x="66" y="5"/>
                      <a:pt x="66" y="11"/>
                    </a:cubicBezTo>
                    <a:cubicBezTo>
                      <a:pt x="66" y="15"/>
                      <a:pt x="69" y="19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0" y="20"/>
                      <a:pt x="68" y="19"/>
                      <a:pt x="66" y="19"/>
                    </a:cubicBezTo>
                    <a:cubicBezTo>
                      <a:pt x="60" y="19"/>
                      <a:pt x="55" y="24"/>
                      <a:pt x="55" y="30"/>
                    </a:cubicBezTo>
                    <a:cubicBezTo>
                      <a:pt x="55" y="36"/>
                      <a:pt x="60" y="40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1"/>
                      <a:pt x="66" y="42"/>
                      <a:pt x="66" y="43"/>
                    </a:cubicBezTo>
                    <a:cubicBezTo>
                      <a:pt x="66" y="44"/>
                      <a:pt x="66" y="46"/>
                      <a:pt x="66" y="47"/>
                    </a:cubicBezTo>
                    <a:cubicBezTo>
                      <a:pt x="63" y="48"/>
                      <a:pt x="61" y="52"/>
                      <a:pt x="60" y="56"/>
                    </a:cubicBezTo>
                    <a:cubicBezTo>
                      <a:pt x="59" y="55"/>
                      <a:pt x="58" y="55"/>
                      <a:pt x="57" y="55"/>
                    </a:cubicBezTo>
                    <a:cubicBezTo>
                      <a:pt x="59" y="53"/>
                      <a:pt x="60" y="50"/>
                      <a:pt x="60" y="47"/>
                    </a:cubicBezTo>
                    <a:cubicBezTo>
                      <a:pt x="60" y="41"/>
                      <a:pt x="56" y="36"/>
                      <a:pt x="50" y="36"/>
                    </a:cubicBezTo>
                    <a:cubicBezTo>
                      <a:pt x="44" y="36"/>
                      <a:pt x="39" y="41"/>
                      <a:pt x="39" y="47"/>
                    </a:cubicBezTo>
                    <a:cubicBezTo>
                      <a:pt x="39" y="50"/>
                      <a:pt x="40" y="52"/>
                      <a:pt x="42" y="54"/>
                    </a:cubicBezTo>
                    <a:cubicBezTo>
                      <a:pt x="41" y="54"/>
                      <a:pt x="40" y="54"/>
                      <a:pt x="39" y="54"/>
                    </a:cubicBezTo>
                    <a:cubicBezTo>
                      <a:pt x="36" y="54"/>
                      <a:pt x="32" y="55"/>
                      <a:pt x="31" y="58"/>
                    </a:cubicBezTo>
                    <a:cubicBezTo>
                      <a:pt x="31" y="57"/>
                      <a:pt x="31" y="56"/>
                      <a:pt x="31" y="55"/>
                    </a:cubicBezTo>
                    <a:cubicBezTo>
                      <a:pt x="31" y="49"/>
                      <a:pt x="26" y="44"/>
                      <a:pt x="20" y="44"/>
                    </a:cubicBezTo>
                    <a:cubicBezTo>
                      <a:pt x="14" y="44"/>
                      <a:pt x="10" y="49"/>
                      <a:pt x="10" y="55"/>
                    </a:cubicBezTo>
                    <a:cubicBezTo>
                      <a:pt x="10" y="58"/>
                      <a:pt x="11" y="60"/>
                      <a:pt x="12" y="62"/>
                    </a:cubicBezTo>
                    <a:cubicBezTo>
                      <a:pt x="12" y="62"/>
                      <a:pt x="11" y="62"/>
                      <a:pt x="11" y="62"/>
                    </a:cubicBezTo>
                    <a:cubicBezTo>
                      <a:pt x="5" y="62"/>
                      <a:pt x="0" y="67"/>
                      <a:pt x="0" y="72"/>
                    </a:cubicBezTo>
                    <a:cubicBezTo>
                      <a:pt x="0" y="78"/>
                      <a:pt x="4" y="82"/>
                      <a:pt x="9" y="83"/>
                    </a:cubicBezTo>
                    <a:cubicBezTo>
                      <a:pt x="9" y="84"/>
                      <a:pt x="8" y="86"/>
                      <a:pt x="8" y="87"/>
                    </a:cubicBezTo>
                    <a:cubicBezTo>
                      <a:pt x="8" y="93"/>
                      <a:pt x="13" y="98"/>
                      <a:pt x="19" y="98"/>
                    </a:cubicBezTo>
                    <a:cubicBezTo>
                      <a:pt x="25" y="98"/>
                      <a:pt x="30" y="93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1" y="87"/>
                      <a:pt x="32" y="87"/>
                    </a:cubicBezTo>
                    <a:cubicBezTo>
                      <a:pt x="38" y="87"/>
                      <a:pt x="43" y="82"/>
                      <a:pt x="43" y="76"/>
                    </a:cubicBezTo>
                    <a:cubicBezTo>
                      <a:pt x="43" y="76"/>
                      <a:pt x="43" y="75"/>
                      <a:pt x="43" y="74"/>
                    </a:cubicBezTo>
                    <a:cubicBezTo>
                      <a:pt x="43" y="74"/>
                      <a:pt x="43" y="74"/>
                      <a:pt x="44" y="74"/>
                    </a:cubicBezTo>
                    <a:cubicBezTo>
                      <a:pt x="43" y="75"/>
                      <a:pt x="43" y="76"/>
                      <a:pt x="43" y="78"/>
                    </a:cubicBezTo>
                    <a:cubicBezTo>
                      <a:pt x="43" y="81"/>
                      <a:pt x="45" y="84"/>
                      <a:pt x="47" y="86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94"/>
                      <a:pt x="52" y="99"/>
                      <a:pt x="58" y="99"/>
                    </a:cubicBezTo>
                    <a:cubicBezTo>
                      <a:pt x="64" y="99"/>
                      <a:pt x="68" y="94"/>
                      <a:pt x="68" y="88"/>
                    </a:cubicBezTo>
                    <a:cubicBezTo>
                      <a:pt x="68" y="88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8"/>
                      <a:pt x="70" y="88"/>
                    </a:cubicBezTo>
                    <a:cubicBezTo>
                      <a:pt x="70" y="94"/>
                      <a:pt x="74" y="99"/>
                      <a:pt x="80" y="99"/>
                    </a:cubicBezTo>
                    <a:cubicBezTo>
                      <a:pt x="85" y="99"/>
                      <a:pt x="89" y="96"/>
                      <a:pt x="90" y="92"/>
                    </a:cubicBezTo>
                    <a:cubicBezTo>
                      <a:pt x="92" y="93"/>
                      <a:pt x="94" y="94"/>
                      <a:pt x="96" y="94"/>
                    </a:cubicBezTo>
                    <a:cubicBezTo>
                      <a:pt x="98" y="94"/>
                      <a:pt x="100" y="93"/>
                      <a:pt x="102" y="92"/>
                    </a:cubicBezTo>
                    <a:cubicBezTo>
                      <a:pt x="102" y="97"/>
                      <a:pt x="107" y="102"/>
                      <a:pt x="112" y="102"/>
                    </a:cubicBezTo>
                    <a:cubicBezTo>
                      <a:pt x="118" y="102"/>
                      <a:pt x="123" y="97"/>
                      <a:pt x="123" y="91"/>
                    </a:cubicBezTo>
                    <a:cubicBezTo>
                      <a:pt x="123" y="91"/>
                      <a:pt x="123" y="91"/>
                      <a:pt x="123" y="91"/>
                    </a:cubicBezTo>
                    <a:cubicBezTo>
                      <a:pt x="125" y="94"/>
                      <a:pt x="128" y="96"/>
                      <a:pt x="132" y="96"/>
                    </a:cubicBezTo>
                    <a:cubicBezTo>
                      <a:pt x="136" y="96"/>
                      <a:pt x="139" y="95"/>
                      <a:pt x="141" y="92"/>
                    </a:cubicBezTo>
                    <a:cubicBezTo>
                      <a:pt x="142" y="96"/>
                      <a:pt x="146" y="99"/>
                      <a:pt x="151" y="99"/>
                    </a:cubicBezTo>
                    <a:cubicBezTo>
                      <a:pt x="155" y="99"/>
                      <a:pt x="158" y="97"/>
                      <a:pt x="160" y="95"/>
                    </a:cubicBezTo>
                    <a:cubicBezTo>
                      <a:pt x="162" y="97"/>
                      <a:pt x="165" y="99"/>
                      <a:pt x="168" y="99"/>
                    </a:cubicBezTo>
                    <a:cubicBezTo>
                      <a:pt x="174" y="99"/>
                      <a:pt x="178" y="95"/>
                      <a:pt x="179" y="91"/>
                    </a:cubicBezTo>
                    <a:cubicBezTo>
                      <a:pt x="180" y="91"/>
                      <a:pt x="181" y="91"/>
                      <a:pt x="182" y="91"/>
                    </a:cubicBezTo>
                    <a:cubicBezTo>
                      <a:pt x="185" y="91"/>
                      <a:pt x="188" y="89"/>
                      <a:pt x="190" y="87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0" y="94"/>
                      <a:pt x="195" y="99"/>
                      <a:pt x="200" y="99"/>
                    </a:cubicBezTo>
                    <a:cubicBezTo>
                      <a:pt x="206" y="99"/>
                      <a:pt x="211" y="94"/>
                      <a:pt x="211" y="88"/>
                    </a:cubicBezTo>
                    <a:cubicBezTo>
                      <a:pt x="211" y="83"/>
                      <a:pt x="206" y="78"/>
                      <a:pt x="200" y="78"/>
                    </a:cubicBezTo>
                    <a:close/>
                  </a:path>
                </a:pathLst>
              </a:custGeom>
              <a:solidFill>
                <a:srgbClr val="B0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Oval 102">
                <a:extLst>
                  <a:ext uri="{FF2B5EF4-FFF2-40B4-BE49-F238E27FC236}">
                    <a16:creationId xmlns:a16="http://schemas.microsoft.com/office/drawing/2014/main" id="{00BA4B08-C1E8-474C-B8DE-7A6F556C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382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4" name="Oval 103">
                <a:extLst>
                  <a:ext uri="{FF2B5EF4-FFF2-40B4-BE49-F238E27FC236}">
                    <a16:creationId xmlns:a16="http://schemas.microsoft.com/office/drawing/2014/main" id="{0B7D70F2-3ADA-42D7-8179-2BBFEA74D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" y="3397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5" name="Oval 104">
                <a:extLst>
                  <a:ext uri="{FF2B5EF4-FFF2-40B4-BE49-F238E27FC236}">
                    <a16:creationId xmlns:a16="http://schemas.microsoft.com/office/drawing/2014/main" id="{0B5D42DE-E12A-44C4-BC36-EFF1BC262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382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6" name="Oval 105">
                <a:extLst>
                  <a:ext uri="{FF2B5EF4-FFF2-40B4-BE49-F238E27FC236}">
                    <a16:creationId xmlns:a16="http://schemas.microsoft.com/office/drawing/2014/main" id="{DF0C1254-F183-48CD-B24F-DEBF5CBD6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3322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7" name="Oval 106">
                <a:extLst>
                  <a:ext uri="{FF2B5EF4-FFF2-40B4-BE49-F238E27FC236}">
                    <a16:creationId xmlns:a16="http://schemas.microsoft.com/office/drawing/2014/main" id="{1A115AB2-0DC3-4BDF-8EE5-4FE2C109A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" y="3340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8" name="Oval 107">
                <a:extLst>
                  <a:ext uri="{FF2B5EF4-FFF2-40B4-BE49-F238E27FC236}">
                    <a16:creationId xmlns:a16="http://schemas.microsoft.com/office/drawing/2014/main" id="{65F06272-72E3-4197-B385-8DCDE0291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3322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9" name="Oval 108">
                <a:extLst>
                  <a:ext uri="{FF2B5EF4-FFF2-40B4-BE49-F238E27FC236}">
                    <a16:creationId xmlns:a16="http://schemas.microsoft.com/office/drawing/2014/main" id="{AF747535-6DDF-4B89-95A9-FCD9666A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382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0" name="Oval 109">
                <a:extLst>
                  <a:ext uri="{FF2B5EF4-FFF2-40B4-BE49-F238E27FC236}">
                    <a16:creationId xmlns:a16="http://schemas.microsoft.com/office/drawing/2014/main" id="{6CB9128D-EEAD-47E4-AA88-F095F3138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339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1" name="Oval 110">
                <a:extLst>
                  <a:ext uri="{FF2B5EF4-FFF2-40B4-BE49-F238E27FC236}">
                    <a16:creationId xmlns:a16="http://schemas.microsoft.com/office/drawing/2014/main" id="{DF5A84C6-627A-4CBF-9559-26EBE9DEA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382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2" name="Oval 111">
                <a:extLst>
                  <a:ext uri="{FF2B5EF4-FFF2-40B4-BE49-F238E27FC236}">
                    <a16:creationId xmlns:a16="http://schemas.microsoft.com/office/drawing/2014/main" id="{65DC8383-0981-490D-8334-AA8698587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461"/>
                <a:ext cx="74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3" name="Oval 112">
                <a:extLst>
                  <a:ext uri="{FF2B5EF4-FFF2-40B4-BE49-F238E27FC236}">
                    <a16:creationId xmlns:a16="http://schemas.microsoft.com/office/drawing/2014/main" id="{63A39452-B348-4073-8533-56D97CA16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" y="3480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4" name="Oval 113">
                <a:extLst>
                  <a:ext uri="{FF2B5EF4-FFF2-40B4-BE49-F238E27FC236}">
                    <a16:creationId xmlns:a16="http://schemas.microsoft.com/office/drawing/2014/main" id="{4FC479E4-212B-4A2D-8C6E-6F022A64B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461"/>
                <a:ext cx="74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5" name="Oval 114">
                <a:extLst>
                  <a:ext uri="{FF2B5EF4-FFF2-40B4-BE49-F238E27FC236}">
                    <a16:creationId xmlns:a16="http://schemas.microsoft.com/office/drawing/2014/main" id="{A2CD497E-C47B-49B0-B29D-301F56B0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3416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6" name="Oval 115">
                <a:extLst>
                  <a:ext uri="{FF2B5EF4-FFF2-40B4-BE49-F238E27FC236}">
                    <a16:creationId xmlns:a16="http://schemas.microsoft.com/office/drawing/2014/main" id="{EEA96E61-E347-49BD-A578-9BA84A68B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3435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7" name="Oval 116">
                <a:extLst>
                  <a:ext uri="{FF2B5EF4-FFF2-40B4-BE49-F238E27FC236}">
                    <a16:creationId xmlns:a16="http://schemas.microsoft.com/office/drawing/2014/main" id="{3BA82FD3-F0DA-4D78-92AB-32FB3D1BA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3416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8" name="Oval 117">
                <a:extLst>
                  <a:ext uri="{FF2B5EF4-FFF2-40B4-BE49-F238E27FC236}">
                    <a16:creationId xmlns:a16="http://schemas.microsoft.com/office/drawing/2014/main" id="{5997CFE4-2AB9-4A8B-963F-7226C5A5D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9" name="Oval 118">
                <a:extLst>
                  <a:ext uri="{FF2B5EF4-FFF2-40B4-BE49-F238E27FC236}">
                    <a16:creationId xmlns:a16="http://schemas.microsoft.com/office/drawing/2014/main" id="{8A43E99F-3F95-4616-A224-3D5060288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3518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0" name="Oval 119">
                <a:extLst>
                  <a:ext uri="{FF2B5EF4-FFF2-40B4-BE49-F238E27FC236}">
                    <a16:creationId xmlns:a16="http://schemas.microsoft.com/office/drawing/2014/main" id="{3668D991-0D85-476C-B198-454D5DA7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1" name="Oval 120">
                <a:extLst>
                  <a:ext uri="{FF2B5EF4-FFF2-40B4-BE49-F238E27FC236}">
                    <a16:creationId xmlns:a16="http://schemas.microsoft.com/office/drawing/2014/main" id="{28F54BBF-4CBF-4F90-AFF6-3D5C3E276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12"/>
                <a:ext cx="74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2" name="Oval 121">
                <a:extLst>
                  <a:ext uri="{FF2B5EF4-FFF2-40B4-BE49-F238E27FC236}">
                    <a16:creationId xmlns:a16="http://schemas.microsoft.com/office/drawing/2014/main" id="{0AA27F59-B775-4C0E-98EB-DE8710B93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3427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3" name="Oval 122">
                <a:extLst>
                  <a:ext uri="{FF2B5EF4-FFF2-40B4-BE49-F238E27FC236}">
                    <a16:creationId xmlns:a16="http://schemas.microsoft.com/office/drawing/2014/main" id="{92288DEF-5CE3-434A-A8FB-0C20C0353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12"/>
                <a:ext cx="74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4" name="Oval 123">
                <a:extLst>
                  <a:ext uri="{FF2B5EF4-FFF2-40B4-BE49-F238E27FC236}">
                    <a16:creationId xmlns:a16="http://schemas.microsoft.com/office/drawing/2014/main" id="{7D59EFA7-4895-44F4-AC03-54A240483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3412"/>
                <a:ext cx="78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5" name="Oval 124">
                <a:extLst>
                  <a:ext uri="{FF2B5EF4-FFF2-40B4-BE49-F238E27FC236}">
                    <a16:creationId xmlns:a16="http://schemas.microsoft.com/office/drawing/2014/main" id="{0B1DA2CD-C96B-4355-84B2-BF3C823F0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342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6" name="Oval 125">
                <a:extLst>
                  <a:ext uri="{FF2B5EF4-FFF2-40B4-BE49-F238E27FC236}">
                    <a16:creationId xmlns:a16="http://schemas.microsoft.com/office/drawing/2014/main" id="{F12B552A-A658-43DE-8BC0-1457B95EC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3412"/>
                <a:ext cx="78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7" name="Oval 126">
                <a:extLst>
                  <a:ext uri="{FF2B5EF4-FFF2-40B4-BE49-F238E27FC236}">
                    <a16:creationId xmlns:a16="http://schemas.microsoft.com/office/drawing/2014/main" id="{BC341234-2DAB-4744-80DD-539E49ECD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3442"/>
                <a:ext cx="78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8" name="Oval 127">
                <a:extLst>
                  <a:ext uri="{FF2B5EF4-FFF2-40B4-BE49-F238E27FC236}">
                    <a16:creationId xmlns:a16="http://schemas.microsoft.com/office/drawing/2014/main" id="{E16DC543-5073-412E-BC44-ED6E025F4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" y="345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9" name="Oval 128">
                <a:extLst>
                  <a:ext uri="{FF2B5EF4-FFF2-40B4-BE49-F238E27FC236}">
                    <a16:creationId xmlns:a16="http://schemas.microsoft.com/office/drawing/2014/main" id="{B08A8107-2D97-483D-9DF9-75F4B9C30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3442"/>
                <a:ext cx="78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0" name="Oval 129">
                <a:extLst>
                  <a:ext uri="{FF2B5EF4-FFF2-40B4-BE49-F238E27FC236}">
                    <a16:creationId xmlns:a16="http://schemas.microsoft.com/office/drawing/2014/main" id="{DC69FA00-8FED-446F-B2B9-ABD3EEDEF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44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1" name="Oval 130">
                <a:extLst>
                  <a:ext uri="{FF2B5EF4-FFF2-40B4-BE49-F238E27FC236}">
                    <a16:creationId xmlns:a16="http://schemas.microsoft.com/office/drawing/2014/main" id="{67A1C847-C089-402E-BF0E-2D4672A36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363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2" name="Oval 131">
                <a:extLst>
                  <a:ext uri="{FF2B5EF4-FFF2-40B4-BE49-F238E27FC236}">
                    <a16:creationId xmlns:a16="http://schemas.microsoft.com/office/drawing/2014/main" id="{1BD41BC2-1B11-4F3F-BC54-64D922805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44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3" name="Oval 132">
                <a:extLst>
                  <a:ext uri="{FF2B5EF4-FFF2-40B4-BE49-F238E27FC236}">
                    <a16:creationId xmlns:a16="http://schemas.microsoft.com/office/drawing/2014/main" id="{FFB92598-BA12-4D0F-BDDE-23AE1E53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280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4" name="Oval 133">
                <a:extLst>
                  <a:ext uri="{FF2B5EF4-FFF2-40B4-BE49-F238E27FC236}">
                    <a16:creationId xmlns:a16="http://schemas.microsoft.com/office/drawing/2014/main" id="{8E49A223-F965-412A-B76F-593670246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299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5" name="Oval 134">
                <a:extLst>
                  <a:ext uri="{FF2B5EF4-FFF2-40B4-BE49-F238E27FC236}">
                    <a16:creationId xmlns:a16="http://schemas.microsoft.com/office/drawing/2014/main" id="{D4D0EDE3-3394-4A34-BCAB-0E2524C24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280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6" name="Oval 135">
                <a:extLst>
                  <a:ext uri="{FF2B5EF4-FFF2-40B4-BE49-F238E27FC236}">
                    <a16:creationId xmlns:a16="http://schemas.microsoft.com/office/drawing/2014/main" id="{1557E956-85A0-4E7D-A263-4F9FEFC4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32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7" name="Oval 136">
                <a:extLst>
                  <a:ext uri="{FF2B5EF4-FFF2-40B4-BE49-F238E27FC236}">
                    <a16:creationId xmlns:a16="http://schemas.microsoft.com/office/drawing/2014/main" id="{089D6EC4-F0EF-4547-9445-57DBEEA17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34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8" name="Oval 137">
                <a:extLst>
                  <a:ext uri="{FF2B5EF4-FFF2-40B4-BE49-F238E27FC236}">
                    <a16:creationId xmlns:a16="http://schemas.microsoft.com/office/drawing/2014/main" id="{FDD832CB-7185-42E7-A066-4B453D4EE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32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9" name="Oval 138">
                <a:extLst>
                  <a:ext uri="{FF2B5EF4-FFF2-40B4-BE49-F238E27FC236}">
                    <a16:creationId xmlns:a16="http://schemas.microsoft.com/office/drawing/2014/main" id="{862C99A6-1537-413A-978A-D07F852B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" y="3416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0" name="Oval 139">
                <a:extLst>
                  <a:ext uri="{FF2B5EF4-FFF2-40B4-BE49-F238E27FC236}">
                    <a16:creationId xmlns:a16="http://schemas.microsoft.com/office/drawing/2014/main" id="{70030A8D-74FB-4DCA-B7E1-0085EF9D8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3435"/>
                <a:ext cx="24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1" name="Oval 140">
                <a:extLst>
                  <a:ext uri="{FF2B5EF4-FFF2-40B4-BE49-F238E27FC236}">
                    <a16:creationId xmlns:a16="http://schemas.microsoft.com/office/drawing/2014/main" id="{63F6DC66-E7CD-4CCA-BD11-4651039EF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" y="3416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2" name="Oval 141">
                <a:extLst>
                  <a:ext uri="{FF2B5EF4-FFF2-40B4-BE49-F238E27FC236}">
                    <a16:creationId xmlns:a16="http://schemas.microsoft.com/office/drawing/2014/main" id="{BD5E8EE1-BD51-4889-B953-4A23CB78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458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3" name="Oval 142">
                <a:extLst>
                  <a:ext uri="{FF2B5EF4-FFF2-40B4-BE49-F238E27FC236}">
                    <a16:creationId xmlns:a16="http://schemas.microsoft.com/office/drawing/2014/main" id="{C9E9A391-7642-4F47-8E14-9F3C55259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3473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4" name="Oval 143">
                <a:extLst>
                  <a:ext uri="{FF2B5EF4-FFF2-40B4-BE49-F238E27FC236}">
                    <a16:creationId xmlns:a16="http://schemas.microsoft.com/office/drawing/2014/main" id="{4FD5F332-0644-4138-8201-E647F9EB7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458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5" name="Oval 144">
                <a:extLst>
                  <a:ext uri="{FF2B5EF4-FFF2-40B4-BE49-F238E27FC236}">
                    <a16:creationId xmlns:a16="http://schemas.microsoft.com/office/drawing/2014/main" id="{6F5A2DC1-E442-46BA-8792-8D42E66D4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347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6" name="Oval 145">
                <a:extLst>
                  <a:ext uri="{FF2B5EF4-FFF2-40B4-BE49-F238E27FC236}">
                    <a16:creationId xmlns:a16="http://schemas.microsoft.com/office/drawing/2014/main" id="{DF252BCC-8B9B-43E5-B73E-399B2FF9B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3488"/>
                <a:ext cx="21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7" name="Oval 146">
                <a:extLst>
                  <a:ext uri="{FF2B5EF4-FFF2-40B4-BE49-F238E27FC236}">
                    <a16:creationId xmlns:a16="http://schemas.microsoft.com/office/drawing/2014/main" id="{182582A9-ED4E-4B42-99FD-4A023B89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347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8" name="Oval 147">
                <a:extLst>
                  <a:ext uri="{FF2B5EF4-FFF2-40B4-BE49-F238E27FC236}">
                    <a16:creationId xmlns:a16="http://schemas.microsoft.com/office/drawing/2014/main" id="{91ADDCB7-41F9-4695-ABC0-2759DD7F7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" y="3492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9" name="Oval 148">
                <a:extLst>
                  <a:ext uri="{FF2B5EF4-FFF2-40B4-BE49-F238E27FC236}">
                    <a16:creationId xmlns:a16="http://schemas.microsoft.com/office/drawing/2014/main" id="{1DB2288F-FF32-43ED-B440-124AF56AF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511"/>
                <a:ext cx="25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0" name="Oval 149">
                <a:extLst>
                  <a:ext uri="{FF2B5EF4-FFF2-40B4-BE49-F238E27FC236}">
                    <a16:creationId xmlns:a16="http://schemas.microsoft.com/office/drawing/2014/main" id="{893C6FE3-A72B-4AAB-9B25-8B7350304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" y="3492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1" name="Oval 150">
                <a:extLst>
                  <a:ext uri="{FF2B5EF4-FFF2-40B4-BE49-F238E27FC236}">
                    <a16:creationId xmlns:a16="http://schemas.microsoft.com/office/drawing/2014/main" id="{7275A14D-8039-4231-B09D-5189205E5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" y="3450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2" name="Oval 151">
                <a:extLst>
                  <a:ext uri="{FF2B5EF4-FFF2-40B4-BE49-F238E27FC236}">
                    <a16:creationId xmlns:a16="http://schemas.microsoft.com/office/drawing/2014/main" id="{D2931E75-E44F-403D-A55D-208EBEC16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" y="3469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3" name="Oval 152">
                <a:extLst>
                  <a:ext uri="{FF2B5EF4-FFF2-40B4-BE49-F238E27FC236}">
                    <a16:creationId xmlns:a16="http://schemas.microsoft.com/office/drawing/2014/main" id="{994E7B61-97A1-46FD-8A87-B8E69273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" y="3450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4" name="Oval 153">
                <a:extLst>
                  <a:ext uri="{FF2B5EF4-FFF2-40B4-BE49-F238E27FC236}">
                    <a16:creationId xmlns:a16="http://schemas.microsoft.com/office/drawing/2014/main" id="{1508D05C-BD93-4F7C-8286-FE542F4F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65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5" name="Oval 154">
                <a:extLst>
                  <a:ext uri="{FF2B5EF4-FFF2-40B4-BE49-F238E27FC236}">
                    <a16:creationId xmlns:a16="http://schemas.microsoft.com/office/drawing/2014/main" id="{94DB8D04-947A-4410-B7AE-C05B7D68A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3484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6" name="Oval 155">
                <a:extLst>
                  <a:ext uri="{FF2B5EF4-FFF2-40B4-BE49-F238E27FC236}">
                    <a16:creationId xmlns:a16="http://schemas.microsoft.com/office/drawing/2014/main" id="{0FE93899-9203-4621-9C51-5463D8D9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65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7" name="Oval 156">
                <a:extLst>
                  <a:ext uri="{FF2B5EF4-FFF2-40B4-BE49-F238E27FC236}">
                    <a16:creationId xmlns:a16="http://schemas.microsoft.com/office/drawing/2014/main" id="{5E2F27C5-62FB-4AD5-A879-3845742B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90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8" name="Oval 157">
                <a:extLst>
                  <a:ext uri="{FF2B5EF4-FFF2-40B4-BE49-F238E27FC236}">
                    <a16:creationId xmlns:a16="http://schemas.microsoft.com/office/drawing/2014/main" id="{31FD446F-57E5-4CF0-9A62-8961E22DA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9" name="Oval 158">
                <a:extLst>
                  <a:ext uri="{FF2B5EF4-FFF2-40B4-BE49-F238E27FC236}">
                    <a16:creationId xmlns:a16="http://schemas.microsoft.com/office/drawing/2014/main" id="{B0DA24FE-7DB0-46EA-8013-EEE56FD8B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90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0" name="Oval 159">
                <a:extLst>
                  <a:ext uri="{FF2B5EF4-FFF2-40B4-BE49-F238E27FC236}">
                    <a16:creationId xmlns:a16="http://schemas.microsoft.com/office/drawing/2014/main" id="{C012DBBC-DCFB-4902-869F-90429104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405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1" name="Oval 160">
                <a:extLst>
                  <a:ext uri="{FF2B5EF4-FFF2-40B4-BE49-F238E27FC236}">
                    <a16:creationId xmlns:a16="http://schemas.microsoft.com/office/drawing/2014/main" id="{FA20022E-C94A-4249-BBB2-A2E35A85D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3424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2" name="Oval 161">
                <a:extLst>
                  <a:ext uri="{FF2B5EF4-FFF2-40B4-BE49-F238E27FC236}">
                    <a16:creationId xmlns:a16="http://schemas.microsoft.com/office/drawing/2014/main" id="{6D23CA9A-CF09-4763-BFA5-9B4839801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405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3" name="Oval 162">
                <a:extLst>
                  <a:ext uri="{FF2B5EF4-FFF2-40B4-BE49-F238E27FC236}">
                    <a16:creationId xmlns:a16="http://schemas.microsoft.com/office/drawing/2014/main" id="{1FDD699B-3592-4CED-B9DC-DCDF63E94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2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4" name="Oval 163">
                <a:extLst>
                  <a:ext uri="{FF2B5EF4-FFF2-40B4-BE49-F238E27FC236}">
                    <a16:creationId xmlns:a16="http://schemas.microsoft.com/office/drawing/2014/main" id="{C7EA4767-9689-48CB-B52C-CCCF89AA4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4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5" name="Oval 164">
                <a:extLst>
                  <a:ext uri="{FF2B5EF4-FFF2-40B4-BE49-F238E27FC236}">
                    <a16:creationId xmlns:a16="http://schemas.microsoft.com/office/drawing/2014/main" id="{C89ABCF1-2328-4BE8-9D89-76A6A7D0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2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6" name="Oval 165">
                <a:extLst>
                  <a:ext uri="{FF2B5EF4-FFF2-40B4-BE49-F238E27FC236}">
                    <a16:creationId xmlns:a16="http://schemas.microsoft.com/office/drawing/2014/main" id="{F5F42C75-DC8F-4DC6-A9D4-6F89707E0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356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7" name="Oval 166">
                <a:extLst>
                  <a:ext uri="{FF2B5EF4-FFF2-40B4-BE49-F238E27FC236}">
                    <a16:creationId xmlns:a16="http://schemas.microsoft.com/office/drawing/2014/main" id="{5AF58E60-C8FD-42E2-A19B-6FD6D7D12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3374"/>
                <a:ext cx="25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8" name="Oval 167">
                <a:extLst>
                  <a:ext uri="{FF2B5EF4-FFF2-40B4-BE49-F238E27FC236}">
                    <a16:creationId xmlns:a16="http://schemas.microsoft.com/office/drawing/2014/main" id="{4D425B38-8514-4E87-9FA9-5F2578B59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356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9" name="Oval 168">
                <a:extLst>
                  <a:ext uri="{FF2B5EF4-FFF2-40B4-BE49-F238E27FC236}">
                    <a16:creationId xmlns:a16="http://schemas.microsoft.com/office/drawing/2014/main" id="{0ACF4BDD-DAAD-4448-8FD0-95EA02D28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261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0" name="Oval 169">
                <a:extLst>
                  <a:ext uri="{FF2B5EF4-FFF2-40B4-BE49-F238E27FC236}">
                    <a16:creationId xmlns:a16="http://schemas.microsoft.com/office/drawing/2014/main" id="{3B98D2F7-F181-417C-BD29-F39BD0F37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276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1" name="Oval 170">
                <a:extLst>
                  <a:ext uri="{FF2B5EF4-FFF2-40B4-BE49-F238E27FC236}">
                    <a16:creationId xmlns:a16="http://schemas.microsoft.com/office/drawing/2014/main" id="{25F93D41-7246-4A93-981B-77A735D0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261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2" name="Oval 171">
                <a:extLst>
                  <a:ext uri="{FF2B5EF4-FFF2-40B4-BE49-F238E27FC236}">
                    <a16:creationId xmlns:a16="http://schemas.microsoft.com/office/drawing/2014/main" id="{57A8CA38-39C1-4768-9918-667A7CEC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208"/>
                <a:ext cx="78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3" name="Oval 172">
                <a:extLst>
                  <a:ext uri="{FF2B5EF4-FFF2-40B4-BE49-F238E27FC236}">
                    <a16:creationId xmlns:a16="http://schemas.microsoft.com/office/drawing/2014/main" id="{89AC5D56-9AAD-41FE-B7A9-39E5616C6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22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4" name="Oval 173">
                <a:extLst>
                  <a:ext uri="{FF2B5EF4-FFF2-40B4-BE49-F238E27FC236}">
                    <a16:creationId xmlns:a16="http://schemas.microsoft.com/office/drawing/2014/main" id="{75B1FEB4-FFE3-4F77-8D70-A6EC0F76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208"/>
                <a:ext cx="78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5" name="Oval 174">
                <a:extLst>
                  <a:ext uri="{FF2B5EF4-FFF2-40B4-BE49-F238E27FC236}">
                    <a16:creationId xmlns:a16="http://schemas.microsoft.com/office/drawing/2014/main" id="{848DD5BF-214D-4F27-B834-C5537DECF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26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6" name="Oval 175">
                <a:extLst>
                  <a:ext uri="{FF2B5EF4-FFF2-40B4-BE49-F238E27FC236}">
                    <a16:creationId xmlns:a16="http://schemas.microsoft.com/office/drawing/2014/main" id="{AD3D3FE9-2B1E-46A6-9552-BFD8E3F5C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3288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7" name="Oval 176">
                <a:extLst>
                  <a:ext uri="{FF2B5EF4-FFF2-40B4-BE49-F238E27FC236}">
                    <a16:creationId xmlns:a16="http://schemas.microsoft.com/office/drawing/2014/main" id="{BAB3527D-AB49-4B69-8EC4-AE223BD38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26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8" name="Oval 177">
                <a:extLst>
                  <a:ext uri="{FF2B5EF4-FFF2-40B4-BE49-F238E27FC236}">
                    <a16:creationId xmlns:a16="http://schemas.microsoft.com/office/drawing/2014/main" id="{EFBB2B77-A27D-4423-B01C-61FA03A0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382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9" name="Oval 178">
                <a:extLst>
                  <a:ext uri="{FF2B5EF4-FFF2-40B4-BE49-F238E27FC236}">
                    <a16:creationId xmlns:a16="http://schemas.microsoft.com/office/drawing/2014/main" id="{985B6C5C-F56B-4F2E-B6DA-85B53718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39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0" name="Oval 179">
                <a:extLst>
                  <a:ext uri="{FF2B5EF4-FFF2-40B4-BE49-F238E27FC236}">
                    <a16:creationId xmlns:a16="http://schemas.microsoft.com/office/drawing/2014/main" id="{93F7E06C-0F44-4DC9-AEFB-076D9719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382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1" name="Oval 180">
                <a:extLst>
                  <a:ext uri="{FF2B5EF4-FFF2-40B4-BE49-F238E27FC236}">
                    <a16:creationId xmlns:a16="http://schemas.microsoft.com/office/drawing/2014/main" id="{E9887177-66FE-4E28-BEDC-3BFC24CD6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3276"/>
                <a:ext cx="75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2" name="Oval 181">
                <a:extLst>
                  <a:ext uri="{FF2B5EF4-FFF2-40B4-BE49-F238E27FC236}">
                    <a16:creationId xmlns:a16="http://schemas.microsoft.com/office/drawing/2014/main" id="{3AAB8249-1649-4257-8A57-1DF95D367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" y="3291"/>
                <a:ext cx="21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3" name="Oval 182">
                <a:extLst>
                  <a:ext uri="{FF2B5EF4-FFF2-40B4-BE49-F238E27FC236}">
                    <a16:creationId xmlns:a16="http://schemas.microsoft.com/office/drawing/2014/main" id="{CE39A7CC-FA32-4E99-A9B3-CF689C314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3276"/>
                <a:ext cx="75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4" name="Oval 183">
                <a:extLst>
                  <a:ext uri="{FF2B5EF4-FFF2-40B4-BE49-F238E27FC236}">
                    <a16:creationId xmlns:a16="http://schemas.microsoft.com/office/drawing/2014/main" id="{02C7247B-63F7-4461-898B-E443FF486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47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5" name="Oval 184">
                <a:extLst>
                  <a:ext uri="{FF2B5EF4-FFF2-40B4-BE49-F238E27FC236}">
                    <a16:creationId xmlns:a16="http://schemas.microsoft.com/office/drawing/2014/main" id="{A3AE2601-6475-43DE-A60E-396222A81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3488"/>
                <a:ext cx="21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6" name="Oval 185">
                <a:extLst>
                  <a:ext uri="{FF2B5EF4-FFF2-40B4-BE49-F238E27FC236}">
                    <a16:creationId xmlns:a16="http://schemas.microsoft.com/office/drawing/2014/main" id="{0A975E6D-3317-4B24-A091-5B5144BD8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47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7" name="Oval 186">
                <a:extLst>
                  <a:ext uri="{FF2B5EF4-FFF2-40B4-BE49-F238E27FC236}">
                    <a16:creationId xmlns:a16="http://schemas.microsoft.com/office/drawing/2014/main" id="{FF0BC25E-D637-4B23-9C99-966594927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3458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8" name="Oval 187">
                <a:extLst>
                  <a:ext uri="{FF2B5EF4-FFF2-40B4-BE49-F238E27FC236}">
                    <a16:creationId xmlns:a16="http://schemas.microsoft.com/office/drawing/2014/main" id="{7B9368FE-38D5-47C4-8AA1-BA91D47D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3473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9" name="Oval 188">
                <a:extLst>
                  <a:ext uri="{FF2B5EF4-FFF2-40B4-BE49-F238E27FC236}">
                    <a16:creationId xmlns:a16="http://schemas.microsoft.com/office/drawing/2014/main" id="{D7DC3379-8EF7-48A1-8B77-B622ED348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3458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0" name="Oval 189">
                <a:extLst>
                  <a:ext uri="{FF2B5EF4-FFF2-40B4-BE49-F238E27FC236}">
                    <a16:creationId xmlns:a16="http://schemas.microsoft.com/office/drawing/2014/main" id="{403C6B4A-9BAD-4380-90CA-EF6CA936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" y="3374"/>
                <a:ext cx="74" cy="84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1" name="Oval 190">
                <a:extLst>
                  <a:ext uri="{FF2B5EF4-FFF2-40B4-BE49-F238E27FC236}">
                    <a16:creationId xmlns:a16="http://schemas.microsoft.com/office/drawing/2014/main" id="{BC057672-F359-4C65-86F4-B1DA35A2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" y="3393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2" name="Oval 191">
                <a:extLst>
                  <a:ext uri="{FF2B5EF4-FFF2-40B4-BE49-F238E27FC236}">
                    <a16:creationId xmlns:a16="http://schemas.microsoft.com/office/drawing/2014/main" id="{19D0720C-E077-43C7-BFB0-EA211795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" y="3374"/>
                <a:ext cx="74" cy="84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3" name="Oval 192">
                <a:extLst>
                  <a:ext uri="{FF2B5EF4-FFF2-40B4-BE49-F238E27FC236}">
                    <a16:creationId xmlns:a16="http://schemas.microsoft.com/office/drawing/2014/main" id="{C7291CBF-354D-4366-8038-571BF77EB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3458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4" name="Oval 193">
                <a:extLst>
                  <a:ext uri="{FF2B5EF4-FFF2-40B4-BE49-F238E27FC236}">
                    <a16:creationId xmlns:a16="http://schemas.microsoft.com/office/drawing/2014/main" id="{473DD2F3-83C7-457E-86CC-9015D1E25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73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5" name="Oval 194">
                <a:extLst>
                  <a:ext uri="{FF2B5EF4-FFF2-40B4-BE49-F238E27FC236}">
                    <a16:creationId xmlns:a16="http://schemas.microsoft.com/office/drawing/2014/main" id="{D72249C5-0F34-4610-8145-312C50FA9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3458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6" name="Oval 195">
                <a:extLst>
                  <a:ext uri="{FF2B5EF4-FFF2-40B4-BE49-F238E27FC236}">
                    <a16:creationId xmlns:a16="http://schemas.microsoft.com/office/drawing/2014/main" id="{15607E0C-C21F-4799-9BD9-4FFD5C7E4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480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7" name="Oval 196">
                <a:extLst>
                  <a:ext uri="{FF2B5EF4-FFF2-40B4-BE49-F238E27FC236}">
                    <a16:creationId xmlns:a16="http://schemas.microsoft.com/office/drawing/2014/main" id="{1F50EC44-37D8-4CFE-BBD7-4E9D1B1D4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499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8" name="Oval 197">
                <a:extLst>
                  <a:ext uri="{FF2B5EF4-FFF2-40B4-BE49-F238E27FC236}">
                    <a16:creationId xmlns:a16="http://schemas.microsoft.com/office/drawing/2014/main" id="{02129DAB-97DE-4914-9038-CCFF2075A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480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9" name="Oval 198">
                <a:extLst>
                  <a:ext uri="{FF2B5EF4-FFF2-40B4-BE49-F238E27FC236}">
                    <a16:creationId xmlns:a16="http://schemas.microsoft.com/office/drawing/2014/main" id="{A038DCC6-04D5-4CDB-9966-2B657E619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50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0" name="Oval 199">
                <a:extLst>
                  <a:ext uri="{FF2B5EF4-FFF2-40B4-BE49-F238E27FC236}">
                    <a16:creationId xmlns:a16="http://schemas.microsoft.com/office/drawing/2014/main" id="{60B5F7FF-A434-4454-AB41-6AABF21C6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3518"/>
                <a:ext cx="21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1" name="Oval 200">
                <a:extLst>
                  <a:ext uri="{FF2B5EF4-FFF2-40B4-BE49-F238E27FC236}">
                    <a16:creationId xmlns:a16="http://schemas.microsoft.com/office/drawing/2014/main" id="{85E705A6-FB7E-4F27-967A-1EDEC560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50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2" name="Oval 201">
                <a:extLst>
                  <a:ext uri="{FF2B5EF4-FFF2-40B4-BE49-F238E27FC236}">
                    <a16:creationId xmlns:a16="http://schemas.microsoft.com/office/drawing/2014/main" id="{36F5AF52-9A49-4DDE-BBE5-23C18BBCF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" y="3511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3" name="Oval 202">
                <a:extLst>
                  <a:ext uri="{FF2B5EF4-FFF2-40B4-BE49-F238E27FC236}">
                    <a16:creationId xmlns:a16="http://schemas.microsoft.com/office/drawing/2014/main" id="{CEF33FC8-CCA5-4EF8-9327-F560E0CE7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29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4" name="Oval 203">
                <a:extLst>
                  <a:ext uri="{FF2B5EF4-FFF2-40B4-BE49-F238E27FC236}">
                    <a16:creationId xmlns:a16="http://schemas.microsoft.com/office/drawing/2014/main" id="{060BDA89-7CFE-4364-B21E-19EFC8C8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" y="3511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5" name="Oval 204">
                <a:extLst>
                  <a:ext uri="{FF2B5EF4-FFF2-40B4-BE49-F238E27FC236}">
                    <a16:creationId xmlns:a16="http://schemas.microsoft.com/office/drawing/2014/main" id="{A5F90ADE-5156-4DC4-9816-82462AC8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503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6" name="Oval 205">
                <a:extLst>
                  <a:ext uri="{FF2B5EF4-FFF2-40B4-BE49-F238E27FC236}">
                    <a16:creationId xmlns:a16="http://schemas.microsoft.com/office/drawing/2014/main" id="{ED6FEB9A-0B93-44C5-8542-E8A941FDD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7" name="Oval 206">
                <a:extLst>
                  <a:ext uri="{FF2B5EF4-FFF2-40B4-BE49-F238E27FC236}">
                    <a16:creationId xmlns:a16="http://schemas.microsoft.com/office/drawing/2014/main" id="{37C9857B-E7C7-455D-A8C6-13552676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503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8" name="Oval 207">
                <a:extLst>
                  <a:ext uri="{FF2B5EF4-FFF2-40B4-BE49-F238E27FC236}">
                    <a16:creationId xmlns:a16="http://schemas.microsoft.com/office/drawing/2014/main" id="{B429B1EF-D034-444E-9941-3E98005D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0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9" name="Oval 208">
                <a:extLst>
                  <a:ext uri="{FF2B5EF4-FFF2-40B4-BE49-F238E27FC236}">
                    <a16:creationId xmlns:a16="http://schemas.microsoft.com/office/drawing/2014/main" id="{568ABA30-A719-4CFB-844F-9850C180A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0" name="Oval 209">
                <a:extLst>
                  <a:ext uri="{FF2B5EF4-FFF2-40B4-BE49-F238E27FC236}">
                    <a16:creationId xmlns:a16="http://schemas.microsoft.com/office/drawing/2014/main" id="{892343BE-1540-4DD4-BB63-1547167D2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0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1" name="Oval 210">
                <a:extLst>
                  <a:ext uri="{FF2B5EF4-FFF2-40B4-BE49-F238E27FC236}">
                    <a16:creationId xmlns:a16="http://schemas.microsoft.com/office/drawing/2014/main" id="{F111E343-C1C1-45CF-A5CD-306E1959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" y="350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2" name="Oval 211">
                <a:extLst>
                  <a:ext uri="{FF2B5EF4-FFF2-40B4-BE49-F238E27FC236}">
                    <a16:creationId xmlns:a16="http://schemas.microsoft.com/office/drawing/2014/main" id="{D5C3A147-773E-4CC6-9A36-2985366ED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3" name="Oval 212">
                <a:extLst>
                  <a:ext uri="{FF2B5EF4-FFF2-40B4-BE49-F238E27FC236}">
                    <a16:creationId xmlns:a16="http://schemas.microsoft.com/office/drawing/2014/main" id="{6E95F80C-6E23-4684-BFE0-97D079D9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" y="350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4" name="Oval 213">
                <a:extLst>
                  <a:ext uri="{FF2B5EF4-FFF2-40B4-BE49-F238E27FC236}">
                    <a16:creationId xmlns:a16="http://schemas.microsoft.com/office/drawing/2014/main" id="{DFD66F66-CCBA-486C-B2B3-085F6FBE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3495"/>
                <a:ext cx="78" cy="84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5" name="Oval 214">
                <a:extLst>
                  <a:ext uri="{FF2B5EF4-FFF2-40B4-BE49-F238E27FC236}">
                    <a16:creationId xmlns:a16="http://schemas.microsoft.com/office/drawing/2014/main" id="{EB3225C7-681C-410F-BCFA-6A0905449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3514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6" name="Oval 215">
                <a:extLst>
                  <a:ext uri="{FF2B5EF4-FFF2-40B4-BE49-F238E27FC236}">
                    <a16:creationId xmlns:a16="http://schemas.microsoft.com/office/drawing/2014/main" id="{8CC37DC5-4685-4C1F-87D7-0B1BDACC0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3495"/>
                <a:ext cx="78" cy="84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7" name="Freeform 216">
                <a:extLst>
                  <a:ext uri="{FF2B5EF4-FFF2-40B4-BE49-F238E27FC236}">
                    <a16:creationId xmlns:a16="http://schemas.microsoft.com/office/drawing/2014/main" id="{C471C8EF-D8F4-4DBC-B54C-97D519CF8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223"/>
                <a:ext cx="128" cy="431"/>
              </a:xfrm>
              <a:custGeom>
                <a:avLst/>
                <a:gdLst>
                  <a:gd name="T0" fmla="*/ 139 w 36"/>
                  <a:gd name="T1" fmla="*/ 0 h 114"/>
                  <a:gd name="T2" fmla="*/ 50 w 36"/>
                  <a:gd name="T3" fmla="*/ 4590 h 114"/>
                  <a:gd name="T4" fmla="*/ 0 w 36"/>
                  <a:gd name="T5" fmla="*/ 5561 h 114"/>
                  <a:gd name="T6" fmla="*/ 1618 w 36"/>
                  <a:gd name="T7" fmla="*/ 6159 h 114"/>
                  <a:gd name="T8" fmla="*/ 455 w 36"/>
                  <a:gd name="T9" fmla="*/ 3459 h 114"/>
                  <a:gd name="T10" fmla="*/ 356 w 36"/>
                  <a:gd name="T11" fmla="*/ 159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" y="0"/>
                    </a:moveTo>
                    <a:cubicBezTo>
                      <a:pt x="1" y="85"/>
                      <a:pt x="1" y="85"/>
                      <a:pt x="1" y="8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17" y="112"/>
                      <a:pt x="36" y="114"/>
                    </a:cubicBezTo>
                    <a:cubicBezTo>
                      <a:pt x="23" y="109"/>
                      <a:pt x="10" y="87"/>
                      <a:pt x="10" y="64"/>
                    </a:cubicBezTo>
                    <a:cubicBezTo>
                      <a:pt x="10" y="41"/>
                      <a:pt x="8" y="3"/>
                      <a:pt x="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Oval 217">
                <a:extLst>
                  <a:ext uri="{FF2B5EF4-FFF2-40B4-BE49-F238E27FC236}">
                    <a16:creationId xmlns:a16="http://schemas.microsoft.com/office/drawing/2014/main" id="{3B186B35-DA0F-4443-A3B0-0A9F8E75D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3031"/>
                <a:ext cx="528" cy="211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9" name="Freeform 218">
                <a:extLst>
                  <a:ext uri="{FF2B5EF4-FFF2-40B4-BE49-F238E27FC236}">
                    <a16:creationId xmlns:a16="http://schemas.microsoft.com/office/drawing/2014/main" id="{4C970DC0-C2B9-4655-AD79-0C03CA5F3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582"/>
                <a:ext cx="528" cy="106"/>
              </a:xfrm>
              <a:custGeom>
                <a:avLst/>
                <a:gdLst>
                  <a:gd name="T0" fmla="*/ 6630 w 149"/>
                  <a:gd name="T1" fmla="*/ 0 h 28"/>
                  <a:gd name="T2" fmla="*/ 3288 w 149"/>
                  <a:gd name="T3" fmla="*/ 1518 h 28"/>
                  <a:gd name="T4" fmla="*/ 0 w 149"/>
                  <a:gd name="T5" fmla="*/ 0 h 28"/>
                  <a:gd name="T6" fmla="*/ 0 w 149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8">
                    <a:moveTo>
                      <a:pt x="149" y="0"/>
                    </a:moveTo>
                    <a:cubicBezTo>
                      <a:pt x="149" y="15"/>
                      <a:pt x="116" y="28"/>
                      <a:pt x="74" y="28"/>
                    </a:cubicBezTo>
                    <a:cubicBezTo>
                      <a:pt x="33" y="28"/>
                      <a:pt x="0" y="1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Oval 219">
                <a:extLst>
                  <a:ext uri="{FF2B5EF4-FFF2-40B4-BE49-F238E27FC236}">
                    <a16:creationId xmlns:a16="http://schemas.microsoft.com/office/drawing/2014/main" id="{5BCD0C87-E4CD-4743-93E3-111120C66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983"/>
                <a:ext cx="351" cy="106"/>
              </a:xfrm>
              <a:prstGeom prst="ellipse">
                <a:avLst/>
              </a:prstGeom>
              <a:noFill/>
              <a:ln w="1111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1" name="Oval 220">
                <a:extLst>
                  <a:ext uri="{FF2B5EF4-FFF2-40B4-BE49-F238E27FC236}">
                    <a16:creationId xmlns:a16="http://schemas.microsoft.com/office/drawing/2014/main" id="{95C297FC-95B3-439E-A888-E8F2A40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964"/>
                <a:ext cx="429" cy="143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2" name="Freeform 221">
                <a:extLst>
                  <a:ext uri="{FF2B5EF4-FFF2-40B4-BE49-F238E27FC236}">
                    <a16:creationId xmlns:a16="http://schemas.microsoft.com/office/drawing/2014/main" id="{A3E71EC9-703F-4B56-948E-ECABC5589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3136"/>
                <a:ext cx="486" cy="80"/>
              </a:xfrm>
              <a:custGeom>
                <a:avLst/>
                <a:gdLst>
                  <a:gd name="T0" fmla="*/ 6116 w 137"/>
                  <a:gd name="T1" fmla="*/ 0 h 21"/>
                  <a:gd name="T2" fmla="*/ 3033 w 137"/>
                  <a:gd name="T3" fmla="*/ 1162 h 21"/>
                  <a:gd name="T4" fmla="*/ 0 w 137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21">
                    <a:moveTo>
                      <a:pt x="137" y="0"/>
                    </a:moveTo>
                    <a:cubicBezTo>
                      <a:pt x="137" y="9"/>
                      <a:pt x="110" y="21"/>
                      <a:pt x="68" y="21"/>
                    </a:cubicBezTo>
                    <a:cubicBezTo>
                      <a:pt x="27" y="21"/>
                      <a:pt x="0" y="9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Oval 222">
                <a:extLst>
                  <a:ext uri="{FF2B5EF4-FFF2-40B4-BE49-F238E27FC236}">
                    <a16:creationId xmlns:a16="http://schemas.microsoft.com/office/drawing/2014/main" id="{B389A8A7-76D2-418A-A586-A1B324B15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503"/>
                <a:ext cx="486" cy="159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4" name="Freeform 223">
                <a:extLst>
                  <a:ext uri="{FF2B5EF4-FFF2-40B4-BE49-F238E27FC236}">
                    <a16:creationId xmlns:a16="http://schemas.microsoft.com/office/drawing/2014/main" id="{6640ED4A-6E38-48A2-9007-2F3CE427E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3152"/>
                <a:ext cx="531" cy="120"/>
              </a:xfrm>
              <a:custGeom>
                <a:avLst/>
                <a:gdLst>
                  <a:gd name="T0" fmla="*/ 138 w 150"/>
                  <a:gd name="T1" fmla="*/ 56 h 32"/>
                  <a:gd name="T2" fmla="*/ 89 w 150"/>
                  <a:gd name="T3" fmla="*/ 323 h 32"/>
                  <a:gd name="T4" fmla="*/ 3370 w 150"/>
                  <a:gd name="T5" fmla="*/ 1688 h 32"/>
                  <a:gd name="T6" fmla="*/ 6606 w 150"/>
                  <a:gd name="T7" fmla="*/ 424 h 32"/>
                  <a:gd name="T8" fmla="*/ 6517 w 150"/>
                  <a:gd name="T9" fmla="*/ 210 h 32"/>
                  <a:gd name="T10" fmla="*/ 3370 w 150"/>
                  <a:gd name="T11" fmla="*/ 1268 h 32"/>
                  <a:gd name="T12" fmla="*/ 177 w 150"/>
                  <a:gd name="T13" fmla="*/ 113 h 32"/>
                  <a:gd name="T14" fmla="*/ 138 w 150"/>
                  <a:gd name="T15" fmla="*/ 56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32">
                    <a:moveTo>
                      <a:pt x="3" y="1"/>
                    </a:moveTo>
                    <a:cubicBezTo>
                      <a:pt x="0" y="2"/>
                      <a:pt x="1" y="4"/>
                      <a:pt x="2" y="6"/>
                    </a:cubicBezTo>
                    <a:cubicBezTo>
                      <a:pt x="6" y="22"/>
                      <a:pt x="35" y="32"/>
                      <a:pt x="76" y="32"/>
                    </a:cubicBezTo>
                    <a:cubicBezTo>
                      <a:pt x="115" y="32"/>
                      <a:pt x="142" y="23"/>
                      <a:pt x="149" y="8"/>
                    </a:cubicBezTo>
                    <a:cubicBezTo>
                      <a:pt x="150" y="6"/>
                      <a:pt x="148" y="2"/>
                      <a:pt x="147" y="4"/>
                    </a:cubicBezTo>
                    <a:cubicBezTo>
                      <a:pt x="142" y="14"/>
                      <a:pt x="116" y="24"/>
                      <a:pt x="76" y="24"/>
                    </a:cubicBezTo>
                    <a:cubicBezTo>
                      <a:pt x="36" y="24"/>
                      <a:pt x="7" y="13"/>
                      <a:pt x="4" y="2"/>
                    </a:cubicBezTo>
                    <a:cubicBezTo>
                      <a:pt x="4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224">
                <a:extLst>
                  <a:ext uri="{FF2B5EF4-FFF2-40B4-BE49-F238E27FC236}">
                    <a16:creationId xmlns:a16="http://schemas.microsoft.com/office/drawing/2014/main" id="{F1C53AC7-5F2B-4968-8B24-584C10B2C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40"/>
                <a:ext cx="535" cy="548"/>
              </a:xfrm>
              <a:custGeom>
                <a:avLst/>
                <a:gdLst>
                  <a:gd name="T0" fmla="*/ 6664 w 151"/>
                  <a:gd name="T1" fmla="*/ 0 h 145"/>
                  <a:gd name="T2" fmla="*/ 6629 w 151"/>
                  <a:gd name="T3" fmla="*/ 215 h 145"/>
                  <a:gd name="T4" fmla="*/ 3338 w 151"/>
                  <a:gd name="T5" fmla="*/ 1455 h 145"/>
                  <a:gd name="T6" fmla="*/ 50 w 151"/>
                  <a:gd name="T7" fmla="*/ 113 h 145"/>
                  <a:gd name="T8" fmla="*/ 50 w 151"/>
                  <a:gd name="T9" fmla="*/ 0 h 145"/>
                  <a:gd name="T10" fmla="*/ 0 w 151"/>
                  <a:gd name="T11" fmla="*/ 6255 h 145"/>
                  <a:gd name="T12" fmla="*/ 3377 w 151"/>
                  <a:gd name="T13" fmla="*/ 7827 h 145"/>
                  <a:gd name="T14" fmla="*/ 6718 w 151"/>
                  <a:gd name="T15" fmla="*/ 6255 h 145"/>
                  <a:gd name="T16" fmla="*/ 6664 w 151"/>
                  <a:gd name="T17" fmla="*/ 0 h 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5">
                    <a:moveTo>
                      <a:pt x="150" y="0"/>
                    </a:moveTo>
                    <a:cubicBezTo>
                      <a:pt x="150" y="1"/>
                      <a:pt x="150" y="3"/>
                      <a:pt x="149" y="4"/>
                    </a:cubicBezTo>
                    <a:cubicBezTo>
                      <a:pt x="143" y="17"/>
                      <a:pt x="113" y="27"/>
                      <a:pt x="75" y="27"/>
                    </a:cubicBezTo>
                    <a:cubicBezTo>
                      <a:pt x="36" y="27"/>
                      <a:pt x="5" y="16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30"/>
                      <a:pt x="32" y="145"/>
                      <a:pt x="76" y="145"/>
                    </a:cubicBezTo>
                    <a:cubicBezTo>
                      <a:pt x="119" y="145"/>
                      <a:pt x="151" y="130"/>
                      <a:pt x="151" y="116"/>
                    </a:cubicBezTo>
                    <a:lnTo>
                      <a:pt x="15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46" name="Line 225">
              <a:extLst>
                <a:ext uri="{FF2B5EF4-FFF2-40B4-BE49-F238E27FC236}">
                  <a16:creationId xmlns:a16="http://schemas.microsoft.com/office/drawing/2014/main" id="{197F3A8C-F471-4ADB-9629-10CE1FE3D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5" y="3204"/>
              <a:ext cx="1" cy="367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226">
              <a:extLst>
                <a:ext uri="{FF2B5EF4-FFF2-40B4-BE49-F238E27FC236}">
                  <a16:creationId xmlns:a16="http://schemas.microsoft.com/office/drawing/2014/main" id="{633485C0-11E3-4A41-97A6-4A29F8E5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208"/>
              <a:ext cx="82" cy="431"/>
            </a:xfrm>
            <a:custGeom>
              <a:avLst/>
              <a:gdLst>
                <a:gd name="T0" fmla="*/ 813 w 23"/>
                <a:gd name="T1" fmla="*/ 4919 h 114"/>
                <a:gd name="T2" fmla="*/ 1041 w 23"/>
                <a:gd name="T3" fmla="*/ 0 h 114"/>
                <a:gd name="T4" fmla="*/ 1041 w 23"/>
                <a:gd name="T5" fmla="*/ 5346 h 114"/>
                <a:gd name="T6" fmla="*/ 0 w 23"/>
                <a:gd name="T7" fmla="*/ 6159 h 114"/>
                <a:gd name="T8" fmla="*/ 813 w 23"/>
                <a:gd name="T9" fmla="*/ 491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4">
                  <a:moveTo>
                    <a:pt x="18" y="91"/>
                  </a:moveTo>
                  <a:cubicBezTo>
                    <a:pt x="21" y="70"/>
                    <a:pt x="22" y="39"/>
                    <a:pt x="23" y="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3"/>
                    <a:pt x="8" y="112"/>
                    <a:pt x="0" y="114"/>
                  </a:cubicBezTo>
                  <a:cubicBezTo>
                    <a:pt x="1" y="113"/>
                    <a:pt x="15" y="105"/>
                    <a:pt x="18" y="91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Oval 227">
              <a:extLst>
                <a:ext uri="{FF2B5EF4-FFF2-40B4-BE49-F238E27FC236}">
                  <a16:creationId xmlns:a16="http://schemas.microsoft.com/office/drawing/2014/main" id="{362B90D6-BBEB-414B-A08F-CAE2DA37D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3284"/>
              <a:ext cx="56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9" name="Oval 228">
              <a:extLst>
                <a:ext uri="{FF2B5EF4-FFF2-40B4-BE49-F238E27FC236}">
                  <a16:creationId xmlns:a16="http://schemas.microsoft.com/office/drawing/2014/main" id="{E28BA329-D341-4CF4-8F78-86E754BE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329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0" name="Oval 229">
              <a:extLst>
                <a:ext uri="{FF2B5EF4-FFF2-40B4-BE49-F238E27FC236}">
                  <a16:creationId xmlns:a16="http://schemas.microsoft.com/office/drawing/2014/main" id="{388BC33D-FF4B-4998-B225-0C1DD12F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318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1" name="Freeform 230">
              <a:extLst>
                <a:ext uri="{FF2B5EF4-FFF2-40B4-BE49-F238E27FC236}">
                  <a16:creationId xmlns:a16="http://schemas.microsoft.com/office/drawing/2014/main" id="{EC6159B3-8282-4E41-BC62-03530E5C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036"/>
              <a:ext cx="429" cy="71"/>
            </a:xfrm>
            <a:custGeom>
              <a:avLst/>
              <a:gdLst>
                <a:gd name="T0" fmla="*/ 0 w 121"/>
                <a:gd name="T1" fmla="*/ 0 h 19"/>
                <a:gd name="T2" fmla="*/ 2677 w 121"/>
                <a:gd name="T3" fmla="*/ 990 h 19"/>
                <a:gd name="T4" fmla="*/ 5393 w 12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Oval 231">
              <a:extLst>
                <a:ext uri="{FF2B5EF4-FFF2-40B4-BE49-F238E27FC236}">
                  <a16:creationId xmlns:a16="http://schemas.microsoft.com/office/drawing/2014/main" id="{6FB49845-55E6-475B-9373-E9AF10E5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3431"/>
              <a:ext cx="78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3" name="Oval 232">
              <a:extLst>
                <a:ext uri="{FF2B5EF4-FFF2-40B4-BE49-F238E27FC236}">
                  <a16:creationId xmlns:a16="http://schemas.microsoft.com/office/drawing/2014/main" id="{58F3EF0A-AC2E-44B1-9584-96D91CCF6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3450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4" name="Oval 233">
              <a:extLst>
                <a:ext uri="{FF2B5EF4-FFF2-40B4-BE49-F238E27FC236}">
                  <a16:creationId xmlns:a16="http://schemas.microsoft.com/office/drawing/2014/main" id="{22EADB59-5520-4DD0-9FEE-4FFE45B96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3431"/>
              <a:ext cx="78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5" name="Oval 234">
              <a:extLst>
                <a:ext uri="{FF2B5EF4-FFF2-40B4-BE49-F238E27FC236}">
                  <a16:creationId xmlns:a16="http://schemas.microsoft.com/office/drawing/2014/main" id="{34DDBEA5-8CDA-4CDF-8980-42F14B2F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450"/>
              <a:ext cx="74" cy="83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6" name="Oval 235">
              <a:extLst>
                <a:ext uri="{FF2B5EF4-FFF2-40B4-BE49-F238E27FC236}">
                  <a16:creationId xmlns:a16="http://schemas.microsoft.com/office/drawing/2014/main" id="{2843AF86-1037-462A-986D-E846BA4CE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3469"/>
              <a:ext cx="24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7" name="Oval 236">
              <a:extLst>
                <a:ext uri="{FF2B5EF4-FFF2-40B4-BE49-F238E27FC236}">
                  <a16:creationId xmlns:a16="http://schemas.microsoft.com/office/drawing/2014/main" id="{A265553F-CDAA-498D-AF8B-9AA73230A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450"/>
              <a:ext cx="74" cy="8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8" name="Oval 237">
              <a:extLst>
                <a:ext uri="{FF2B5EF4-FFF2-40B4-BE49-F238E27FC236}">
                  <a16:creationId xmlns:a16="http://schemas.microsoft.com/office/drawing/2014/main" id="{87EC135F-4382-4983-86A3-E61627DA2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3476"/>
              <a:ext cx="78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9" name="Oval 238">
              <a:extLst>
                <a:ext uri="{FF2B5EF4-FFF2-40B4-BE49-F238E27FC236}">
                  <a16:creationId xmlns:a16="http://schemas.microsoft.com/office/drawing/2014/main" id="{3BFD85AE-C6FD-4036-8115-9BE791E7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495"/>
              <a:ext cx="24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0" name="Oval 239">
              <a:extLst>
                <a:ext uri="{FF2B5EF4-FFF2-40B4-BE49-F238E27FC236}">
                  <a16:creationId xmlns:a16="http://schemas.microsoft.com/office/drawing/2014/main" id="{3A4691B1-8506-4A85-BF6D-25EC5656C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3476"/>
              <a:ext cx="78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1" name="Oval 240">
              <a:extLst>
                <a:ext uri="{FF2B5EF4-FFF2-40B4-BE49-F238E27FC236}">
                  <a16:creationId xmlns:a16="http://schemas.microsoft.com/office/drawing/2014/main" id="{EE481E92-4DCB-4E70-B9A1-DAF2CB73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393"/>
              <a:ext cx="74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2" name="Oval 241">
              <a:extLst>
                <a:ext uri="{FF2B5EF4-FFF2-40B4-BE49-F238E27FC236}">
                  <a16:creationId xmlns:a16="http://schemas.microsoft.com/office/drawing/2014/main" id="{AEA1FD1A-23B6-41BC-9F9E-2A9CFB4C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3412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3" name="Oval 242">
              <a:extLst>
                <a:ext uri="{FF2B5EF4-FFF2-40B4-BE49-F238E27FC236}">
                  <a16:creationId xmlns:a16="http://schemas.microsoft.com/office/drawing/2014/main" id="{18790CA4-5069-4C12-B80D-9B30E19F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393"/>
              <a:ext cx="74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4" name="Freeform 243">
              <a:extLst>
                <a:ext uri="{FF2B5EF4-FFF2-40B4-BE49-F238E27FC236}">
                  <a16:creationId xmlns:a16="http://schemas.microsoft.com/office/drawing/2014/main" id="{DAC3FC20-7579-4759-9505-7D141DB27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" y="3276"/>
              <a:ext cx="96" cy="367"/>
            </a:xfrm>
            <a:custGeom>
              <a:avLst/>
              <a:gdLst>
                <a:gd name="T0" fmla="*/ 0 w 27"/>
                <a:gd name="T1" fmla="*/ 159 h 97"/>
                <a:gd name="T2" fmla="*/ 0 w 27"/>
                <a:gd name="T3" fmla="*/ 488 h 97"/>
                <a:gd name="T4" fmla="*/ 1212 w 27"/>
                <a:gd name="T5" fmla="*/ 371 h 97"/>
                <a:gd name="T6" fmla="*/ 1212 w 27"/>
                <a:gd name="T7" fmla="*/ 0 h 97"/>
                <a:gd name="T8" fmla="*/ 0 w 27"/>
                <a:gd name="T9" fmla="*/ 159 h 97"/>
                <a:gd name="T10" fmla="*/ 0 w 27"/>
                <a:gd name="T11" fmla="*/ 1188 h 97"/>
                <a:gd name="T12" fmla="*/ 0 w 27"/>
                <a:gd name="T13" fmla="*/ 1790 h 97"/>
                <a:gd name="T14" fmla="*/ 1212 w 27"/>
                <a:gd name="T15" fmla="*/ 1733 h 97"/>
                <a:gd name="T16" fmla="*/ 1212 w 27"/>
                <a:gd name="T17" fmla="*/ 1131 h 97"/>
                <a:gd name="T18" fmla="*/ 0 w 27"/>
                <a:gd name="T19" fmla="*/ 1188 h 97"/>
                <a:gd name="T20" fmla="*/ 0 w 27"/>
                <a:gd name="T21" fmla="*/ 3678 h 97"/>
                <a:gd name="T22" fmla="*/ 0 w 27"/>
                <a:gd name="T23" fmla="*/ 5255 h 97"/>
                <a:gd name="T24" fmla="*/ 139 w 27"/>
                <a:gd name="T25" fmla="*/ 5255 h 97"/>
                <a:gd name="T26" fmla="*/ 1212 w 27"/>
                <a:gd name="T27" fmla="*/ 5096 h 97"/>
                <a:gd name="T28" fmla="*/ 1212 w 27"/>
                <a:gd name="T29" fmla="*/ 3621 h 97"/>
                <a:gd name="T30" fmla="*/ 0 w 27"/>
                <a:gd name="T31" fmla="*/ 3678 h 97"/>
                <a:gd name="T32" fmla="*/ 0 w 27"/>
                <a:gd name="T33" fmla="*/ 2334 h 97"/>
                <a:gd name="T34" fmla="*/ 0 w 27"/>
                <a:gd name="T35" fmla="*/ 3405 h 97"/>
                <a:gd name="T36" fmla="*/ 1212 w 27"/>
                <a:gd name="T37" fmla="*/ 3364 h 97"/>
                <a:gd name="T38" fmla="*/ 1212 w 27"/>
                <a:gd name="T39" fmla="*/ 2278 h 97"/>
                <a:gd name="T40" fmla="*/ 0 w 27"/>
                <a:gd name="T41" fmla="*/ 2334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97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19" y="9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2"/>
                    <a:pt x="14" y="3"/>
                    <a:pt x="0" y="3"/>
                  </a:cubicBezTo>
                  <a:close/>
                  <a:moveTo>
                    <a:pt x="0" y="2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" y="33"/>
                    <a:pt x="19" y="33"/>
                    <a:pt x="27" y="3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9" y="23"/>
                    <a:pt x="9" y="23"/>
                    <a:pt x="0" y="22"/>
                  </a:cubicBezTo>
                  <a:close/>
                  <a:moveTo>
                    <a:pt x="0" y="68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7"/>
                    <a:pt x="22" y="97"/>
                    <a:pt x="27" y="94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9" y="68"/>
                    <a:pt x="9" y="68"/>
                    <a:pt x="0" y="68"/>
                  </a:cubicBezTo>
                  <a:close/>
                  <a:moveTo>
                    <a:pt x="0" y="4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9" y="64"/>
                    <a:pt x="19" y="63"/>
                    <a:pt x="27" y="6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9" y="43"/>
                    <a:pt x="9" y="43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244">
              <a:extLst>
                <a:ext uri="{FF2B5EF4-FFF2-40B4-BE49-F238E27FC236}">
                  <a16:creationId xmlns:a16="http://schemas.microsoft.com/office/drawing/2014/main" id="{D56C309B-6153-4BCE-A5C1-30F9C55C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01"/>
              <a:ext cx="29" cy="351"/>
            </a:xfrm>
            <a:custGeom>
              <a:avLst/>
              <a:gdLst>
                <a:gd name="T0" fmla="*/ 381 w 8"/>
                <a:gd name="T1" fmla="*/ 328 h 93"/>
                <a:gd name="T2" fmla="*/ 0 w 8"/>
                <a:gd name="T3" fmla="*/ 0 h 93"/>
                <a:gd name="T4" fmla="*/ 0 w 8"/>
                <a:gd name="T5" fmla="*/ 5001 h 93"/>
                <a:gd name="T6" fmla="*/ 196 w 8"/>
                <a:gd name="T7" fmla="*/ 913 h 93"/>
                <a:gd name="T8" fmla="*/ 381 w 8"/>
                <a:gd name="T9" fmla="*/ 328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3">
                  <a:moveTo>
                    <a:pt x="8" y="6"/>
                  </a:moveTo>
                  <a:cubicBezTo>
                    <a:pt x="3" y="4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1"/>
                    <a:pt x="3" y="22"/>
                    <a:pt x="4" y="17"/>
                  </a:cubicBezTo>
                  <a:cubicBezTo>
                    <a:pt x="5" y="11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245">
            <a:extLst>
              <a:ext uri="{FF2B5EF4-FFF2-40B4-BE49-F238E27FC236}">
                <a16:creationId xmlns:a16="http://schemas.microsoft.com/office/drawing/2014/main" id="{540B3F6D-10AA-4DD5-BC60-971C55DE3944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612900"/>
            <a:ext cx="857250" cy="4067175"/>
            <a:chOff x="3788" y="1016"/>
            <a:chExt cx="540" cy="2562"/>
          </a:xfrm>
        </p:grpSpPr>
        <p:sp>
          <p:nvSpPr>
            <p:cNvPr id="15369" name="Freeform 246">
              <a:extLst>
                <a:ext uri="{FF2B5EF4-FFF2-40B4-BE49-F238E27FC236}">
                  <a16:creationId xmlns:a16="http://schemas.microsoft.com/office/drawing/2014/main" id="{C4A051D0-3914-4E3A-A9C4-7CBBE3708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16"/>
              <a:ext cx="536" cy="2562"/>
            </a:xfrm>
            <a:custGeom>
              <a:avLst/>
              <a:gdLst>
                <a:gd name="T0" fmla="*/ 6755 w 151"/>
                <a:gd name="T1" fmla="*/ 7826 h 678"/>
                <a:gd name="T2" fmla="*/ 6702 w 151"/>
                <a:gd name="T3" fmla="*/ 1572 h 678"/>
                <a:gd name="T4" fmla="*/ 6702 w 151"/>
                <a:gd name="T5" fmla="*/ 1614 h 678"/>
                <a:gd name="T6" fmla="*/ 6702 w 151"/>
                <a:gd name="T7" fmla="*/ 1515 h 678"/>
                <a:gd name="T8" fmla="*/ 3351 w 151"/>
                <a:gd name="T9" fmla="*/ 0 h 678"/>
                <a:gd name="T10" fmla="*/ 50 w 151"/>
                <a:gd name="T11" fmla="*/ 1515 h 678"/>
                <a:gd name="T12" fmla="*/ 50 w 151"/>
                <a:gd name="T13" fmla="*/ 1572 h 678"/>
                <a:gd name="T14" fmla="*/ 50 w 151"/>
                <a:gd name="T15" fmla="*/ 1572 h 678"/>
                <a:gd name="T16" fmla="*/ 0 w 151"/>
                <a:gd name="T17" fmla="*/ 7826 h 678"/>
                <a:gd name="T18" fmla="*/ 50 w 151"/>
                <a:gd name="T19" fmla="*/ 7981 h 678"/>
                <a:gd name="T20" fmla="*/ 50 w 151"/>
                <a:gd name="T21" fmla="*/ 35071 h 678"/>
                <a:gd name="T22" fmla="*/ 3351 w 151"/>
                <a:gd name="T23" fmla="*/ 36582 h 678"/>
                <a:gd name="T24" fmla="*/ 6702 w 151"/>
                <a:gd name="T25" fmla="*/ 35071 h 678"/>
                <a:gd name="T26" fmla="*/ 6702 w 151"/>
                <a:gd name="T27" fmla="*/ 7981 h 678"/>
                <a:gd name="T28" fmla="*/ 6755 w 151"/>
                <a:gd name="T29" fmla="*/ 7826 h 6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678">
                  <a:moveTo>
                    <a:pt x="151" y="145"/>
                  </a:moveTo>
                  <a:cubicBezTo>
                    <a:pt x="150" y="29"/>
                    <a:pt x="150" y="29"/>
                    <a:pt x="150" y="29"/>
                  </a:cubicBezTo>
                  <a:cubicBezTo>
                    <a:pt x="150" y="29"/>
                    <a:pt x="150" y="30"/>
                    <a:pt x="150" y="30"/>
                  </a:cubicBezTo>
                  <a:cubicBezTo>
                    <a:pt x="150" y="29"/>
                    <a:pt x="150" y="29"/>
                    <a:pt x="150" y="28"/>
                  </a:cubicBezTo>
                  <a:cubicBezTo>
                    <a:pt x="150" y="13"/>
                    <a:pt x="117" y="0"/>
                    <a:pt x="75" y="0"/>
                  </a:cubicBezTo>
                  <a:cubicBezTo>
                    <a:pt x="34" y="0"/>
                    <a:pt x="1" y="13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7"/>
                    <a:pt x="1" y="148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1" y="666"/>
                    <a:pt x="34" y="678"/>
                    <a:pt x="75" y="678"/>
                  </a:cubicBezTo>
                  <a:cubicBezTo>
                    <a:pt x="117" y="678"/>
                    <a:pt x="150" y="666"/>
                    <a:pt x="150" y="650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51" y="147"/>
                    <a:pt x="151" y="146"/>
                    <a:pt x="151" y="145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247">
              <a:extLst>
                <a:ext uri="{FF2B5EF4-FFF2-40B4-BE49-F238E27FC236}">
                  <a16:creationId xmlns:a16="http://schemas.microsoft.com/office/drawing/2014/main" id="{480AD3E6-A7A2-47D2-9296-F43F143E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125"/>
              <a:ext cx="536" cy="548"/>
            </a:xfrm>
            <a:custGeom>
              <a:avLst/>
              <a:gdLst>
                <a:gd name="T0" fmla="*/ 6702 w 151"/>
                <a:gd name="T1" fmla="*/ 0 h 145"/>
                <a:gd name="T2" fmla="*/ 6666 w 151"/>
                <a:gd name="T3" fmla="*/ 215 h 145"/>
                <a:gd name="T4" fmla="*/ 3351 w 151"/>
                <a:gd name="T5" fmla="*/ 1455 h 145"/>
                <a:gd name="T6" fmla="*/ 50 w 151"/>
                <a:gd name="T7" fmla="*/ 113 h 145"/>
                <a:gd name="T8" fmla="*/ 50 w 151"/>
                <a:gd name="T9" fmla="*/ 0 h 145"/>
                <a:gd name="T10" fmla="*/ 0 w 151"/>
                <a:gd name="T11" fmla="*/ 6255 h 145"/>
                <a:gd name="T12" fmla="*/ 3401 w 151"/>
                <a:gd name="T13" fmla="*/ 7827 h 145"/>
                <a:gd name="T14" fmla="*/ 6755 w 151"/>
                <a:gd name="T15" fmla="*/ 6255 h 145"/>
                <a:gd name="T16" fmla="*/ 6702 w 151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45">
                  <a:moveTo>
                    <a:pt x="150" y="0"/>
                  </a:moveTo>
                  <a:cubicBezTo>
                    <a:pt x="150" y="1"/>
                    <a:pt x="150" y="3"/>
                    <a:pt x="149" y="4"/>
                  </a:cubicBezTo>
                  <a:cubicBezTo>
                    <a:pt x="143" y="17"/>
                    <a:pt x="113" y="27"/>
                    <a:pt x="75" y="27"/>
                  </a:cubicBezTo>
                  <a:cubicBezTo>
                    <a:pt x="36" y="27"/>
                    <a:pt x="5" y="16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5"/>
                    <a:pt x="32" y="145"/>
                    <a:pt x="76" y="145"/>
                  </a:cubicBezTo>
                  <a:cubicBezTo>
                    <a:pt x="119" y="145"/>
                    <a:pt x="151" y="125"/>
                    <a:pt x="151" y="1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248">
              <a:extLst>
                <a:ext uri="{FF2B5EF4-FFF2-40B4-BE49-F238E27FC236}">
                  <a16:creationId xmlns:a16="http://schemas.microsoft.com/office/drawing/2014/main" id="{3C342B9E-B498-42E1-9071-2744C94D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016"/>
              <a:ext cx="529" cy="211"/>
            </a:xfrm>
            <a:prstGeom prst="ellipse">
              <a:avLst/>
            </a:pr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2" name="Oval 249">
              <a:extLst>
                <a:ext uri="{FF2B5EF4-FFF2-40B4-BE49-F238E27FC236}">
                  <a16:creationId xmlns:a16="http://schemas.microsoft.com/office/drawing/2014/main" id="{BC419C6A-59BC-4068-8DC4-A3A86AA8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042"/>
              <a:ext cx="486" cy="159"/>
            </a:xfrm>
            <a:prstGeom prst="ellipse">
              <a:avLst/>
            </a:prstGeom>
            <a:solidFill>
              <a:srgbClr val="F1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3" name="Freeform 250">
              <a:extLst>
                <a:ext uri="{FF2B5EF4-FFF2-40B4-BE49-F238E27FC236}">
                  <a16:creationId xmlns:a16="http://schemas.microsoft.com/office/drawing/2014/main" id="{77FD5939-4F8E-4D65-90E5-7698ACDEF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71"/>
              <a:ext cx="529" cy="2007"/>
            </a:xfrm>
            <a:custGeom>
              <a:avLst/>
              <a:gdLst>
                <a:gd name="T0" fmla="*/ 0 w 149"/>
                <a:gd name="T1" fmla="*/ 0 h 531"/>
                <a:gd name="T2" fmla="*/ 3316 w 149"/>
                <a:gd name="T3" fmla="*/ 1459 h 531"/>
                <a:gd name="T4" fmla="*/ 6668 w 149"/>
                <a:gd name="T5" fmla="*/ 0 h 531"/>
                <a:gd name="T6" fmla="*/ 6668 w 149"/>
                <a:gd name="T7" fmla="*/ 27157 h 531"/>
                <a:gd name="T8" fmla="*/ 3316 w 149"/>
                <a:gd name="T9" fmla="*/ 28673 h 531"/>
                <a:gd name="T10" fmla="*/ 0 w 149"/>
                <a:gd name="T11" fmla="*/ 27157 h 531"/>
                <a:gd name="T12" fmla="*/ 0 w 149"/>
                <a:gd name="T13" fmla="*/ 0 h 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531">
                  <a:moveTo>
                    <a:pt x="0" y="0"/>
                  </a:moveTo>
                  <a:cubicBezTo>
                    <a:pt x="0" y="15"/>
                    <a:pt x="33" y="27"/>
                    <a:pt x="74" y="27"/>
                  </a:cubicBezTo>
                  <a:cubicBezTo>
                    <a:pt x="116" y="27"/>
                    <a:pt x="149" y="15"/>
                    <a:pt x="149" y="0"/>
                  </a:cubicBezTo>
                  <a:cubicBezTo>
                    <a:pt x="149" y="503"/>
                    <a:pt x="149" y="503"/>
                    <a:pt x="149" y="503"/>
                  </a:cubicBezTo>
                  <a:cubicBezTo>
                    <a:pt x="149" y="519"/>
                    <a:pt x="116" y="531"/>
                    <a:pt x="74" y="531"/>
                  </a:cubicBezTo>
                  <a:cubicBezTo>
                    <a:pt x="33" y="531"/>
                    <a:pt x="0" y="519"/>
                    <a:pt x="0" y="5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251">
              <a:extLst>
                <a:ext uri="{FF2B5EF4-FFF2-40B4-BE49-F238E27FC236}">
                  <a16:creationId xmlns:a16="http://schemas.microsoft.com/office/drawing/2014/main" id="{BE75EF59-62F7-4DCD-B0C9-B1B50445F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632"/>
              <a:ext cx="482" cy="1916"/>
            </a:xfrm>
            <a:custGeom>
              <a:avLst/>
              <a:gdLst>
                <a:gd name="T0" fmla="*/ 5827 w 136"/>
                <a:gd name="T1" fmla="*/ 329 h 507"/>
                <a:gd name="T2" fmla="*/ 5213 w 136"/>
                <a:gd name="T3" fmla="*/ 20078 h 507"/>
                <a:gd name="T4" fmla="*/ 4547 w 136"/>
                <a:gd name="T5" fmla="*/ 24292 h 507"/>
                <a:gd name="T6" fmla="*/ 1783 w 136"/>
                <a:gd name="T7" fmla="*/ 26934 h 507"/>
                <a:gd name="T8" fmla="*/ 0 w 136"/>
                <a:gd name="T9" fmla="*/ 26064 h 507"/>
                <a:gd name="T10" fmla="*/ 3027 w 136"/>
                <a:gd name="T11" fmla="*/ 27364 h 507"/>
                <a:gd name="T12" fmla="*/ 6053 w 136"/>
                <a:gd name="T13" fmla="*/ 26121 h 507"/>
                <a:gd name="T14" fmla="*/ 6053 w 136"/>
                <a:gd name="T15" fmla="*/ 0 h 507"/>
                <a:gd name="T16" fmla="*/ 5827 w 136"/>
                <a:gd name="T17" fmla="*/ 329 h 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507">
                  <a:moveTo>
                    <a:pt x="131" y="6"/>
                  </a:moveTo>
                  <a:cubicBezTo>
                    <a:pt x="131" y="6"/>
                    <a:pt x="128" y="228"/>
                    <a:pt x="117" y="372"/>
                  </a:cubicBezTo>
                  <a:cubicBezTo>
                    <a:pt x="114" y="410"/>
                    <a:pt x="114" y="421"/>
                    <a:pt x="102" y="450"/>
                  </a:cubicBezTo>
                  <a:cubicBezTo>
                    <a:pt x="89" y="479"/>
                    <a:pt x="81" y="505"/>
                    <a:pt x="40" y="499"/>
                  </a:cubicBezTo>
                  <a:cubicBezTo>
                    <a:pt x="27" y="497"/>
                    <a:pt x="7" y="489"/>
                    <a:pt x="0" y="483"/>
                  </a:cubicBezTo>
                  <a:cubicBezTo>
                    <a:pt x="0" y="496"/>
                    <a:pt x="28" y="507"/>
                    <a:pt x="68" y="507"/>
                  </a:cubicBezTo>
                  <a:cubicBezTo>
                    <a:pt x="109" y="507"/>
                    <a:pt x="136" y="499"/>
                    <a:pt x="136" y="48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3"/>
                    <a:pt x="135" y="3"/>
                    <a:pt x="131" y="6"/>
                  </a:cubicBezTo>
                  <a:close/>
                </a:path>
              </a:pathLst>
            </a:custGeom>
            <a:solidFill>
              <a:srgbClr val="00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252">
              <a:extLst>
                <a:ext uri="{FF2B5EF4-FFF2-40B4-BE49-F238E27FC236}">
                  <a16:creationId xmlns:a16="http://schemas.microsoft.com/office/drawing/2014/main" id="{539118F3-0265-4DD4-85BE-419D02EC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307"/>
              <a:ext cx="479" cy="332"/>
            </a:xfrm>
            <a:custGeom>
              <a:avLst/>
              <a:gdLst>
                <a:gd name="T0" fmla="*/ 0 w 135"/>
                <a:gd name="T1" fmla="*/ 0 h 88"/>
                <a:gd name="T2" fmla="*/ 2995 w 135"/>
                <a:gd name="T3" fmla="*/ 1339 h 88"/>
                <a:gd name="T4" fmla="*/ 6032 w 135"/>
                <a:gd name="T5" fmla="*/ 0 h 88"/>
                <a:gd name="T6" fmla="*/ 6032 w 135"/>
                <a:gd name="T7" fmla="*/ 3388 h 88"/>
                <a:gd name="T8" fmla="*/ 2995 w 135"/>
                <a:gd name="T9" fmla="*/ 4727 h 88"/>
                <a:gd name="T10" fmla="*/ 0 w 135"/>
                <a:gd name="T11" fmla="*/ 3388 h 88"/>
                <a:gd name="T12" fmla="*/ 0 w 135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88">
                  <a:moveTo>
                    <a:pt x="0" y="0"/>
                  </a:moveTo>
                  <a:cubicBezTo>
                    <a:pt x="0" y="14"/>
                    <a:pt x="30" y="25"/>
                    <a:pt x="67" y="25"/>
                  </a:cubicBezTo>
                  <a:cubicBezTo>
                    <a:pt x="105" y="25"/>
                    <a:pt x="135" y="14"/>
                    <a:pt x="135" y="0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77"/>
                    <a:pt x="105" y="88"/>
                    <a:pt x="67" y="88"/>
                  </a:cubicBezTo>
                  <a:cubicBezTo>
                    <a:pt x="30" y="88"/>
                    <a:pt x="0" y="7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53">
              <a:extLst>
                <a:ext uri="{FF2B5EF4-FFF2-40B4-BE49-F238E27FC236}">
                  <a16:creationId xmlns:a16="http://schemas.microsoft.com/office/drawing/2014/main" id="{D24CE4C2-128A-41DD-A493-BABA051C6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22"/>
              <a:ext cx="529" cy="151"/>
            </a:xfrm>
            <a:custGeom>
              <a:avLst/>
              <a:gdLst>
                <a:gd name="T0" fmla="*/ 6352 w 149"/>
                <a:gd name="T1" fmla="*/ 0 h 40"/>
                <a:gd name="T2" fmla="*/ 6352 w 149"/>
                <a:gd name="T3" fmla="*/ 328 h 40"/>
                <a:gd name="T4" fmla="*/ 3316 w 149"/>
                <a:gd name="T5" fmla="*/ 1669 h 40"/>
                <a:gd name="T6" fmla="*/ 316 w 149"/>
                <a:gd name="T7" fmla="*/ 328 h 40"/>
                <a:gd name="T8" fmla="*/ 316 w 149"/>
                <a:gd name="T9" fmla="*/ 0 h 40"/>
                <a:gd name="T10" fmla="*/ 0 w 149"/>
                <a:gd name="T11" fmla="*/ 698 h 40"/>
                <a:gd name="T12" fmla="*/ 3316 w 149"/>
                <a:gd name="T13" fmla="*/ 2152 h 40"/>
                <a:gd name="T14" fmla="*/ 6668 w 149"/>
                <a:gd name="T15" fmla="*/ 698 h 40"/>
                <a:gd name="T16" fmla="*/ 6352 w 1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40">
                  <a:moveTo>
                    <a:pt x="142" y="0"/>
                  </a:moveTo>
                  <a:cubicBezTo>
                    <a:pt x="142" y="6"/>
                    <a:pt x="142" y="6"/>
                    <a:pt x="142" y="6"/>
                  </a:cubicBezTo>
                  <a:cubicBezTo>
                    <a:pt x="142" y="20"/>
                    <a:pt x="112" y="31"/>
                    <a:pt x="74" y="31"/>
                  </a:cubicBezTo>
                  <a:cubicBezTo>
                    <a:pt x="37" y="31"/>
                    <a:pt x="7" y="20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8"/>
                    <a:pt x="33" y="40"/>
                    <a:pt x="74" y="40"/>
                  </a:cubicBezTo>
                  <a:cubicBezTo>
                    <a:pt x="116" y="40"/>
                    <a:pt x="149" y="28"/>
                    <a:pt x="149" y="13"/>
                  </a:cubicBezTo>
                  <a:cubicBezTo>
                    <a:pt x="149" y="8"/>
                    <a:pt x="147" y="4"/>
                    <a:pt x="142" y="0"/>
                  </a:cubicBezTo>
                  <a:close/>
                </a:path>
              </a:pathLst>
            </a:custGeom>
            <a:solidFill>
              <a:srgbClr val="D3E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54">
              <a:extLst>
                <a:ext uri="{FF2B5EF4-FFF2-40B4-BE49-F238E27FC236}">
                  <a16:creationId xmlns:a16="http://schemas.microsoft.com/office/drawing/2014/main" id="{EAB1C95F-08A8-4670-B4CA-FC6147F9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29"/>
              <a:ext cx="430" cy="250"/>
            </a:xfrm>
            <a:custGeom>
              <a:avLst/>
              <a:gdLst>
                <a:gd name="T0" fmla="*/ 0 w 121"/>
                <a:gd name="T1" fmla="*/ 0 h 66"/>
                <a:gd name="T2" fmla="*/ 2690 w 121"/>
                <a:gd name="T3" fmla="*/ 1034 h 66"/>
                <a:gd name="T4" fmla="*/ 5430 w 121"/>
                <a:gd name="T5" fmla="*/ 0 h 66"/>
                <a:gd name="T6" fmla="*/ 5430 w 121"/>
                <a:gd name="T7" fmla="*/ 2553 h 66"/>
                <a:gd name="T8" fmla="*/ 2690 w 121"/>
                <a:gd name="T9" fmla="*/ 3587 h 66"/>
                <a:gd name="T10" fmla="*/ 0 w 121"/>
                <a:gd name="T11" fmla="*/ 2553 h 66"/>
                <a:gd name="T12" fmla="*/ 0 w 121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66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55"/>
                    <a:pt x="98" y="66"/>
                    <a:pt x="60" y="66"/>
                  </a:cubicBezTo>
                  <a:cubicBezTo>
                    <a:pt x="23" y="66"/>
                    <a:pt x="0" y="55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255">
              <a:extLst>
                <a:ext uri="{FF2B5EF4-FFF2-40B4-BE49-F238E27FC236}">
                  <a16:creationId xmlns:a16="http://schemas.microsoft.com/office/drawing/2014/main" id="{D152D0EF-0A40-42F0-9A87-9602A6B8B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" y="112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56">
              <a:extLst>
                <a:ext uri="{FF2B5EF4-FFF2-40B4-BE49-F238E27FC236}">
                  <a16:creationId xmlns:a16="http://schemas.microsoft.com/office/drawing/2014/main" id="{8379C58C-5FE2-4DAE-9602-452CEA0D5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14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57">
              <a:extLst>
                <a:ext uri="{FF2B5EF4-FFF2-40B4-BE49-F238E27FC236}">
                  <a16:creationId xmlns:a16="http://schemas.microsoft.com/office/drawing/2014/main" id="{DE137558-8076-4965-9AA6-FF57EF6B5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144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58">
              <a:extLst>
                <a:ext uri="{FF2B5EF4-FFF2-40B4-BE49-F238E27FC236}">
                  <a16:creationId xmlns:a16="http://schemas.microsoft.com/office/drawing/2014/main" id="{BFBA4DC3-1C7D-4B1A-BCE0-BF30095AA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1152"/>
              <a:ext cx="1" cy="196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59">
              <a:extLst>
                <a:ext uri="{FF2B5EF4-FFF2-40B4-BE49-F238E27FC236}">
                  <a16:creationId xmlns:a16="http://schemas.microsoft.com/office/drawing/2014/main" id="{62292FBF-8664-4363-821D-F6268A957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167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60">
              <a:extLst>
                <a:ext uri="{FF2B5EF4-FFF2-40B4-BE49-F238E27FC236}">
                  <a16:creationId xmlns:a16="http://schemas.microsoft.com/office/drawing/2014/main" id="{4335EACE-0D4C-48C5-9973-8EE67BDA3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6" y="1171"/>
              <a:ext cx="1" cy="196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61">
              <a:extLst>
                <a:ext uri="{FF2B5EF4-FFF2-40B4-BE49-F238E27FC236}">
                  <a16:creationId xmlns:a16="http://schemas.microsoft.com/office/drawing/2014/main" id="{8A2530A1-4639-4FA0-A374-F8C88A278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17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62">
              <a:extLst>
                <a:ext uri="{FF2B5EF4-FFF2-40B4-BE49-F238E27FC236}">
                  <a16:creationId xmlns:a16="http://schemas.microsoft.com/office/drawing/2014/main" id="{FC178F7D-6D2A-429B-9C99-506BC7CDB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3">
              <a:extLst>
                <a:ext uri="{FF2B5EF4-FFF2-40B4-BE49-F238E27FC236}">
                  <a16:creationId xmlns:a16="http://schemas.microsoft.com/office/drawing/2014/main" id="{6436F10E-36EC-4ACE-AC1C-0F2085418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1178"/>
              <a:ext cx="1" cy="197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64">
              <a:extLst>
                <a:ext uri="{FF2B5EF4-FFF2-40B4-BE49-F238E27FC236}">
                  <a16:creationId xmlns:a16="http://schemas.microsoft.com/office/drawing/2014/main" id="{096BC3F4-0E99-40B7-8655-EF84F90C0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118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65">
              <a:extLst>
                <a:ext uri="{FF2B5EF4-FFF2-40B4-BE49-F238E27FC236}">
                  <a16:creationId xmlns:a16="http://schemas.microsoft.com/office/drawing/2014/main" id="{22E2EBC6-87C0-44E1-A22B-A912AA065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" y="1190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66">
              <a:extLst>
                <a:ext uri="{FF2B5EF4-FFF2-40B4-BE49-F238E27FC236}">
                  <a16:creationId xmlns:a16="http://schemas.microsoft.com/office/drawing/2014/main" id="{210978CB-7A50-4E4C-B47A-99F112486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" y="114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7">
              <a:extLst>
                <a:ext uri="{FF2B5EF4-FFF2-40B4-BE49-F238E27FC236}">
                  <a16:creationId xmlns:a16="http://schemas.microsoft.com/office/drawing/2014/main" id="{C0678558-B010-424A-B698-ABC7160F3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112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68">
              <a:extLst>
                <a:ext uri="{FF2B5EF4-FFF2-40B4-BE49-F238E27FC236}">
                  <a16:creationId xmlns:a16="http://schemas.microsoft.com/office/drawing/2014/main" id="{0CEEF4B4-0027-4625-A740-8F3A61F9A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" y="115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69">
              <a:extLst>
                <a:ext uri="{FF2B5EF4-FFF2-40B4-BE49-F238E27FC236}">
                  <a16:creationId xmlns:a16="http://schemas.microsoft.com/office/drawing/2014/main" id="{599B6DB1-DF3B-4F35-A6BE-1A13F6094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115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70">
              <a:extLst>
                <a:ext uri="{FF2B5EF4-FFF2-40B4-BE49-F238E27FC236}">
                  <a16:creationId xmlns:a16="http://schemas.microsoft.com/office/drawing/2014/main" id="{2677037F-163A-4F1E-9319-EC0640F19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" y="1167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71">
              <a:extLst>
                <a:ext uri="{FF2B5EF4-FFF2-40B4-BE49-F238E27FC236}">
                  <a16:creationId xmlns:a16="http://schemas.microsoft.com/office/drawing/2014/main" id="{68C0412F-6F4C-46FD-9746-CDA285DB7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" y="117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72">
              <a:extLst>
                <a:ext uri="{FF2B5EF4-FFF2-40B4-BE49-F238E27FC236}">
                  <a16:creationId xmlns:a16="http://schemas.microsoft.com/office/drawing/2014/main" id="{DD9ADD29-453B-4C04-8335-BAA3568B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73">
              <a:extLst>
                <a:ext uri="{FF2B5EF4-FFF2-40B4-BE49-F238E27FC236}">
                  <a16:creationId xmlns:a16="http://schemas.microsoft.com/office/drawing/2014/main" id="{BBADE134-3A38-43CF-8BC9-136AB95D2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74">
              <a:extLst>
                <a:ext uri="{FF2B5EF4-FFF2-40B4-BE49-F238E27FC236}">
                  <a16:creationId xmlns:a16="http://schemas.microsoft.com/office/drawing/2014/main" id="{5BCA7350-3004-45B9-B44C-4B943BB0E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18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75">
              <a:extLst>
                <a:ext uri="{FF2B5EF4-FFF2-40B4-BE49-F238E27FC236}">
                  <a16:creationId xmlns:a16="http://schemas.microsoft.com/office/drawing/2014/main" id="{1781CDCE-57A0-4D8C-86E2-BD71E89D8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190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76">
              <a:extLst>
                <a:ext uri="{FF2B5EF4-FFF2-40B4-BE49-F238E27FC236}">
                  <a16:creationId xmlns:a16="http://schemas.microsoft.com/office/drawing/2014/main" id="{D06811E9-95EE-4573-8886-4EB755DF6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265"/>
              <a:ext cx="479" cy="136"/>
            </a:xfrm>
            <a:custGeom>
              <a:avLst/>
              <a:gdLst>
                <a:gd name="T0" fmla="*/ 5716 w 135"/>
                <a:gd name="T1" fmla="*/ 0 h 36"/>
                <a:gd name="T2" fmla="*/ 5716 w 135"/>
                <a:gd name="T3" fmla="*/ 601 h 36"/>
                <a:gd name="T4" fmla="*/ 2995 w 135"/>
                <a:gd name="T5" fmla="*/ 1613 h 36"/>
                <a:gd name="T6" fmla="*/ 316 w 135"/>
                <a:gd name="T7" fmla="*/ 601 h 36"/>
                <a:gd name="T8" fmla="*/ 316 w 135"/>
                <a:gd name="T9" fmla="*/ 0 h 36"/>
                <a:gd name="T10" fmla="*/ 0 w 135"/>
                <a:gd name="T11" fmla="*/ 601 h 36"/>
                <a:gd name="T12" fmla="*/ 2995 w 135"/>
                <a:gd name="T13" fmla="*/ 1942 h 36"/>
                <a:gd name="T14" fmla="*/ 6032 w 135"/>
                <a:gd name="T15" fmla="*/ 601 h 36"/>
                <a:gd name="T16" fmla="*/ 5716 w 135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36">
                  <a:moveTo>
                    <a:pt x="128" y="0"/>
                  </a:moveTo>
                  <a:cubicBezTo>
                    <a:pt x="128" y="11"/>
                    <a:pt x="128" y="11"/>
                    <a:pt x="128" y="11"/>
                  </a:cubicBezTo>
                  <a:cubicBezTo>
                    <a:pt x="128" y="19"/>
                    <a:pt x="105" y="30"/>
                    <a:pt x="67" y="30"/>
                  </a:cubicBezTo>
                  <a:cubicBezTo>
                    <a:pt x="30" y="30"/>
                    <a:pt x="7" y="19"/>
                    <a:pt x="7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3"/>
                    <a:pt x="0" y="7"/>
                    <a:pt x="0" y="11"/>
                  </a:cubicBezTo>
                  <a:cubicBezTo>
                    <a:pt x="0" y="25"/>
                    <a:pt x="30" y="36"/>
                    <a:pt x="67" y="36"/>
                  </a:cubicBezTo>
                  <a:cubicBezTo>
                    <a:pt x="105" y="36"/>
                    <a:pt x="135" y="25"/>
                    <a:pt x="135" y="11"/>
                  </a:cubicBezTo>
                  <a:cubicBezTo>
                    <a:pt x="135" y="7"/>
                    <a:pt x="132" y="3"/>
                    <a:pt x="128" y="0"/>
                  </a:cubicBezTo>
                  <a:close/>
                </a:path>
              </a:pathLst>
            </a:custGeom>
            <a:solidFill>
              <a:srgbClr val="EC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Oval 277">
              <a:extLst>
                <a:ext uri="{FF2B5EF4-FFF2-40B4-BE49-F238E27FC236}">
                  <a16:creationId xmlns:a16="http://schemas.microsoft.com/office/drawing/2014/main" id="{E145D913-EB70-43E8-88AF-CC256A364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057"/>
              <a:ext cx="430" cy="144"/>
            </a:xfrm>
            <a:prstGeom prst="ellipse">
              <a:avLst/>
            </a:prstGeom>
            <a:solidFill>
              <a:srgbClr val="EC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01" name="Oval 278">
              <a:extLst>
                <a:ext uri="{FF2B5EF4-FFF2-40B4-BE49-F238E27FC236}">
                  <a16:creationId xmlns:a16="http://schemas.microsoft.com/office/drawing/2014/main" id="{12534C54-E8A8-4D79-A05D-AC3B4DBA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076"/>
              <a:ext cx="351" cy="106"/>
            </a:xfrm>
            <a:prstGeom prst="ellipse">
              <a:avLst/>
            </a:pr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02" name="Freeform 279">
              <a:extLst>
                <a:ext uri="{FF2B5EF4-FFF2-40B4-BE49-F238E27FC236}">
                  <a16:creationId xmlns:a16="http://schemas.microsoft.com/office/drawing/2014/main" id="{E218561D-0CF4-4FDD-A571-230AEDFD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122"/>
              <a:ext cx="316" cy="60"/>
            </a:xfrm>
            <a:custGeom>
              <a:avLst/>
              <a:gdLst>
                <a:gd name="T0" fmla="*/ 0 w 89"/>
                <a:gd name="T1" fmla="*/ 424 h 16"/>
                <a:gd name="T2" fmla="*/ 1967 w 89"/>
                <a:gd name="T3" fmla="*/ 844 h 16"/>
                <a:gd name="T4" fmla="*/ 3984 w 89"/>
                <a:gd name="T5" fmla="*/ 424 h 16"/>
                <a:gd name="T6" fmla="*/ 1967 w 89"/>
                <a:gd name="T7" fmla="*/ 0 h 16"/>
                <a:gd name="T8" fmla="*/ 0 w 89"/>
                <a:gd name="T9" fmla="*/ 4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6">
                  <a:moveTo>
                    <a:pt x="0" y="8"/>
                  </a:moveTo>
                  <a:cubicBezTo>
                    <a:pt x="8" y="13"/>
                    <a:pt x="25" y="16"/>
                    <a:pt x="44" y="16"/>
                  </a:cubicBezTo>
                  <a:cubicBezTo>
                    <a:pt x="64" y="16"/>
                    <a:pt x="81" y="13"/>
                    <a:pt x="89" y="8"/>
                  </a:cubicBezTo>
                  <a:cubicBezTo>
                    <a:pt x="81" y="3"/>
                    <a:pt x="64" y="0"/>
                    <a:pt x="44" y="0"/>
                  </a:cubicBezTo>
                  <a:cubicBezTo>
                    <a:pt x="25" y="0"/>
                    <a:pt x="8" y="3"/>
                    <a:pt x="0" y="8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280">
              <a:extLst>
                <a:ext uri="{FF2B5EF4-FFF2-40B4-BE49-F238E27FC236}">
                  <a16:creationId xmlns:a16="http://schemas.microsoft.com/office/drawing/2014/main" id="{62A2C9B9-8193-440C-A2EB-B2E1D10F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156"/>
              <a:ext cx="230" cy="26"/>
            </a:xfrm>
            <a:custGeom>
              <a:avLst/>
              <a:gdLst>
                <a:gd name="T0" fmla="*/ 0 w 65"/>
                <a:gd name="T1" fmla="*/ 152 h 7"/>
                <a:gd name="T2" fmla="*/ 1415 w 65"/>
                <a:gd name="T3" fmla="*/ 360 h 7"/>
                <a:gd name="T4" fmla="*/ 2880 w 65"/>
                <a:gd name="T5" fmla="*/ 152 h 7"/>
                <a:gd name="T6" fmla="*/ 1415 w 65"/>
                <a:gd name="T7" fmla="*/ 0 h 7"/>
                <a:gd name="T8" fmla="*/ 0 w 65"/>
                <a:gd name="T9" fmla="*/ 15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">
                  <a:moveTo>
                    <a:pt x="0" y="3"/>
                  </a:moveTo>
                  <a:cubicBezTo>
                    <a:pt x="8" y="6"/>
                    <a:pt x="20" y="7"/>
                    <a:pt x="32" y="7"/>
                  </a:cubicBezTo>
                  <a:cubicBezTo>
                    <a:pt x="45" y="7"/>
                    <a:pt x="57" y="6"/>
                    <a:pt x="65" y="3"/>
                  </a:cubicBezTo>
                  <a:cubicBezTo>
                    <a:pt x="57" y="1"/>
                    <a:pt x="45" y="0"/>
                    <a:pt x="32" y="0"/>
                  </a:cubicBezTo>
                  <a:cubicBezTo>
                    <a:pt x="20" y="0"/>
                    <a:pt x="8" y="1"/>
                    <a:pt x="0" y="3"/>
                  </a:cubicBezTo>
                  <a:close/>
                </a:path>
              </a:pathLst>
            </a:custGeom>
            <a:solidFill>
              <a:srgbClr val="0EA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281">
              <a:extLst>
                <a:ext uri="{FF2B5EF4-FFF2-40B4-BE49-F238E27FC236}">
                  <a16:creationId xmlns:a16="http://schemas.microsoft.com/office/drawing/2014/main" id="{94F837B1-2C30-45AC-A57A-C6F81A81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633"/>
              <a:ext cx="347" cy="926"/>
            </a:xfrm>
            <a:custGeom>
              <a:avLst/>
              <a:gdLst>
                <a:gd name="T0" fmla="*/ 0 w 98"/>
                <a:gd name="T1" fmla="*/ 12956 h 245"/>
                <a:gd name="T2" fmla="*/ 1377 w 98"/>
                <a:gd name="T3" fmla="*/ 13115 h 245"/>
                <a:gd name="T4" fmla="*/ 4352 w 98"/>
                <a:gd name="T5" fmla="*/ 11615 h 245"/>
                <a:gd name="T6" fmla="*/ 4352 w 98"/>
                <a:gd name="T7" fmla="*/ 0 h 245"/>
                <a:gd name="T8" fmla="*/ 4001 w 98"/>
                <a:gd name="T9" fmla="*/ 11172 h 245"/>
                <a:gd name="T10" fmla="*/ 0 w 98"/>
                <a:gd name="T11" fmla="*/ 12956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245">
                  <a:moveTo>
                    <a:pt x="0" y="240"/>
                  </a:moveTo>
                  <a:cubicBezTo>
                    <a:pt x="10" y="242"/>
                    <a:pt x="20" y="243"/>
                    <a:pt x="31" y="243"/>
                  </a:cubicBezTo>
                  <a:cubicBezTo>
                    <a:pt x="73" y="243"/>
                    <a:pt x="98" y="230"/>
                    <a:pt x="98" y="21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37"/>
                    <a:pt x="94" y="185"/>
                    <a:pt x="90" y="207"/>
                  </a:cubicBezTo>
                  <a:cubicBezTo>
                    <a:pt x="85" y="233"/>
                    <a:pt x="36" y="245"/>
                    <a:pt x="0" y="240"/>
                  </a:cubicBezTo>
                  <a:close/>
                </a:path>
              </a:pathLst>
            </a:custGeom>
            <a:solidFill>
              <a:srgbClr val="00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282">
              <a:extLst>
                <a:ext uri="{FF2B5EF4-FFF2-40B4-BE49-F238E27FC236}">
                  <a16:creationId xmlns:a16="http://schemas.microsoft.com/office/drawing/2014/main" id="{808EA0BB-9156-4895-9A43-97EB88CF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639"/>
              <a:ext cx="422" cy="1871"/>
            </a:xfrm>
            <a:custGeom>
              <a:avLst/>
              <a:gdLst>
                <a:gd name="T0" fmla="*/ 262 w 119"/>
                <a:gd name="T1" fmla="*/ 159 h 495"/>
                <a:gd name="T2" fmla="*/ 50 w 119"/>
                <a:gd name="T3" fmla="*/ 329 h 495"/>
                <a:gd name="T4" fmla="*/ 50 w 119"/>
                <a:gd name="T5" fmla="*/ 25975 h 495"/>
                <a:gd name="T6" fmla="*/ 628 w 119"/>
                <a:gd name="T7" fmla="*/ 26572 h 495"/>
                <a:gd name="T8" fmla="*/ 1245 w 119"/>
                <a:gd name="T9" fmla="*/ 26731 h 495"/>
                <a:gd name="T10" fmla="*/ 578 w 119"/>
                <a:gd name="T11" fmla="*/ 23915 h 495"/>
                <a:gd name="T12" fmla="*/ 440 w 119"/>
                <a:gd name="T13" fmla="*/ 1943 h 495"/>
                <a:gd name="T14" fmla="*/ 1699 w 119"/>
                <a:gd name="T15" fmla="*/ 1130 h 495"/>
                <a:gd name="T16" fmla="*/ 5309 w 119"/>
                <a:gd name="T17" fmla="*/ 488 h 495"/>
                <a:gd name="T18" fmla="*/ 982 w 119"/>
                <a:gd name="T19" fmla="*/ 488 h 495"/>
                <a:gd name="T20" fmla="*/ 262 w 119"/>
                <a:gd name="T21" fmla="*/ 159 h 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" h="495">
                  <a:moveTo>
                    <a:pt x="6" y="3"/>
                  </a:moveTo>
                  <a:cubicBezTo>
                    <a:pt x="0" y="0"/>
                    <a:pt x="1" y="6"/>
                    <a:pt x="1" y="6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18" y="490"/>
                    <a:pt x="15" y="480"/>
                    <a:pt x="13" y="443"/>
                  </a:cubicBezTo>
                  <a:cubicBezTo>
                    <a:pt x="11" y="406"/>
                    <a:pt x="10" y="36"/>
                    <a:pt x="10" y="36"/>
                  </a:cubicBezTo>
                  <a:cubicBezTo>
                    <a:pt x="11" y="20"/>
                    <a:pt x="13" y="19"/>
                    <a:pt x="38" y="21"/>
                  </a:cubicBezTo>
                  <a:cubicBezTo>
                    <a:pt x="63" y="22"/>
                    <a:pt x="110" y="15"/>
                    <a:pt x="119" y="9"/>
                  </a:cubicBezTo>
                  <a:cubicBezTo>
                    <a:pt x="102" y="14"/>
                    <a:pt x="44" y="17"/>
                    <a:pt x="22" y="9"/>
                  </a:cubicBezTo>
                  <a:cubicBezTo>
                    <a:pt x="14" y="7"/>
                    <a:pt x="9" y="4"/>
                    <a:pt x="6" y="3"/>
                  </a:cubicBezTo>
                  <a:close/>
                </a:path>
              </a:pathLst>
            </a:custGeom>
            <a:solidFill>
              <a:srgbClr val="00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283">
              <a:extLst>
                <a:ext uri="{FF2B5EF4-FFF2-40B4-BE49-F238E27FC236}">
                  <a16:creationId xmlns:a16="http://schemas.microsoft.com/office/drawing/2014/main" id="{EA539FA2-ADAF-40EB-998A-E825FC90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768"/>
              <a:ext cx="191" cy="1682"/>
            </a:xfrm>
            <a:custGeom>
              <a:avLst/>
              <a:gdLst>
                <a:gd name="T0" fmla="*/ 1376 w 54"/>
                <a:gd name="T1" fmla="*/ 0 h 445"/>
                <a:gd name="T2" fmla="*/ 0 w 54"/>
                <a:gd name="T3" fmla="*/ 1300 h 445"/>
                <a:gd name="T4" fmla="*/ 0 w 54"/>
                <a:gd name="T5" fmla="*/ 18631 h 445"/>
                <a:gd name="T6" fmla="*/ 0 w 54"/>
                <a:gd name="T7" fmla="*/ 22244 h 445"/>
                <a:gd name="T8" fmla="*/ 1100 w 54"/>
                <a:gd name="T9" fmla="*/ 24032 h 445"/>
                <a:gd name="T10" fmla="*/ 2214 w 54"/>
                <a:gd name="T11" fmla="*/ 22301 h 445"/>
                <a:gd name="T12" fmla="*/ 2253 w 54"/>
                <a:gd name="T13" fmla="*/ 19001 h 445"/>
                <a:gd name="T14" fmla="*/ 2391 w 54"/>
                <a:gd name="T15" fmla="*/ 1342 h 445"/>
                <a:gd name="T16" fmla="*/ 1376 w 54"/>
                <a:gd name="T17" fmla="*/ 0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445">
                  <a:moveTo>
                    <a:pt x="31" y="0"/>
                  </a:moveTo>
                  <a:cubicBezTo>
                    <a:pt x="11" y="0"/>
                    <a:pt x="0" y="4"/>
                    <a:pt x="0" y="24"/>
                  </a:cubicBezTo>
                  <a:cubicBezTo>
                    <a:pt x="0" y="44"/>
                    <a:pt x="0" y="274"/>
                    <a:pt x="0" y="345"/>
                  </a:cubicBezTo>
                  <a:cubicBezTo>
                    <a:pt x="0" y="416"/>
                    <a:pt x="0" y="385"/>
                    <a:pt x="0" y="412"/>
                  </a:cubicBezTo>
                  <a:cubicBezTo>
                    <a:pt x="0" y="438"/>
                    <a:pt x="7" y="445"/>
                    <a:pt x="25" y="445"/>
                  </a:cubicBezTo>
                  <a:cubicBezTo>
                    <a:pt x="43" y="445"/>
                    <a:pt x="50" y="431"/>
                    <a:pt x="50" y="413"/>
                  </a:cubicBezTo>
                  <a:cubicBezTo>
                    <a:pt x="50" y="367"/>
                    <a:pt x="51" y="387"/>
                    <a:pt x="51" y="352"/>
                  </a:cubicBezTo>
                  <a:cubicBezTo>
                    <a:pt x="51" y="303"/>
                    <a:pt x="54" y="48"/>
                    <a:pt x="54" y="25"/>
                  </a:cubicBezTo>
                  <a:cubicBezTo>
                    <a:pt x="54" y="3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00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284">
              <a:extLst>
                <a:ext uri="{FF2B5EF4-FFF2-40B4-BE49-F238E27FC236}">
                  <a16:creationId xmlns:a16="http://schemas.microsoft.com/office/drawing/2014/main" id="{BE4DBCF8-70DF-4C7A-858B-7D8BE74FA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1"/>
              <a:ext cx="96" cy="1327"/>
            </a:xfrm>
            <a:custGeom>
              <a:avLst/>
              <a:gdLst>
                <a:gd name="T0" fmla="*/ 722 w 27"/>
                <a:gd name="T1" fmla="*/ 0 h 351"/>
                <a:gd name="T2" fmla="*/ 0 w 27"/>
                <a:gd name="T3" fmla="*/ 858 h 351"/>
                <a:gd name="T4" fmla="*/ 0 w 27"/>
                <a:gd name="T5" fmla="*/ 12537 h 351"/>
                <a:gd name="T6" fmla="*/ 0 w 27"/>
                <a:gd name="T7" fmla="*/ 17996 h 351"/>
                <a:gd name="T8" fmla="*/ 356 w 27"/>
                <a:gd name="T9" fmla="*/ 16208 h 351"/>
                <a:gd name="T10" fmla="*/ 1163 w 27"/>
                <a:gd name="T11" fmla="*/ 12805 h 351"/>
                <a:gd name="T12" fmla="*/ 1212 w 27"/>
                <a:gd name="T13" fmla="*/ 972 h 351"/>
                <a:gd name="T14" fmla="*/ 722 w 27"/>
                <a:gd name="T15" fmla="*/ 0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351">
                  <a:moveTo>
                    <a:pt x="16" y="0"/>
                  </a:moveTo>
                  <a:cubicBezTo>
                    <a:pt x="5" y="0"/>
                    <a:pt x="0" y="3"/>
                    <a:pt x="0" y="16"/>
                  </a:cubicBezTo>
                  <a:cubicBezTo>
                    <a:pt x="0" y="30"/>
                    <a:pt x="0" y="185"/>
                    <a:pt x="0" y="232"/>
                  </a:cubicBezTo>
                  <a:cubicBezTo>
                    <a:pt x="0" y="279"/>
                    <a:pt x="0" y="315"/>
                    <a:pt x="0" y="333"/>
                  </a:cubicBezTo>
                  <a:cubicBezTo>
                    <a:pt x="0" y="351"/>
                    <a:pt x="6" y="320"/>
                    <a:pt x="8" y="300"/>
                  </a:cubicBezTo>
                  <a:cubicBezTo>
                    <a:pt x="12" y="271"/>
                    <a:pt x="26" y="251"/>
                    <a:pt x="26" y="237"/>
                  </a:cubicBezTo>
                  <a:cubicBezTo>
                    <a:pt x="26" y="204"/>
                    <a:pt x="27" y="33"/>
                    <a:pt x="27" y="18"/>
                  </a:cubicBezTo>
                  <a:cubicBezTo>
                    <a:pt x="27" y="2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285">
              <a:extLst>
                <a:ext uri="{FF2B5EF4-FFF2-40B4-BE49-F238E27FC236}">
                  <a16:creationId xmlns:a16="http://schemas.microsoft.com/office/drawing/2014/main" id="{E97F6A6E-F4ED-400B-AD92-49CEE87F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923"/>
              <a:ext cx="92" cy="540"/>
            </a:xfrm>
            <a:custGeom>
              <a:avLst/>
              <a:gdLst>
                <a:gd name="T0" fmla="*/ 50 w 26"/>
                <a:gd name="T1" fmla="*/ 159 h 143"/>
                <a:gd name="T2" fmla="*/ 715 w 26"/>
                <a:gd name="T3" fmla="*/ 3010 h 143"/>
                <a:gd name="T4" fmla="*/ 750 w 26"/>
                <a:gd name="T5" fmla="*/ 5547 h 143"/>
                <a:gd name="T6" fmla="*/ 577 w 26"/>
                <a:gd name="T7" fmla="*/ 6673 h 143"/>
                <a:gd name="T8" fmla="*/ 0 w 26"/>
                <a:gd name="T9" fmla="*/ 770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3">
                  <a:moveTo>
                    <a:pt x="1" y="3"/>
                  </a:moveTo>
                  <a:cubicBezTo>
                    <a:pt x="26" y="0"/>
                    <a:pt x="15" y="39"/>
                    <a:pt x="16" y="56"/>
                  </a:cubicBezTo>
                  <a:cubicBezTo>
                    <a:pt x="17" y="72"/>
                    <a:pt x="18" y="87"/>
                    <a:pt x="17" y="103"/>
                  </a:cubicBezTo>
                  <a:cubicBezTo>
                    <a:pt x="16" y="109"/>
                    <a:pt x="16" y="118"/>
                    <a:pt x="13" y="124"/>
                  </a:cubicBezTo>
                  <a:cubicBezTo>
                    <a:pt x="10" y="131"/>
                    <a:pt x="3" y="135"/>
                    <a:pt x="0" y="143"/>
                  </a:cubicBezTo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286">
              <a:extLst>
                <a:ext uri="{FF2B5EF4-FFF2-40B4-BE49-F238E27FC236}">
                  <a16:creationId xmlns:a16="http://schemas.microsoft.com/office/drawing/2014/main" id="{12E1DE80-D4BB-4B4D-BC7D-9F88D3376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753"/>
              <a:ext cx="224" cy="752"/>
            </a:xfrm>
            <a:custGeom>
              <a:avLst/>
              <a:gdLst>
                <a:gd name="T0" fmla="*/ 0 w 63"/>
                <a:gd name="T1" fmla="*/ 329 h 199"/>
                <a:gd name="T2" fmla="*/ 2603 w 63"/>
                <a:gd name="T3" fmla="*/ 215 h 199"/>
                <a:gd name="T4" fmla="*/ 2073 w 63"/>
                <a:gd name="T5" fmla="*/ 2271 h 199"/>
                <a:gd name="T6" fmla="*/ 1756 w 63"/>
                <a:gd name="T7" fmla="*/ 6254 h 199"/>
                <a:gd name="T8" fmla="*/ 1038 w 63"/>
                <a:gd name="T9" fmla="*/ 10740 h 199"/>
                <a:gd name="T10" fmla="*/ 1038 w 63"/>
                <a:gd name="T11" fmla="*/ 5396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99">
                  <a:moveTo>
                    <a:pt x="0" y="6"/>
                  </a:moveTo>
                  <a:cubicBezTo>
                    <a:pt x="20" y="0"/>
                    <a:pt x="38" y="9"/>
                    <a:pt x="58" y="4"/>
                  </a:cubicBezTo>
                  <a:cubicBezTo>
                    <a:pt x="63" y="18"/>
                    <a:pt x="51" y="31"/>
                    <a:pt x="46" y="42"/>
                  </a:cubicBezTo>
                  <a:cubicBezTo>
                    <a:pt x="35" y="64"/>
                    <a:pt x="42" y="92"/>
                    <a:pt x="39" y="116"/>
                  </a:cubicBezTo>
                  <a:cubicBezTo>
                    <a:pt x="35" y="144"/>
                    <a:pt x="26" y="172"/>
                    <a:pt x="23" y="199"/>
                  </a:cubicBezTo>
                  <a:cubicBezTo>
                    <a:pt x="23" y="166"/>
                    <a:pt x="16" y="133"/>
                    <a:pt x="23" y="100"/>
                  </a:cubicBezTo>
                </a:path>
              </a:pathLst>
            </a:custGeom>
            <a:solidFill>
              <a:srgbClr val="00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287">
              <a:extLst>
                <a:ext uri="{FF2B5EF4-FFF2-40B4-BE49-F238E27FC236}">
                  <a16:creationId xmlns:a16="http://schemas.microsoft.com/office/drawing/2014/main" id="{A159FEF5-EF0F-43FC-94C2-80A1E2F2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342"/>
              <a:ext cx="56" cy="439"/>
            </a:xfrm>
            <a:custGeom>
              <a:avLst/>
              <a:gdLst>
                <a:gd name="T0" fmla="*/ 0 w 16"/>
                <a:gd name="T1" fmla="*/ 6286 h 116"/>
                <a:gd name="T2" fmla="*/ 392 w 16"/>
                <a:gd name="T3" fmla="*/ 2823 h 116"/>
                <a:gd name="T4" fmla="*/ 515 w 16"/>
                <a:gd name="T5" fmla="*/ 0 h 116"/>
                <a:gd name="T6" fmla="*/ 221 w 16"/>
                <a:gd name="T7" fmla="*/ 488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16">
                  <a:moveTo>
                    <a:pt x="0" y="116"/>
                  </a:moveTo>
                  <a:cubicBezTo>
                    <a:pt x="7" y="96"/>
                    <a:pt x="5" y="72"/>
                    <a:pt x="9" y="52"/>
                  </a:cubicBezTo>
                  <a:cubicBezTo>
                    <a:pt x="12" y="36"/>
                    <a:pt x="16" y="16"/>
                    <a:pt x="12" y="0"/>
                  </a:cubicBezTo>
                  <a:cubicBezTo>
                    <a:pt x="5" y="9"/>
                    <a:pt x="5" y="9"/>
                    <a:pt x="5" y="9"/>
                  </a:cubicBezTo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288">
              <a:extLst>
                <a:ext uri="{FF2B5EF4-FFF2-40B4-BE49-F238E27FC236}">
                  <a16:creationId xmlns:a16="http://schemas.microsoft.com/office/drawing/2014/main" id="{B19B2FA1-9B04-471A-9655-D9B6521A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104"/>
              <a:ext cx="68" cy="393"/>
            </a:xfrm>
            <a:custGeom>
              <a:avLst/>
              <a:gdLst>
                <a:gd name="T0" fmla="*/ 501 w 19"/>
                <a:gd name="T1" fmla="*/ 0 h 104"/>
                <a:gd name="T2" fmla="*/ 268 w 19"/>
                <a:gd name="T3" fmla="*/ 2369 h 104"/>
                <a:gd name="T4" fmla="*/ 319 w 19"/>
                <a:gd name="T5" fmla="*/ 5612 h 104"/>
                <a:gd name="T6" fmla="*/ 641 w 19"/>
                <a:gd name="T7" fmla="*/ 215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04">
                  <a:moveTo>
                    <a:pt x="11" y="0"/>
                  </a:moveTo>
                  <a:cubicBezTo>
                    <a:pt x="0" y="5"/>
                    <a:pt x="6" y="34"/>
                    <a:pt x="6" y="44"/>
                  </a:cubicBezTo>
                  <a:cubicBezTo>
                    <a:pt x="5" y="63"/>
                    <a:pt x="3" y="85"/>
                    <a:pt x="7" y="104"/>
                  </a:cubicBezTo>
                  <a:cubicBezTo>
                    <a:pt x="19" y="77"/>
                    <a:pt x="14" y="34"/>
                    <a:pt x="14" y="4"/>
                  </a:cubicBezTo>
                </a:path>
              </a:pathLst>
            </a:custGeom>
            <a:solidFill>
              <a:srgbClr val="A3D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289">
              <a:extLst>
                <a:ext uri="{FF2B5EF4-FFF2-40B4-BE49-F238E27FC236}">
                  <a16:creationId xmlns:a16="http://schemas.microsoft.com/office/drawing/2014/main" id="{D7B432D8-5E7A-46CE-A849-6B97718D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014"/>
              <a:ext cx="36" cy="49"/>
            </a:xfrm>
            <a:custGeom>
              <a:avLst/>
              <a:gdLst>
                <a:gd name="T0" fmla="*/ 234 w 10"/>
                <a:gd name="T1" fmla="*/ 482 h 13"/>
                <a:gd name="T2" fmla="*/ 284 w 10"/>
                <a:gd name="T3" fmla="*/ 641 h 13"/>
                <a:gd name="T4" fmla="*/ 144 w 10"/>
                <a:gd name="T5" fmla="*/ 0 h 13"/>
                <a:gd name="T6" fmla="*/ 90 w 10"/>
                <a:gd name="T7" fmla="*/ 426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5" y="9"/>
                  </a:moveTo>
                  <a:cubicBezTo>
                    <a:pt x="4" y="12"/>
                    <a:pt x="4" y="13"/>
                    <a:pt x="6" y="12"/>
                  </a:cubicBezTo>
                  <a:cubicBezTo>
                    <a:pt x="10" y="7"/>
                    <a:pt x="9" y="3"/>
                    <a:pt x="3" y="0"/>
                  </a:cubicBezTo>
                  <a:cubicBezTo>
                    <a:pt x="0" y="3"/>
                    <a:pt x="1" y="5"/>
                    <a:pt x="2" y="8"/>
                  </a:cubicBezTo>
                </a:path>
              </a:pathLst>
            </a:custGeom>
            <a:solidFill>
              <a:srgbClr val="A3D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290">
              <a:extLst>
                <a:ext uri="{FF2B5EF4-FFF2-40B4-BE49-F238E27FC236}">
                  <a16:creationId xmlns:a16="http://schemas.microsoft.com/office/drawing/2014/main" id="{63523834-DEA9-4471-A90D-6DB21AF2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28"/>
              <a:ext cx="114" cy="238"/>
            </a:xfrm>
            <a:custGeom>
              <a:avLst/>
              <a:gdLst>
                <a:gd name="T0" fmla="*/ 317 w 32"/>
                <a:gd name="T1" fmla="*/ 971 h 63"/>
                <a:gd name="T2" fmla="*/ 0 w 32"/>
                <a:gd name="T3" fmla="*/ 3396 h 63"/>
                <a:gd name="T4" fmla="*/ 50 w 32"/>
                <a:gd name="T5" fmla="*/ 544 h 63"/>
                <a:gd name="T6" fmla="*/ 1446 w 32"/>
                <a:gd name="T7" fmla="*/ 858 h 63"/>
                <a:gd name="T8" fmla="*/ 317 w 32"/>
                <a:gd name="T9" fmla="*/ 97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3">
                  <a:moveTo>
                    <a:pt x="7" y="18"/>
                  </a:moveTo>
                  <a:cubicBezTo>
                    <a:pt x="1" y="24"/>
                    <a:pt x="2" y="40"/>
                    <a:pt x="0" y="63"/>
                  </a:cubicBezTo>
                  <a:cubicBezTo>
                    <a:pt x="0" y="39"/>
                    <a:pt x="1" y="20"/>
                    <a:pt x="1" y="10"/>
                  </a:cubicBezTo>
                  <a:cubicBezTo>
                    <a:pt x="1" y="0"/>
                    <a:pt x="14" y="16"/>
                    <a:pt x="32" y="16"/>
                  </a:cubicBezTo>
                  <a:cubicBezTo>
                    <a:pt x="23" y="15"/>
                    <a:pt x="12" y="12"/>
                    <a:pt x="7" y="18"/>
                  </a:cubicBezTo>
                  <a:close/>
                </a:path>
              </a:pathLst>
            </a:custGeom>
            <a:solidFill>
              <a:srgbClr val="00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291">
              <a:extLst>
                <a:ext uri="{FF2B5EF4-FFF2-40B4-BE49-F238E27FC236}">
                  <a16:creationId xmlns:a16="http://schemas.microsoft.com/office/drawing/2014/main" id="{C92C001C-6E14-4984-97FA-7DBB8B30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413"/>
              <a:ext cx="305" cy="192"/>
            </a:xfrm>
            <a:custGeom>
              <a:avLst/>
              <a:gdLst>
                <a:gd name="T0" fmla="*/ 3660 w 86"/>
                <a:gd name="T1" fmla="*/ 851 h 51"/>
                <a:gd name="T2" fmla="*/ 2944 w 86"/>
                <a:gd name="T3" fmla="*/ 2665 h 51"/>
                <a:gd name="T4" fmla="*/ 1383 w 86"/>
                <a:gd name="T5" fmla="*/ 2665 h 51"/>
                <a:gd name="T6" fmla="*/ 50 w 86"/>
                <a:gd name="T7" fmla="*/ 1758 h 51"/>
                <a:gd name="T8" fmla="*/ 177 w 86"/>
                <a:gd name="T9" fmla="*/ 482 h 51"/>
                <a:gd name="T10" fmla="*/ 1032 w 86"/>
                <a:gd name="T11" fmla="*/ 271 h 51"/>
                <a:gd name="T12" fmla="*/ 2366 w 86"/>
                <a:gd name="T13" fmla="*/ 425 h 51"/>
                <a:gd name="T14" fmla="*/ 3660 w 86"/>
                <a:gd name="T15" fmla="*/ 85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1">
                  <a:moveTo>
                    <a:pt x="82" y="16"/>
                  </a:moveTo>
                  <a:cubicBezTo>
                    <a:pt x="82" y="31"/>
                    <a:pt x="86" y="47"/>
                    <a:pt x="66" y="50"/>
                  </a:cubicBezTo>
                  <a:cubicBezTo>
                    <a:pt x="55" y="51"/>
                    <a:pt x="43" y="51"/>
                    <a:pt x="31" y="50"/>
                  </a:cubicBezTo>
                  <a:cubicBezTo>
                    <a:pt x="18" y="49"/>
                    <a:pt x="4" y="49"/>
                    <a:pt x="1" y="33"/>
                  </a:cubicBezTo>
                  <a:cubicBezTo>
                    <a:pt x="0" y="28"/>
                    <a:pt x="1" y="13"/>
                    <a:pt x="4" y="9"/>
                  </a:cubicBezTo>
                  <a:cubicBezTo>
                    <a:pt x="8" y="3"/>
                    <a:pt x="17" y="5"/>
                    <a:pt x="23" y="5"/>
                  </a:cubicBezTo>
                  <a:cubicBezTo>
                    <a:pt x="33" y="5"/>
                    <a:pt x="43" y="8"/>
                    <a:pt x="53" y="8"/>
                  </a:cubicBezTo>
                  <a:cubicBezTo>
                    <a:pt x="62" y="9"/>
                    <a:pt x="81" y="0"/>
                    <a:pt x="82" y="16"/>
                  </a:cubicBezTo>
                  <a:close/>
                </a:path>
              </a:pathLst>
            </a:custGeom>
            <a:solidFill>
              <a:srgbClr val="CDE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292">
              <a:extLst>
                <a:ext uri="{FF2B5EF4-FFF2-40B4-BE49-F238E27FC236}">
                  <a16:creationId xmlns:a16="http://schemas.microsoft.com/office/drawing/2014/main" id="{775A5DF7-0090-4B7B-ABE1-D02653E4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371"/>
              <a:ext cx="120" cy="242"/>
            </a:xfrm>
            <a:custGeom>
              <a:avLst/>
              <a:gdLst>
                <a:gd name="T0" fmla="*/ 522 w 34"/>
                <a:gd name="T1" fmla="*/ 488 h 64"/>
                <a:gd name="T2" fmla="*/ 1359 w 34"/>
                <a:gd name="T3" fmla="*/ 0 h 64"/>
                <a:gd name="T4" fmla="*/ 1408 w 34"/>
                <a:gd name="T5" fmla="*/ 972 h 64"/>
                <a:gd name="T6" fmla="*/ 1444 w 34"/>
                <a:gd name="T7" fmla="*/ 2273 h 64"/>
                <a:gd name="T8" fmla="*/ 0 w 34"/>
                <a:gd name="T9" fmla="*/ 3460 h 64"/>
                <a:gd name="T10" fmla="*/ 886 w 34"/>
                <a:gd name="T11" fmla="*/ 2488 h 64"/>
                <a:gd name="T12" fmla="*/ 1059 w 34"/>
                <a:gd name="T13" fmla="*/ 972 h 64"/>
                <a:gd name="T14" fmla="*/ 522 w 34"/>
                <a:gd name="T15" fmla="*/ 488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64">
                  <a:moveTo>
                    <a:pt x="12" y="9"/>
                  </a:moveTo>
                  <a:cubicBezTo>
                    <a:pt x="19" y="9"/>
                    <a:pt x="26" y="3"/>
                    <a:pt x="31" y="0"/>
                  </a:cubicBezTo>
                  <a:cubicBezTo>
                    <a:pt x="33" y="5"/>
                    <a:pt x="31" y="12"/>
                    <a:pt x="32" y="18"/>
                  </a:cubicBezTo>
                  <a:cubicBezTo>
                    <a:pt x="33" y="24"/>
                    <a:pt x="34" y="36"/>
                    <a:pt x="33" y="42"/>
                  </a:cubicBezTo>
                  <a:cubicBezTo>
                    <a:pt x="32" y="60"/>
                    <a:pt x="16" y="60"/>
                    <a:pt x="0" y="64"/>
                  </a:cubicBezTo>
                  <a:cubicBezTo>
                    <a:pt x="7" y="59"/>
                    <a:pt x="15" y="53"/>
                    <a:pt x="20" y="46"/>
                  </a:cubicBezTo>
                  <a:cubicBezTo>
                    <a:pt x="27" y="34"/>
                    <a:pt x="25" y="31"/>
                    <a:pt x="24" y="18"/>
                  </a:cubicBezTo>
                  <a:cubicBezTo>
                    <a:pt x="23" y="13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293">
              <a:extLst>
                <a:ext uri="{FF2B5EF4-FFF2-40B4-BE49-F238E27FC236}">
                  <a16:creationId xmlns:a16="http://schemas.microsoft.com/office/drawing/2014/main" id="{9933F927-A1B7-4319-B8FF-DE953140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363"/>
              <a:ext cx="70" cy="235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2456 h 62"/>
                <a:gd name="T4" fmla="*/ 735 w 20"/>
                <a:gd name="T5" fmla="*/ 3377 h 62"/>
                <a:gd name="T6" fmla="*/ 259 w 20"/>
                <a:gd name="T7" fmla="*/ 1467 h 62"/>
                <a:gd name="T8" fmla="*/ 858 w 20"/>
                <a:gd name="T9" fmla="*/ 489 h 62"/>
                <a:gd name="T10" fmla="*/ 0 w 2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62">
                  <a:moveTo>
                    <a:pt x="0" y="0"/>
                  </a:moveTo>
                  <a:cubicBezTo>
                    <a:pt x="0" y="0"/>
                    <a:pt x="0" y="36"/>
                    <a:pt x="0" y="45"/>
                  </a:cubicBezTo>
                  <a:cubicBezTo>
                    <a:pt x="0" y="53"/>
                    <a:pt x="5" y="58"/>
                    <a:pt x="17" y="62"/>
                  </a:cubicBezTo>
                  <a:cubicBezTo>
                    <a:pt x="7" y="54"/>
                    <a:pt x="5" y="41"/>
                    <a:pt x="6" y="27"/>
                  </a:cubicBezTo>
                  <a:cubicBezTo>
                    <a:pt x="7" y="12"/>
                    <a:pt x="11" y="8"/>
                    <a:pt x="20" y="9"/>
                  </a:cubicBezTo>
                  <a:cubicBezTo>
                    <a:pt x="8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294">
              <a:extLst>
                <a:ext uri="{FF2B5EF4-FFF2-40B4-BE49-F238E27FC236}">
                  <a16:creationId xmlns:a16="http://schemas.microsoft.com/office/drawing/2014/main" id="{09259CD6-DF06-4832-9CCB-3A4D77A88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1409"/>
              <a:ext cx="46" cy="177"/>
            </a:xfrm>
            <a:custGeom>
              <a:avLst/>
              <a:gdLst>
                <a:gd name="T0" fmla="*/ 577 w 13"/>
                <a:gd name="T1" fmla="*/ 0 h 47"/>
                <a:gd name="T2" fmla="*/ 577 w 13"/>
                <a:gd name="T3" fmla="*/ 1717 h 47"/>
                <a:gd name="T4" fmla="*/ 0 w 13"/>
                <a:gd name="T5" fmla="*/ 2512 h 47"/>
                <a:gd name="T6" fmla="*/ 577 w 1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cubicBezTo>
                    <a:pt x="13" y="0"/>
                    <a:pt x="13" y="27"/>
                    <a:pt x="13" y="32"/>
                  </a:cubicBezTo>
                  <a:cubicBezTo>
                    <a:pt x="13" y="37"/>
                    <a:pt x="9" y="45"/>
                    <a:pt x="0" y="47"/>
                  </a:cubicBezTo>
                  <a:cubicBezTo>
                    <a:pt x="9" y="39"/>
                    <a:pt x="10" y="29"/>
                    <a:pt x="13" y="0"/>
                  </a:cubicBezTo>
                  <a:close/>
                </a:path>
              </a:pathLst>
            </a:custGeom>
            <a:solidFill>
              <a:srgbClr val="0EA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295">
              <a:extLst>
                <a:ext uri="{FF2B5EF4-FFF2-40B4-BE49-F238E27FC236}">
                  <a16:creationId xmlns:a16="http://schemas.microsoft.com/office/drawing/2014/main" id="{3B062C99-2476-43A2-AE1A-1F82376CC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" y="1246"/>
              <a:ext cx="1" cy="57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296">
              <a:extLst>
                <a:ext uri="{FF2B5EF4-FFF2-40B4-BE49-F238E27FC236}">
                  <a16:creationId xmlns:a16="http://schemas.microsoft.com/office/drawing/2014/main" id="{E5D2F4E9-5D74-42FF-B404-78BC460F3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" y="1235"/>
              <a:ext cx="1" cy="83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297">
              <a:extLst>
                <a:ext uri="{FF2B5EF4-FFF2-40B4-BE49-F238E27FC236}">
                  <a16:creationId xmlns:a16="http://schemas.microsoft.com/office/drawing/2014/main" id="{348493AA-25C8-4FD5-80A3-08EE525F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1227"/>
              <a:ext cx="1" cy="118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298">
              <a:extLst>
                <a:ext uri="{FF2B5EF4-FFF2-40B4-BE49-F238E27FC236}">
                  <a16:creationId xmlns:a16="http://schemas.microsoft.com/office/drawing/2014/main" id="{E312B975-3080-4852-B476-652C64A31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1242"/>
              <a:ext cx="1" cy="99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299">
              <a:extLst>
                <a:ext uri="{FF2B5EF4-FFF2-40B4-BE49-F238E27FC236}">
                  <a16:creationId xmlns:a16="http://schemas.microsoft.com/office/drawing/2014/main" id="{615DB81F-524F-4ED3-A33A-314DBE5E8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1258"/>
              <a:ext cx="1" cy="71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300">
              <a:extLst>
                <a:ext uri="{FF2B5EF4-FFF2-40B4-BE49-F238E27FC236}">
                  <a16:creationId xmlns:a16="http://schemas.microsoft.com/office/drawing/2014/main" id="{AA13EC36-BA0C-4CC8-BC22-98B9D6871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017"/>
              <a:ext cx="117" cy="862"/>
            </a:xfrm>
            <a:custGeom>
              <a:avLst/>
              <a:gdLst>
                <a:gd name="T0" fmla="*/ 1471 w 33"/>
                <a:gd name="T1" fmla="*/ 11406 h 228"/>
                <a:gd name="T2" fmla="*/ 316 w 33"/>
                <a:gd name="T3" fmla="*/ 12321 h 228"/>
                <a:gd name="T4" fmla="*/ 0 w 33"/>
                <a:gd name="T5" fmla="*/ 11777 h 228"/>
                <a:gd name="T6" fmla="*/ 0 w 33"/>
                <a:gd name="T7" fmla="*/ 1614 h 228"/>
                <a:gd name="T8" fmla="*/ 351 w 33"/>
                <a:gd name="T9" fmla="*/ 915 h 228"/>
                <a:gd name="T10" fmla="*/ 1471 w 33"/>
                <a:gd name="T11" fmla="*/ 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28">
                  <a:moveTo>
                    <a:pt x="33" y="211"/>
                  </a:moveTo>
                  <a:cubicBezTo>
                    <a:pt x="33" y="216"/>
                    <a:pt x="24" y="223"/>
                    <a:pt x="7" y="228"/>
                  </a:cubicBezTo>
                  <a:cubicBezTo>
                    <a:pt x="5" y="228"/>
                    <a:pt x="0" y="225"/>
                    <a:pt x="0" y="218"/>
                  </a:cubicBezTo>
                  <a:cubicBezTo>
                    <a:pt x="0" y="177"/>
                    <a:pt x="0" y="36"/>
                    <a:pt x="0" y="30"/>
                  </a:cubicBezTo>
                  <a:cubicBezTo>
                    <a:pt x="0" y="23"/>
                    <a:pt x="5" y="18"/>
                    <a:pt x="8" y="17"/>
                  </a:cubicBezTo>
                  <a:cubicBezTo>
                    <a:pt x="24" y="12"/>
                    <a:pt x="33" y="5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301">
              <a:extLst>
                <a:ext uri="{FF2B5EF4-FFF2-40B4-BE49-F238E27FC236}">
                  <a16:creationId xmlns:a16="http://schemas.microsoft.com/office/drawing/2014/main" id="{FD7E41AA-C3FC-4E28-8C03-7841CDC7E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048"/>
              <a:ext cx="56" cy="823"/>
            </a:xfrm>
            <a:custGeom>
              <a:avLst/>
              <a:gdLst>
                <a:gd name="T0" fmla="*/ 0 w 16"/>
                <a:gd name="T1" fmla="*/ 11730 h 218"/>
                <a:gd name="T2" fmla="*/ 686 w 16"/>
                <a:gd name="T3" fmla="*/ 11303 h 218"/>
                <a:gd name="T4" fmla="*/ 686 w 16"/>
                <a:gd name="T5" fmla="*/ 0 h 218"/>
                <a:gd name="T6" fmla="*/ 392 w 16"/>
                <a:gd name="T7" fmla="*/ 215 h 218"/>
                <a:gd name="T8" fmla="*/ 0 w 16"/>
                <a:gd name="T9" fmla="*/ 1173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18">
                  <a:moveTo>
                    <a:pt x="0" y="218"/>
                  </a:moveTo>
                  <a:cubicBezTo>
                    <a:pt x="7" y="216"/>
                    <a:pt x="12" y="213"/>
                    <a:pt x="16" y="2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2" y="3"/>
                    <a:pt x="9" y="4"/>
                  </a:cubicBezTo>
                  <a:cubicBezTo>
                    <a:pt x="7" y="67"/>
                    <a:pt x="4" y="148"/>
                    <a:pt x="0" y="218"/>
                  </a:cubicBezTo>
                  <a:close/>
                </a:path>
              </a:pathLst>
            </a:custGeom>
            <a:solidFill>
              <a:srgbClr val="CE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Oval 302">
              <a:extLst>
                <a:ext uri="{FF2B5EF4-FFF2-40B4-BE49-F238E27FC236}">
                  <a16:creationId xmlns:a16="http://schemas.microsoft.com/office/drawing/2014/main" id="{4B34249E-06B3-4276-9698-2CC846BE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057"/>
              <a:ext cx="430" cy="144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6" name="Freeform 303">
              <a:extLst>
                <a:ext uri="{FF2B5EF4-FFF2-40B4-BE49-F238E27FC236}">
                  <a16:creationId xmlns:a16="http://schemas.microsoft.com/office/drawing/2014/main" id="{8487C2E3-9C8C-4DEF-A539-BCF8D490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29"/>
              <a:ext cx="430" cy="72"/>
            </a:xfrm>
            <a:custGeom>
              <a:avLst/>
              <a:gdLst>
                <a:gd name="T0" fmla="*/ 0 w 121"/>
                <a:gd name="T1" fmla="*/ 0 h 19"/>
                <a:gd name="T2" fmla="*/ 2690 w 121"/>
                <a:gd name="T3" fmla="*/ 1035 h 19"/>
                <a:gd name="T4" fmla="*/ 5430 w 12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</a:path>
              </a:pathLst>
            </a:custGeom>
            <a:noFill/>
            <a:ln w="11113" cap="rnd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304">
              <a:extLst>
                <a:ext uri="{FF2B5EF4-FFF2-40B4-BE49-F238E27FC236}">
                  <a16:creationId xmlns:a16="http://schemas.microsoft.com/office/drawing/2014/main" id="{68A5D689-3429-4DEC-9C32-DB6FCE22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057"/>
              <a:ext cx="430" cy="72"/>
            </a:xfrm>
            <a:custGeom>
              <a:avLst/>
              <a:gdLst>
                <a:gd name="T0" fmla="*/ 5430 w 121"/>
                <a:gd name="T1" fmla="*/ 1035 h 19"/>
                <a:gd name="T2" fmla="*/ 2690 w 121"/>
                <a:gd name="T3" fmla="*/ 0 h 19"/>
                <a:gd name="T4" fmla="*/ 0 w 121"/>
                <a:gd name="T5" fmla="*/ 103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121" y="19"/>
                  </a:moveTo>
                  <a:cubicBezTo>
                    <a:pt x="121" y="11"/>
                    <a:pt x="98" y="0"/>
                    <a:pt x="60" y="0"/>
                  </a:cubicBezTo>
                  <a:cubicBezTo>
                    <a:pt x="23" y="0"/>
                    <a:pt x="0" y="11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305">
              <a:extLst>
                <a:ext uri="{FF2B5EF4-FFF2-40B4-BE49-F238E27FC236}">
                  <a16:creationId xmlns:a16="http://schemas.microsoft.com/office/drawing/2014/main" id="{B0BBD481-D3CA-4E56-AB3D-D6686755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190"/>
              <a:ext cx="50" cy="381"/>
            </a:xfrm>
            <a:custGeom>
              <a:avLst/>
              <a:gdLst>
                <a:gd name="T0" fmla="*/ 639 w 14"/>
                <a:gd name="T1" fmla="*/ 0 h 101"/>
                <a:gd name="T2" fmla="*/ 639 w 14"/>
                <a:gd name="T3" fmla="*/ 1068 h 101"/>
                <a:gd name="T4" fmla="*/ 318 w 14"/>
                <a:gd name="T5" fmla="*/ 1664 h 101"/>
                <a:gd name="T6" fmla="*/ 318 w 14"/>
                <a:gd name="T7" fmla="*/ 4723 h 101"/>
                <a:gd name="T8" fmla="*/ 0 w 14"/>
                <a:gd name="T9" fmla="*/ 542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1">
                  <a:moveTo>
                    <a:pt x="14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9" y="23"/>
                    <a:pt x="7" y="27"/>
                    <a:pt x="7" y="31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2" y="92"/>
                    <a:pt x="0" y="96"/>
                    <a:pt x="0" y="101"/>
                  </a:cubicBezTo>
                </a:path>
              </a:pathLst>
            </a:custGeom>
            <a:noFill/>
            <a:ln w="11113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306">
              <a:extLst>
                <a:ext uri="{FF2B5EF4-FFF2-40B4-BE49-F238E27FC236}">
                  <a16:creationId xmlns:a16="http://schemas.microsoft.com/office/drawing/2014/main" id="{5F6185ED-BF8E-48E1-954C-DBD0F2CD2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29"/>
              <a:ext cx="1" cy="61"/>
            </a:xfrm>
            <a:prstGeom prst="line">
              <a:avLst/>
            </a:prstGeom>
            <a:noFill/>
            <a:ln w="11113" cap="rnd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307">
              <a:extLst>
                <a:ext uri="{FF2B5EF4-FFF2-40B4-BE49-F238E27FC236}">
                  <a16:creationId xmlns:a16="http://schemas.microsoft.com/office/drawing/2014/main" id="{E1A1F0DC-B395-4B37-B0DD-3BA3C7282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5" y="1129"/>
              <a:ext cx="1" cy="57"/>
            </a:xfrm>
            <a:prstGeom prst="line">
              <a:avLst/>
            </a:prstGeom>
            <a:noFill/>
            <a:ln w="11113" cap="rnd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308">
              <a:extLst>
                <a:ext uri="{FF2B5EF4-FFF2-40B4-BE49-F238E27FC236}">
                  <a16:creationId xmlns:a16="http://schemas.microsoft.com/office/drawing/2014/main" id="{9E760267-B243-452E-92B0-8CD3D3B5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186"/>
              <a:ext cx="49" cy="385"/>
            </a:xfrm>
            <a:custGeom>
              <a:avLst/>
              <a:gdLst>
                <a:gd name="T0" fmla="*/ 602 w 14"/>
                <a:gd name="T1" fmla="*/ 5484 h 102"/>
                <a:gd name="T2" fmla="*/ 308 w 14"/>
                <a:gd name="T3" fmla="*/ 4786 h 102"/>
                <a:gd name="T4" fmla="*/ 308 w 14"/>
                <a:gd name="T5" fmla="*/ 1725 h 102"/>
                <a:gd name="T6" fmla="*/ 0 w 14"/>
                <a:gd name="T7" fmla="*/ 1125 h 102"/>
                <a:gd name="T8" fmla="*/ 0 w 1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2">
                  <a:moveTo>
                    <a:pt x="14" y="102"/>
                  </a:moveTo>
                  <a:cubicBezTo>
                    <a:pt x="14" y="97"/>
                    <a:pt x="12" y="93"/>
                    <a:pt x="7" y="8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4" y="24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309">
              <a:extLst>
                <a:ext uri="{FF2B5EF4-FFF2-40B4-BE49-F238E27FC236}">
                  <a16:creationId xmlns:a16="http://schemas.microsoft.com/office/drawing/2014/main" id="{7C8D3373-3E87-43C9-8692-007D350D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71"/>
              <a:ext cx="529" cy="2007"/>
            </a:xfrm>
            <a:custGeom>
              <a:avLst/>
              <a:gdLst>
                <a:gd name="T0" fmla="*/ 0 w 149"/>
                <a:gd name="T1" fmla="*/ 0 h 531"/>
                <a:gd name="T2" fmla="*/ 0 w 149"/>
                <a:gd name="T3" fmla="*/ 27157 h 531"/>
                <a:gd name="T4" fmla="*/ 3316 w 149"/>
                <a:gd name="T5" fmla="*/ 28673 h 531"/>
                <a:gd name="T6" fmla="*/ 6668 w 149"/>
                <a:gd name="T7" fmla="*/ 27157 h 531"/>
                <a:gd name="T8" fmla="*/ 6668 w 149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531">
                  <a:moveTo>
                    <a:pt x="0" y="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0" y="519"/>
                    <a:pt x="33" y="531"/>
                    <a:pt x="74" y="531"/>
                  </a:cubicBezTo>
                  <a:cubicBezTo>
                    <a:pt x="116" y="531"/>
                    <a:pt x="149" y="519"/>
                    <a:pt x="149" y="503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310">
              <a:extLst>
                <a:ext uri="{FF2B5EF4-FFF2-40B4-BE49-F238E27FC236}">
                  <a16:creationId xmlns:a16="http://schemas.microsoft.com/office/drawing/2014/main" id="{506F19F8-6B7E-4032-83E8-0E3AF38F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208"/>
              <a:ext cx="127" cy="431"/>
            </a:xfrm>
            <a:custGeom>
              <a:avLst/>
              <a:gdLst>
                <a:gd name="T0" fmla="*/ 138 w 36"/>
                <a:gd name="T1" fmla="*/ 0 h 114"/>
                <a:gd name="T2" fmla="*/ 49 w 36"/>
                <a:gd name="T3" fmla="*/ 4590 h 114"/>
                <a:gd name="T4" fmla="*/ 0 w 36"/>
                <a:gd name="T5" fmla="*/ 5561 h 114"/>
                <a:gd name="T6" fmla="*/ 1580 w 36"/>
                <a:gd name="T7" fmla="*/ 6159 h 114"/>
                <a:gd name="T8" fmla="*/ 434 w 36"/>
                <a:gd name="T9" fmla="*/ 3459 h 114"/>
                <a:gd name="T10" fmla="*/ 349 w 36"/>
                <a:gd name="T11" fmla="*/ 159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14">
                  <a:moveTo>
                    <a:pt x="3" y="0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7" y="112"/>
                    <a:pt x="36" y="114"/>
                  </a:cubicBezTo>
                  <a:cubicBezTo>
                    <a:pt x="23" y="109"/>
                    <a:pt x="10" y="87"/>
                    <a:pt x="10" y="64"/>
                  </a:cubicBezTo>
                  <a:cubicBezTo>
                    <a:pt x="10" y="41"/>
                    <a:pt x="8" y="3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Oval 311">
              <a:extLst>
                <a:ext uri="{FF2B5EF4-FFF2-40B4-BE49-F238E27FC236}">
                  <a16:creationId xmlns:a16="http://schemas.microsoft.com/office/drawing/2014/main" id="{DDC3405A-E33A-4C29-BCD1-9192E316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016"/>
              <a:ext cx="529" cy="211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35" name="Freeform 312">
              <a:extLst>
                <a:ext uri="{FF2B5EF4-FFF2-40B4-BE49-F238E27FC236}">
                  <a16:creationId xmlns:a16="http://schemas.microsoft.com/office/drawing/2014/main" id="{C50A1660-BACD-4DBF-91EE-C91A3D036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568"/>
              <a:ext cx="486" cy="79"/>
            </a:xfrm>
            <a:custGeom>
              <a:avLst/>
              <a:gdLst>
                <a:gd name="T0" fmla="*/ 6116 w 137"/>
                <a:gd name="T1" fmla="*/ 0 h 21"/>
                <a:gd name="T2" fmla="*/ 3033 w 137"/>
                <a:gd name="T3" fmla="*/ 1117 h 21"/>
                <a:gd name="T4" fmla="*/ 0 w 137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21">
                  <a:moveTo>
                    <a:pt x="137" y="0"/>
                  </a:moveTo>
                  <a:cubicBezTo>
                    <a:pt x="137" y="9"/>
                    <a:pt x="110" y="21"/>
                    <a:pt x="68" y="21"/>
                  </a:cubicBezTo>
                  <a:cubicBezTo>
                    <a:pt x="27" y="21"/>
                    <a:pt x="0" y="9"/>
                    <a:pt x="0" y="0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313">
              <a:extLst>
                <a:ext uri="{FF2B5EF4-FFF2-40B4-BE49-F238E27FC236}">
                  <a16:creationId xmlns:a16="http://schemas.microsoft.com/office/drawing/2014/main" id="{D28DCFC2-AAA8-4996-8B02-F2CD9AE0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37"/>
              <a:ext cx="533" cy="121"/>
            </a:xfrm>
            <a:custGeom>
              <a:avLst/>
              <a:gdLst>
                <a:gd name="T0" fmla="*/ 139 w 150"/>
                <a:gd name="T1" fmla="*/ 57 h 32"/>
                <a:gd name="T2" fmla="*/ 89 w 150"/>
                <a:gd name="T3" fmla="*/ 329 h 32"/>
                <a:gd name="T4" fmla="*/ 3408 w 150"/>
                <a:gd name="T5" fmla="*/ 1732 h 32"/>
                <a:gd name="T6" fmla="*/ 6680 w 150"/>
                <a:gd name="T7" fmla="*/ 427 h 32"/>
                <a:gd name="T8" fmla="*/ 6591 w 150"/>
                <a:gd name="T9" fmla="*/ 216 h 32"/>
                <a:gd name="T10" fmla="*/ 3408 w 150"/>
                <a:gd name="T11" fmla="*/ 1301 h 32"/>
                <a:gd name="T12" fmla="*/ 178 w 150"/>
                <a:gd name="T13" fmla="*/ 113 h 32"/>
                <a:gd name="T14" fmla="*/ 139 w 150"/>
                <a:gd name="T15" fmla="*/ 5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" h="32">
                  <a:moveTo>
                    <a:pt x="3" y="1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6" y="22"/>
                    <a:pt x="35" y="32"/>
                    <a:pt x="76" y="32"/>
                  </a:cubicBezTo>
                  <a:cubicBezTo>
                    <a:pt x="115" y="32"/>
                    <a:pt x="142" y="23"/>
                    <a:pt x="149" y="8"/>
                  </a:cubicBezTo>
                  <a:cubicBezTo>
                    <a:pt x="150" y="6"/>
                    <a:pt x="148" y="2"/>
                    <a:pt x="147" y="4"/>
                  </a:cubicBezTo>
                  <a:cubicBezTo>
                    <a:pt x="142" y="14"/>
                    <a:pt x="116" y="24"/>
                    <a:pt x="76" y="24"/>
                  </a:cubicBezTo>
                  <a:cubicBezTo>
                    <a:pt x="36" y="24"/>
                    <a:pt x="7" y="13"/>
                    <a:pt x="4" y="2"/>
                  </a:cubicBezTo>
                  <a:cubicBezTo>
                    <a:pt x="4" y="0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314">
              <a:extLst>
                <a:ext uri="{FF2B5EF4-FFF2-40B4-BE49-F238E27FC236}">
                  <a16:creationId xmlns:a16="http://schemas.microsoft.com/office/drawing/2014/main" id="{25A5A4B3-BC41-4378-BB12-EAC62B3D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125"/>
              <a:ext cx="536" cy="552"/>
            </a:xfrm>
            <a:custGeom>
              <a:avLst/>
              <a:gdLst>
                <a:gd name="T0" fmla="*/ 6702 w 151"/>
                <a:gd name="T1" fmla="*/ 0 h 146"/>
                <a:gd name="T2" fmla="*/ 6666 w 151"/>
                <a:gd name="T3" fmla="*/ 216 h 146"/>
                <a:gd name="T4" fmla="*/ 3351 w 151"/>
                <a:gd name="T5" fmla="*/ 1459 h 146"/>
                <a:gd name="T6" fmla="*/ 50 w 151"/>
                <a:gd name="T7" fmla="*/ 113 h 146"/>
                <a:gd name="T8" fmla="*/ 50 w 151"/>
                <a:gd name="T9" fmla="*/ 0 h 146"/>
                <a:gd name="T10" fmla="*/ 0 w 151"/>
                <a:gd name="T11" fmla="*/ 6276 h 146"/>
                <a:gd name="T12" fmla="*/ 3401 w 151"/>
                <a:gd name="T13" fmla="*/ 7891 h 146"/>
                <a:gd name="T14" fmla="*/ 6755 w 151"/>
                <a:gd name="T15" fmla="*/ 6276 h 146"/>
                <a:gd name="T16" fmla="*/ 6702 w 151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46">
                  <a:moveTo>
                    <a:pt x="150" y="0"/>
                  </a:moveTo>
                  <a:cubicBezTo>
                    <a:pt x="150" y="1"/>
                    <a:pt x="150" y="3"/>
                    <a:pt x="149" y="4"/>
                  </a:cubicBezTo>
                  <a:cubicBezTo>
                    <a:pt x="143" y="17"/>
                    <a:pt x="113" y="27"/>
                    <a:pt x="75" y="27"/>
                  </a:cubicBezTo>
                  <a:cubicBezTo>
                    <a:pt x="36" y="27"/>
                    <a:pt x="5" y="16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0"/>
                    <a:pt x="32" y="146"/>
                    <a:pt x="76" y="146"/>
                  </a:cubicBezTo>
                  <a:cubicBezTo>
                    <a:pt x="119" y="146"/>
                    <a:pt x="151" y="130"/>
                    <a:pt x="151" y="116"/>
                  </a:cubicBezTo>
                  <a:lnTo>
                    <a:pt x="150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315">
              <a:extLst>
                <a:ext uri="{FF2B5EF4-FFF2-40B4-BE49-F238E27FC236}">
                  <a16:creationId xmlns:a16="http://schemas.microsoft.com/office/drawing/2014/main" id="{E6277917-1B91-4BB0-BE87-F349AF31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" y="1190"/>
              <a:ext cx="1" cy="366"/>
            </a:xfrm>
            <a:prstGeom prst="line">
              <a:avLst/>
            </a:pr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316">
              <a:extLst>
                <a:ext uri="{FF2B5EF4-FFF2-40B4-BE49-F238E27FC236}">
                  <a16:creationId xmlns:a16="http://schemas.microsoft.com/office/drawing/2014/main" id="{6A6BDC5A-CE8F-47DE-A7F3-9800C100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193"/>
              <a:ext cx="85" cy="431"/>
            </a:xfrm>
            <a:custGeom>
              <a:avLst/>
              <a:gdLst>
                <a:gd name="T0" fmla="*/ 804 w 24"/>
                <a:gd name="T1" fmla="*/ 4919 h 114"/>
                <a:gd name="T2" fmla="*/ 1066 w 24"/>
                <a:gd name="T3" fmla="*/ 0 h 114"/>
                <a:gd name="T4" fmla="*/ 1016 w 24"/>
                <a:gd name="T5" fmla="*/ 5346 h 114"/>
                <a:gd name="T6" fmla="*/ 0 w 24"/>
                <a:gd name="T7" fmla="*/ 6159 h 114"/>
                <a:gd name="T8" fmla="*/ 804 w 24"/>
                <a:gd name="T9" fmla="*/ 491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14">
                  <a:moveTo>
                    <a:pt x="18" y="91"/>
                  </a:moveTo>
                  <a:cubicBezTo>
                    <a:pt x="22" y="70"/>
                    <a:pt x="22" y="39"/>
                    <a:pt x="24" y="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4"/>
                    <a:pt x="8" y="112"/>
                    <a:pt x="0" y="114"/>
                  </a:cubicBezTo>
                  <a:cubicBezTo>
                    <a:pt x="1" y="113"/>
                    <a:pt x="16" y="105"/>
                    <a:pt x="18" y="91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317">
              <a:extLst>
                <a:ext uri="{FF2B5EF4-FFF2-40B4-BE49-F238E27FC236}">
                  <a16:creationId xmlns:a16="http://schemas.microsoft.com/office/drawing/2014/main" id="{C1508AA0-E187-4E2C-BFC6-3252E1535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" y="1265"/>
              <a:ext cx="96" cy="363"/>
            </a:xfrm>
            <a:custGeom>
              <a:avLst/>
              <a:gdLst>
                <a:gd name="T0" fmla="*/ 0 w 27"/>
                <a:gd name="T1" fmla="*/ 0 h 96"/>
                <a:gd name="T2" fmla="*/ 0 w 27"/>
                <a:gd name="T3" fmla="*/ 371 h 96"/>
                <a:gd name="T4" fmla="*/ 1212 w 27"/>
                <a:gd name="T5" fmla="*/ 427 h 96"/>
                <a:gd name="T6" fmla="*/ 1212 w 27"/>
                <a:gd name="T7" fmla="*/ 113 h 96"/>
                <a:gd name="T8" fmla="*/ 0 w 27"/>
                <a:gd name="T9" fmla="*/ 0 h 96"/>
                <a:gd name="T10" fmla="*/ 0 w 27"/>
                <a:gd name="T11" fmla="*/ 1085 h 96"/>
                <a:gd name="T12" fmla="*/ 0 w 27"/>
                <a:gd name="T13" fmla="*/ 1671 h 96"/>
                <a:gd name="T14" fmla="*/ 1212 w 27"/>
                <a:gd name="T15" fmla="*/ 1732 h 96"/>
                <a:gd name="T16" fmla="*/ 1212 w 27"/>
                <a:gd name="T17" fmla="*/ 1187 h 96"/>
                <a:gd name="T18" fmla="*/ 0 w 27"/>
                <a:gd name="T19" fmla="*/ 1085 h 96"/>
                <a:gd name="T20" fmla="*/ 0 w 27"/>
                <a:gd name="T21" fmla="*/ 3573 h 96"/>
                <a:gd name="T22" fmla="*/ 0 w 27"/>
                <a:gd name="T23" fmla="*/ 5033 h 96"/>
                <a:gd name="T24" fmla="*/ 1074 w 27"/>
                <a:gd name="T25" fmla="*/ 5192 h 96"/>
                <a:gd name="T26" fmla="*/ 1212 w 27"/>
                <a:gd name="T27" fmla="*/ 5192 h 96"/>
                <a:gd name="T28" fmla="*/ 1212 w 27"/>
                <a:gd name="T29" fmla="*/ 3619 h 96"/>
                <a:gd name="T30" fmla="*/ 0 w 27"/>
                <a:gd name="T31" fmla="*/ 3573 h 96"/>
                <a:gd name="T32" fmla="*/ 0 w 27"/>
                <a:gd name="T33" fmla="*/ 2216 h 96"/>
                <a:gd name="T34" fmla="*/ 0 w 27"/>
                <a:gd name="T35" fmla="*/ 3301 h 96"/>
                <a:gd name="T36" fmla="*/ 1212 w 27"/>
                <a:gd name="T37" fmla="*/ 3346 h 96"/>
                <a:gd name="T38" fmla="*/ 1212 w 27"/>
                <a:gd name="T39" fmla="*/ 2273 h 96"/>
                <a:gd name="T40" fmla="*/ 0 w 27"/>
                <a:gd name="T41" fmla="*/ 221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9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8" y="8"/>
                    <a:pt x="18" y="8"/>
                    <a:pt x="27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3" y="2"/>
                    <a:pt x="4" y="1"/>
                    <a:pt x="0" y="0"/>
                  </a:cubicBezTo>
                  <a:close/>
                  <a:moveTo>
                    <a:pt x="0" y="2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8" y="32"/>
                    <a:pt x="18" y="33"/>
                    <a:pt x="27" y="3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8" y="22"/>
                    <a:pt x="8" y="22"/>
                    <a:pt x="0" y="20"/>
                  </a:cubicBezTo>
                  <a:close/>
                  <a:moveTo>
                    <a:pt x="0" y="66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5" y="96"/>
                    <a:pt x="21" y="96"/>
                    <a:pt x="24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8" y="67"/>
                    <a:pt x="8" y="67"/>
                    <a:pt x="0" y="66"/>
                  </a:cubicBezTo>
                  <a:close/>
                  <a:moveTo>
                    <a:pt x="0" y="4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2"/>
                    <a:pt x="18" y="63"/>
                    <a:pt x="27" y="6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43"/>
                    <a:pt x="8" y="42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318">
              <a:extLst>
                <a:ext uri="{FF2B5EF4-FFF2-40B4-BE49-F238E27FC236}">
                  <a16:creationId xmlns:a16="http://schemas.microsoft.com/office/drawing/2014/main" id="{53B04F2C-C623-4CCA-9F42-6901515C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1186"/>
              <a:ext cx="28" cy="351"/>
            </a:xfrm>
            <a:custGeom>
              <a:avLst/>
              <a:gdLst>
                <a:gd name="T0" fmla="*/ 343 w 8"/>
                <a:gd name="T1" fmla="*/ 328 h 93"/>
                <a:gd name="T2" fmla="*/ 49 w 8"/>
                <a:gd name="T3" fmla="*/ 0 h 93"/>
                <a:gd name="T4" fmla="*/ 49 w 8"/>
                <a:gd name="T5" fmla="*/ 5001 h 93"/>
                <a:gd name="T6" fmla="*/ 221 w 8"/>
                <a:gd name="T7" fmla="*/ 913 h 93"/>
                <a:gd name="T8" fmla="*/ 343 w 8"/>
                <a:gd name="T9" fmla="*/ 328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3">
                  <a:moveTo>
                    <a:pt x="8" y="6"/>
                  </a:moveTo>
                  <a:cubicBezTo>
                    <a:pt x="3" y="4"/>
                    <a:pt x="1" y="0"/>
                    <a:pt x="1" y="0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1"/>
                    <a:pt x="4" y="22"/>
                    <a:pt x="5" y="17"/>
                  </a:cubicBezTo>
                  <a:cubicBezTo>
                    <a:pt x="6" y="11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Oval 319">
              <a:extLst>
                <a:ext uri="{FF2B5EF4-FFF2-40B4-BE49-F238E27FC236}">
                  <a16:creationId xmlns:a16="http://schemas.microsoft.com/office/drawing/2014/main" id="{95334E2A-AF0F-448F-AA3F-DE165B6E8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137"/>
              <a:ext cx="7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3" name="Oval 320">
              <a:extLst>
                <a:ext uri="{FF2B5EF4-FFF2-40B4-BE49-F238E27FC236}">
                  <a16:creationId xmlns:a16="http://schemas.microsoft.com/office/drawing/2014/main" id="{D798E5E6-EE84-4C00-8AEC-CF915244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167"/>
              <a:ext cx="4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4" name="Oval 321">
              <a:extLst>
                <a:ext uri="{FF2B5EF4-FFF2-40B4-BE49-F238E27FC236}">
                  <a16:creationId xmlns:a16="http://schemas.microsoft.com/office/drawing/2014/main" id="{E1960C20-3DF6-4758-881C-63BC7334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118"/>
              <a:ext cx="3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90FCD4-5958-478B-BD65-FD07D8F8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Eye drops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E2619B7C-3488-47B3-878A-58C7B6DD9FA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377950"/>
            <a:ext cx="1570038" cy="4560888"/>
            <a:chOff x="960" y="868"/>
            <a:chExt cx="989" cy="2873"/>
          </a:xfrm>
        </p:grpSpPr>
        <p:sp>
          <p:nvSpPr>
            <p:cNvPr id="16745" name="Freeform 4">
              <a:extLst>
                <a:ext uri="{FF2B5EF4-FFF2-40B4-BE49-F238E27FC236}">
                  <a16:creationId xmlns:a16="http://schemas.microsoft.com/office/drawing/2014/main" id="{6AD65BA1-BE46-437E-AAB6-41D1FA8A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868"/>
              <a:ext cx="966" cy="2873"/>
            </a:xfrm>
            <a:custGeom>
              <a:avLst/>
              <a:gdLst>
                <a:gd name="T0" fmla="*/ 10646 w 291"/>
                <a:gd name="T1" fmla="*/ 16140 h 811"/>
                <a:gd name="T2" fmla="*/ 9036 w 291"/>
                <a:gd name="T3" fmla="*/ 13603 h 811"/>
                <a:gd name="T4" fmla="*/ 9434 w 291"/>
                <a:gd name="T5" fmla="*/ 12764 h 811"/>
                <a:gd name="T6" fmla="*/ 9434 w 291"/>
                <a:gd name="T7" fmla="*/ 12275 h 811"/>
                <a:gd name="T8" fmla="*/ 9255 w 291"/>
                <a:gd name="T9" fmla="*/ 11644 h 811"/>
                <a:gd name="T10" fmla="*/ 9255 w 291"/>
                <a:gd name="T11" fmla="*/ 7064 h 811"/>
                <a:gd name="T12" fmla="*/ 7867 w 291"/>
                <a:gd name="T13" fmla="*/ 5912 h 811"/>
                <a:gd name="T14" fmla="*/ 7207 w 291"/>
                <a:gd name="T15" fmla="*/ 2848 h 811"/>
                <a:gd name="T16" fmla="*/ 7240 w 291"/>
                <a:gd name="T17" fmla="*/ 755 h 811"/>
                <a:gd name="T18" fmla="*/ 5345 w 291"/>
                <a:gd name="T19" fmla="*/ 0 h 811"/>
                <a:gd name="T20" fmla="*/ 3406 w 291"/>
                <a:gd name="T21" fmla="*/ 755 h 811"/>
                <a:gd name="T22" fmla="*/ 3439 w 291"/>
                <a:gd name="T23" fmla="*/ 2937 h 811"/>
                <a:gd name="T24" fmla="*/ 2855 w 291"/>
                <a:gd name="T25" fmla="*/ 5785 h 811"/>
                <a:gd name="T26" fmla="*/ 2778 w 291"/>
                <a:gd name="T27" fmla="*/ 5874 h 811"/>
                <a:gd name="T28" fmla="*/ 1421 w 291"/>
                <a:gd name="T29" fmla="*/ 7064 h 811"/>
                <a:gd name="T30" fmla="*/ 1421 w 291"/>
                <a:gd name="T31" fmla="*/ 11644 h 811"/>
                <a:gd name="T32" fmla="*/ 1212 w 291"/>
                <a:gd name="T33" fmla="*/ 12275 h 811"/>
                <a:gd name="T34" fmla="*/ 1212 w 291"/>
                <a:gd name="T35" fmla="*/ 12764 h 811"/>
                <a:gd name="T36" fmla="*/ 1610 w 291"/>
                <a:gd name="T37" fmla="*/ 13603 h 811"/>
                <a:gd name="T38" fmla="*/ 0 w 291"/>
                <a:gd name="T39" fmla="*/ 16140 h 811"/>
                <a:gd name="T40" fmla="*/ 33 w 291"/>
                <a:gd name="T41" fmla="*/ 16278 h 811"/>
                <a:gd name="T42" fmla="*/ 0 w 291"/>
                <a:gd name="T43" fmla="*/ 16313 h 811"/>
                <a:gd name="T44" fmla="*/ 0 w 291"/>
                <a:gd name="T45" fmla="*/ 32102 h 811"/>
                <a:gd name="T46" fmla="*/ 5345 w 291"/>
                <a:gd name="T47" fmla="*/ 36056 h 811"/>
                <a:gd name="T48" fmla="*/ 10646 w 291"/>
                <a:gd name="T49" fmla="*/ 32102 h 811"/>
                <a:gd name="T50" fmla="*/ 10646 w 291"/>
                <a:gd name="T51" fmla="*/ 16175 h 811"/>
                <a:gd name="T52" fmla="*/ 10646 w 291"/>
                <a:gd name="T53" fmla="*/ 16140 h 8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1" h="811">
                  <a:moveTo>
                    <a:pt x="291" y="363"/>
                  </a:moveTo>
                  <a:cubicBezTo>
                    <a:pt x="291" y="337"/>
                    <a:pt x="273" y="318"/>
                    <a:pt x="247" y="306"/>
                  </a:cubicBezTo>
                  <a:cubicBezTo>
                    <a:pt x="254" y="300"/>
                    <a:pt x="258" y="294"/>
                    <a:pt x="258" y="287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8" y="271"/>
                    <a:pt x="256" y="266"/>
                    <a:pt x="253" y="262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3" y="147"/>
                    <a:pt x="238" y="138"/>
                    <a:pt x="215" y="133"/>
                  </a:cubicBezTo>
                  <a:cubicBezTo>
                    <a:pt x="206" y="116"/>
                    <a:pt x="197" y="92"/>
                    <a:pt x="197" y="64"/>
                  </a:cubicBezTo>
                  <a:cubicBezTo>
                    <a:pt x="197" y="35"/>
                    <a:pt x="198" y="17"/>
                    <a:pt x="198" y="17"/>
                  </a:cubicBezTo>
                  <a:cubicBezTo>
                    <a:pt x="198" y="8"/>
                    <a:pt x="174" y="0"/>
                    <a:pt x="146" y="0"/>
                  </a:cubicBezTo>
                  <a:cubicBezTo>
                    <a:pt x="117" y="0"/>
                    <a:pt x="93" y="8"/>
                    <a:pt x="93" y="17"/>
                  </a:cubicBezTo>
                  <a:cubicBezTo>
                    <a:pt x="93" y="17"/>
                    <a:pt x="94" y="38"/>
                    <a:pt x="94" y="66"/>
                  </a:cubicBezTo>
                  <a:cubicBezTo>
                    <a:pt x="94" y="92"/>
                    <a:pt x="86" y="114"/>
                    <a:pt x="78" y="130"/>
                  </a:cubicBezTo>
                  <a:cubicBezTo>
                    <a:pt x="76" y="134"/>
                    <a:pt x="75" y="134"/>
                    <a:pt x="76" y="132"/>
                  </a:cubicBezTo>
                  <a:cubicBezTo>
                    <a:pt x="54" y="138"/>
                    <a:pt x="39" y="147"/>
                    <a:pt x="39" y="15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5" y="266"/>
                    <a:pt x="33" y="271"/>
                    <a:pt x="33" y="276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94"/>
                    <a:pt x="37" y="300"/>
                    <a:pt x="44" y="306"/>
                  </a:cubicBezTo>
                  <a:cubicBezTo>
                    <a:pt x="18" y="318"/>
                    <a:pt x="0" y="337"/>
                    <a:pt x="0" y="363"/>
                  </a:cubicBezTo>
                  <a:cubicBezTo>
                    <a:pt x="0" y="364"/>
                    <a:pt x="1" y="365"/>
                    <a:pt x="1" y="36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0" y="783"/>
                    <a:pt x="73" y="811"/>
                    <a:pt x="146" y="811"/>
                  </a:cubicBezTo>
                  <a:cubicBezTo>
                    <a:pt x="218" y="811"/>
                    <a:pt x="291" y="783"/>
                    <a:pt x="291" y="722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1" y="363"/>
                    <a:pt x="291" y="363"/>
                    <a:pt x="291" y="363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6" name="Oval 5">
              <a:extLst>
                <a:ext uri="{FF2B5EF4-FFF2-40B4-BE49-F238E27FC236}">
                  <a16:creationId xmlns:a16="http://schemas.microsoft.com/office/drawing/2014/main" id="{D2469243-0F63-4B24-BC14-0F1EFA47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868"/>
              <a:ext cx="349" cy="124"/>
            </a:xfrm>
            <a:prstGeom prst="ellipse">
              <a:avLst/>
            </a:pr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47" name="Freeform 6">
              <a:extLst>
                <a:ext uri="{FF2B5EF4-FFF2-40B4-BE49-F238E27FC236}">
                  <a16:creationId xmlns:a16="http://schemas.microsoft.com/office/drawing/2014/main" id="{362DC477-D88B-41C1-AB7E-EA5442F3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21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8" name="Freeform 7">
              <a:extLst>
                <a:ext uri="{FF2B5EF4-FFF2-40B4-BE49-F238E27FC236}">
                  <a16:creationId xmlns:a16="http://schemas.microsoft.com/office/drawing/2014/main" id="{7BD0BD36-1493-45AA-8C30-637A1C9C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157"/>
              <a:ext cx="966" cy="1584"/>
            </a:xfrm>
            <a:custGeom>
              <a:avLst/>
              <a:gdLst>
                <a:gd name="T0" fmla="*/ 5345 w 291"/>
                <a:gd name="T1" fmla="*/ 3377 h 447"/>
                <a:gd name="T2" fmla="*/ 33 w 291"/>
                <a:gd name="T3" fmla="*/ 89 h 447"/>
                <a:gd name="T4" fmla="*/ 0 w 291"/>
                <a:gd name="T5" fmla="*/ 138 h 447"/>
                <a:gd name="T6" fmla="*/ 0 w 291"/>
                <a:gd name="T7" fmla="*/ 15936 h 447"/>
                <a:gd name="T8" fmla="*/ 5345 w 291"/>
                <a:gd name="T9" fmla="*/ 19890 h 447"/>
                <a:gd name="T10" fmla="*/ 10646 w 291"/>
                <a:gd name="T11" fmla="*/ 15936 h 447"/>
                <a:gd name="T12" fmla="*/ 10646 w 291"/>
                <a:gd name="T13" fmla="*/ 0 h 447"/>
                <a:gd name="T14" fmla="*/ 5345 w 291"/>
                <a:gd name="T15" fmla="*/ 3377 h 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447">
                  <a:moveTo>
                    <a:pt x="146" y="76"/>
                  </a:moveTo>
                  <a:cubicBezTo>
                    <a:pt x="75" y="76"/>
                    <a:pt x="3" y="53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19"/>
                    <a:pt x="73" y="447"/>
                    <a:pt x="146" y="447"/>
                  </a:cubicBezTo>
                  <a:cubicBezTo>
                    <a:pt x="218" y="447"/>
                    <a:pt x="291" y="419"/>
                    <a:pt x="291" y="358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53"/>
                    <a:pt x="218" y="76"/>
                    <a:pt x="146" y="76"/>
                  </a:cubicBezTo>
                  <a:close/>
                </a:path>
              </a:pathLst>
            </a:custGeom>
            <a:solidFill>
              <a:srgbClr val="BDD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9" name="Freeform 8">
              <a:extLst>
                <a:ext uri="{FF2B5EF4-FFF2-40B4-BE49-F238E27FC236}">
                  <a16:creationId xmlns:a16="http://schemas.microsoft.com/office/drawing/2014/main" id="{A13BF9D1-F8D4-4620-985E-B7E5532C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3230"/>
              <a:ext cx="637" cy="511"/>
            </a:xfrm>
            <a:custGeom>
              <a:avLst/>
              <a:gdLst>
                <a:gd name="T0" fmla="*/ 6506 w 192"/>
                <a:gd name="T1" fmla="*/ 806 h 144"/>
                <a:gd name="T2" fmla="*/ 7010 w 192"/>
                <a:gd name="T3" fmla="*/ 0 h 144"/>
                <a:gd name="T4" fmla="*/ 7010 w 192"/>
                <a:gd name="T5" fmla="*/ 2417 h 144"/>
                <a:gd name="T6" fmla="*/ 5152 w 192"/>
                <a:gd name="T7" fmla="*/ 5316 h 144"/>
                <a:gd name="T8" fmla="*/ 0 w 192"/>
                <a:gd name="T9" fmla="*/ 5994 h 144"/>
                <a:gd name="T10" fmla="*/ 5736 w 192"/>
                <a:gd name="T11" fmla="*/ 3350 h 144"/>
                <a:gd name="T12" fmla="*/ 6506 w 192"/>
                <a:gd name="T13" fmla="*/ 806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44">
                  <a:moveTo>
                    <a:pt x="178" y="18"/>
                  </a:moveTo>
                  <a:cubicBezTo>
                    <a:pt x="185" y="8"/>
                    <a:pt x="189" y="5"/>
                    <a:pt x="192" y="0"/>
                  </a:cubicBezTo>
                  <a:cubicBezTo>
                    <a:pt x="192" y="25"/>
                    <a:pt x="192" y="45"/>
                    <a:pt x="192" y="54"/>
                  </a:cubicBezTo>
                  <a:cubicBezTo>
                    <a:pt x="192" y="76"/>
                    <a:pt x="178" y="105"/>
                    <a:pt x="141" y="119"/>
                  </a:cubicBezTo>
                  <a:cubicBezTo>
                    <a:pt x="104" y="134"/>
                    <a:pt x="45" y="144"/>
                    <a:pt x="0" y="134"/>
                  </a:cubicBezTo>
                  <a:cubicBezTo>
                    <a:pt x="51" y="134"/>
                    <a:pt x="131" y="116"/>
                    <a:pt x="157" y="75"/>
                  </a:cubicBezTo>
                  <a:cubicBezTo>
                    <a:pt x="166" y="61"/>
                    <a:pt x="173" y="41"/>
                    <a:pt x="178" y="18"/>
                  </a:cubicBezTo>
                  <a:close/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0" name="Freeform 9">
              <a:extLst>
                <a:ext uri="{FF2B5EF4-FFF2-40B4-BE49-F238E27FC236}">
                  <a16:creationId xmlns:a16="http://schemas.microsoft.com/office/drawing/2014/main" id="{5BDB978A-4EBA-486A-8A79-3843CFD74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422"/>
              <a:ext cx="169" cy="230"/>
            </a:xfrm>
            <a:custGeom>
              <a:avLst/>
              <a:gdLst>
                <a:gd name="T0" fmla="*/ 0 w 51"/>
                <a:gd name="T1" fmla="*/ 2880 h 65"/>
                <a:gd name="T2" fmla="*/ 1856 w 51"/>
                <a:gd name="T3" fmla="*/ 0 h 65"/>
                <a:gd name="T4" fmla="*/ 0 w 51"/>
                <a:gd name="T5" fmla="*/ 288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65">
                  <a:moveTo>
                    <a:pt x="0" y="65"/>
                  </a:moveTo>
                  <a:cubicBezTo>
                    <a:pt x="37" y="51"/>
                    <a:pt x="51" y="22"/>
                    <a:pt x="51" y="0"/>
                  </a:cubicBezTo>
                  <a:cubicBezTo>
                    <a:pt x="49" y="11"/>
                    <a:pt x="20" y="61"/>
                    <a:pt x="0" y="65"/>
                  </a:cubicBezTo>
                  <a:close/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1" name="Freeform 10">
              <a:extLst>
                <a:ext uri="{FF2B5EF4-FFF2-40B4-BE49-F238E27FC236}">
                  <a16:creationId xmlns:a16="http://schemas.microsoft.com/office/drawing/2014/main" id="{156B084D-7035-4751-9906-54CF21F2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3255"/>
              <a:ext cx="63" cy="298"/>
            </a:xfrm>
            <a:custGeom>
              <a:avLst/>
              <a:gdLst>
                <a:gd name="T0" fmla="*/ 693 w 19"/>
                <a:gd name="T1" fmla="*/ 2228 h 84"/>
                <a:gd name="T2" fmla="*/ 693 w 19"/>
                <a:gd name="T3" fmla="*/ 0 h 84"/>
                <a:gd name="T4" fmla="*/ 0 w 19"/>
                <a:gd name="T5" fmla="*/ 3750 h 84"/>
                <a:gd name="T6" fmla="*/ 474 w 19"/>
                <a:gd name="T7" fmla="*/ 2909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4">
                  <a:moveTo>
                    <a:pt x="19" y="5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8" y="56"/>
                    <a:pt x="0" y="84"/>
                  </a:cubicBezTo>
                  <a:cubicBezTo>
                    <a:pt x="13" y="65"/>
                    <a:pt x="13" y="65"/>
                    <a:pt x="13" y="65"/>
                  </a:cubicBezTo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2" name="Freeform 11">
              <a:extLst>
                <a:ext uri="{FF2B5EF4-FFF2-40B4-BE49-F238E27FC236}">
                  <a16:creationId xmlns:a16="http://schemas.microsoft.com/office/drawing/2014/main" id="{7D9D2241-D970-4FA6-9103-31EE1FDA8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276"/>
              <a:ext cx="425" cy="415"/>
            </a:xfrm>
            <a:custGeom>
              <a:avLst/>
              <a:gdLst>
                <a:gd name="T0" fmla="*/ 0 w 128"/>
                <a:gd name="T1" fmla="*/ 1734 h 117"/>
                <a:gd name="T2" fmla="*/ 4685 w 128"/>
                <a:gd name="T3" fmla="*/ 0 h 117"/>
                <a:gd name="T4" fmla="*/ 3692 w 128"/>
                <a:gd name="T5" fmla="*/ 3788 h 117"/>
                <a:gd name="T6" fmla="*/ 442 w 128"/>
                <a:gd name="T7" fmla="*/ 5221 h 117"/>
                <a:gd name="T8" fmla="*/ 442 w 128"/>
                <a:gd name="T9" fmla="*/ 5083 h 117"/>
                <a:gd name="T10" fmla="*/ 1687 w 128"/>
                <a:gd name="T11" fmla="*/ 3295 h 117"/>
                <a:gd name="T12" fmla="*/ 0 w 128"/>
                <a:gd name="T13" fmla="*/ 1734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17">
                  <a:moveTo>
                    <a:pt x="0" y="39"/>
                  </a:moveTo>
                  <a:cubicBezTo>
                    <a:pt x="11" y="41"/>
                    <a:pt x="97" y="37"/>
                    <a:pt x="128" y="0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34" y="106"/>
                    <a:pt x="49" y="97"/>
                    <a:pt x="46" y="74"/>
                  </a:cubicBezTo>
                  <a:cubicBezTo>
                    <a:pt x="44" y="50"/>
                    <a:pt x="14" y="40"/>
                    <a:pt x="0" y="39"/>
                  </a:cubicBezTo>
                  <a:close/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3" name="Freeform 12">
              <a:extLst>
                <a:ext uri="{FF2B5EF4-FFF2-40B4-BE49-F238E27FC236}">
                  <a16:creationId xmlns:a16="http://schemas.microsoft.com/office/drawing/2014/main" id="{B6E867EF-BD27-4B2B-9333-F677F9C0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928"/>
              <a:ext cx="581" cy="577"/>
            </a:xfrm>
            <a:custGeom>
              <a:avLst/>
              <a:gdLst>
                <a:gd name="T0" fmla="*/ 1321 w 175"/>
                <a:gd name="T1" fmla="*/ 2166 h 163"/>
                <a:gd name="T2" fmla="*/ 0 w 175"/>
                <a:gd name="T3" fmla="*/ 6305 h 163"/>
                <a:gd name="T4" fmla="*/ 3217 w 175"/>
                <a:gd name="T5" fmla="*/ 7232 h 163"/>
                <a:gd name="T6" fmla="*/ 6404 w 175"/>
                <a:gd name="T7" fmla="*/ 6305 h 163"/>
                <a:gd name="T8" fmla="*/ 5083 w 175"/>
                <a:gd name="T9" fmla="*/ 2081 h 163"/>
                <a:gd name="T10" fmla="*/ 5126 w 175"/>
                <a:gd name="T11" fmla="*/ 0 h 163"/>
                <a:gd name="T12" fmla="*/ 3217 w 175"/>
                <a:gd name="T13" fmla="*/ 804 h 163"/>
                <a:gd name="T14" fmla="*/ 1278 w 175"/>
                <a:gd name="T15" fmla="*/ 0 h 163"/>
                <a:gd name="T16" fmla="*/ 1321 w 175"/>
                <a:gd name="T17" fmla="*/ 2166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" h="163">
                  <a:moveTo>
                    <a:pt x="36" y="49"/>
                  </a:moveTo>
                  <a:cubicBezTo>
                    <a:pt x="36" y="105"/>
                    <a:pt x="0" y="142"/>
                    <a:pt x="0" y="142"/>
                  </a:cubicBezTo>
                  <a:cubicBezTo>
                    <a:pt x="0" y="153"/>
                    <a:pt x="39" y="163"/>
                    <a:pt x="88" y="163"/>
                  </a:cubicBezTo>
                  <a:cubicBezTo>
                    <a:pt x="136" y="163"/>
                    <a:pt x="175" y="153"/>
                    <a:pt x="175" y="142"/>
                  </a:cubicBezTo>
                  <a:cubicBezTo>
                    <a:pt x="175" y="142"/>
                    <a:pt x="139" y="102"/>
                    <a:pt x="139" y="47"/>
                  </a:cubicBezTo>
                  <a:cubicBezTo>
                    <a:pt x="139" y="18"/>
                    <a:pt x="140" y="0"/>
                    <a:pt x="140" y="0"/>
                  </a:cubicBezTo>
                  <a:cubicBezTo>
                    <a:pt x="140" y="10"/>
                    <a:pt x="116" y="18"/>
                    <a:pt x="88" y="18"/>
                  </a:cubicBezTo>
                  <a:cubicBezTo>
                    <a:pt x="59" y="18"/>
                    <a:pt x="35" y="10"/>
                    <a:pt x="35" y="0"/>
                  </a:cubicBezTo>
                  <a:cubicBezTo>
                    <a:pt x="35" y="0"/>
                    <a:pt x="36" y="21"/>
                    <a:pt x="36" y="49"/>
                  </a:cubicBezTo>
                  <a:close/>
                </a:path>
              </a:pathLst>
            </a:custGeom>
            <a:solidFill>
              <a:srgbClr val="F2C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4" name="Freeform 13">
              <a:extLst>
                <a:ext uri="{FF2B5EF4-FFF2-40B4-BE49-F238E27FC236}">
                  <a16:creationId xmlns:a16="http://schemas.microsoft.com/office/drawing/2014/main" id="{593630B9-25AF-4802-B9B6-759CD0F5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335"/>
              <a:ext cx="711" cy="216"/>
            </a:xfrm>
            <a:custGeom>
              <a:avLst/>
              <a:gdLst>
                <a:gd name="T0" fmla="*/ 6459 w 214"/>
                <a:gd name="T1" fmla="*/ 50 h 61"/>
                <a:gd name="T2" fmla="*/ 7120 w 214"/>
                <a:gd name="T3" fmla="*/ 1204 h 61"/>
                <a:gd name="T4" fmla="*/ 3930 w 214"/>
                <a:gd name="T5" fmla="*/ 2132 h 61"/>
                <a:gd name="T6" fmla="*/ 694 w 214"/>
                <a:gd name="T7" fmla="*/ 1204 h 61"/>
                <a:gd name="T8" fmla="*/ 1359 w 214"/>
                <a:gd name="T9" fmla="*/ 0 h 61"/>
                <a:gd name="T10" fmla="*/ 0 w 214"/>
                <a:gd name="T11" fmla="*/ 1204 h 61"/>
                <a:gd name="T12" fmla="*/ 3930 w 214"/>
                <a:gd name="T13" fmla="*/ 2709 h 61"/>
                <a:gd name="T14" fmla="*/ 7848 w 214"/>
                <a:gd name="T15" fmla="*/ 1204 h 61"/>
                <a:gd name="T16" fmla="*/ 6459 w 214"/>
                <a:gd name="T17" fmla="*/ 5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61">
                  <a:moveTo>
                    <a:pt x="176" y="1"/>
                  </a:moveTo>
                  <a:cubicBezTo>
                    <a:pt x="185" y="17"/>
                    <a:pt x="194" y="27"/>
                    <a:pt x="194" y="27"/>
                  </a:cubicBezTo>
                  <a:cubicBezTo>
                    <a:pt x="194" y="38"/>
                    <a:pt x="155" y="48"/>
                    <a:pt x="107" y="48"/>
                  </a:cubicBezTo>
                  <a:cubicBezTo>
                    <a:pt x="58" y="48"/>
                    <a:pt x="19" y="38"/>
                    <a:pt x="19" y="27"/>
                  </a:cubicBezTo>
                  <a:cubicBezTo>
                    <a:pt x="19" y="27"/>
                    <a:pt x="28" y="17"/>
                    <a:pt x="37" y="0"/>
                  </a:cubicBezTo>
                  <a:cubicBezTo>
                    <a:pt x="15" y="6"/>
                    <a:pt x="0" y="15"/>
                    <a:pt x="0" y="27"/>
                  </a:cubicBezTo>
                  <a:cubicBezTo>
                    <a:pt x="0" y="50"/>
                    <a:pt x="53" y="61"/>
                    <a:pt x="107" y="61"/>
                  </a:cubicBezTo>
                  <a:cubicBezTo>
                    <a:pt x="160" y="61"/>
                    <a:pt x="214" y="50"/>
                    <a:pt x="214" y="27"/>
                  </a:cubicBezTo>
                  <a:cubicBezTo>
                    <a:pt x="214" y="15"/>
                    <a:pt x="199" y="6"/>
                    <a:pt x="176" y="1"/>
                  </a:cubicBezTo>
                  <a:close/>
                </a:path>
              </a:pathLst>
            </a:cu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5" name="Freeform 14">
              <a:extLst>
                <a:ext uri="{FF2B5EF4-FFF2-40B4-BE49-F238E27FC236}">
                  <a16:creationId xmlns:a16="http://schemas.microsoft.com/office/drawing/2014/main" id="{7F1A89E8-ED3A-46F0-8B8A-12B684D1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796"/>
              <a:ext cx="747" cy="188"/>
            </a:xfrm>
            <a:custGeom>
              <a:avLst/>
              <a:gdLst>
                <a:gd name="T0" fmla="*/ 8048 w 225"/>
                <a:gd name="T1" fmla="*/ 0 h 53"/>
                <a:gd name="T2" fmla="*/ 8048 w 225"/>
                <a:gd name="T3" fmla="*/ 628 h 53"/>
                <a:gd name="T4" fmla="*/ 4133 w 225"/>
                <a:gd name="T5" fmla="*/ 2139 h 53"/>
                <a:gd name="T6" fmla="*/ 219 w 225"/>
                <a:gd name="T7" fmla="*/ 628 h 53"/>
                <a:gd name="T8" fmla="*/ 219 w 225"/>
                <a:gd name="T9" fmla="*/ 0 h 53"/>
                <a:gd name="T10" fmla="*/ 0 w 225"/>
                <a:gd name="T11" fmla="*/ 628 h 53"/>
                <a:gd name="T12" fmla="*/ 4133 w 225"/>
                <a:gd name="T13" fmla="*/ 2366 h 53"/>
                <a:gd name="T14" fmla="*/ 8234 w 225"/>
                <a:gd name="T15" fmla="*/ 628 h 53"/>
                <a:gd name="T16" fmla="*/ 8048 w 225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53">
                  <a:moveTo>
                    <a:pt x="220" y="0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20" y="37"/>
                    <a:pt x="166" y="48"/>
                    <a:pt x="113" y="48"/>
                  </a:cubicBezTo>
                  <a:cubicBezTo>
                    <a:pt x="59" y="48"/>
                    <a:pt x="6" y="37"/>
                    <a:pt x="6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43"/>
                    <a:pt x="58" y="53"/>
                    <a:pt x="113" y="53"/>
                  </a:cubicBezTo>
                  <a:cubicBezTo>
                    <a:pt x="167" y="53"/>
                    <a:pt x="225" y="43"/>
                    <a:pt x="225" y="14"/>
                  </a:cubicBezTo>
                  <a:cubicBezTo>
                    <a:pt x="225" y="9"/>
                    <a:pt x="223" y="4"/>
                    <a:pt x="220" y="0"/>
                  </a:cubicBezTo>
                  <a:close/>
                </a:path>
              </a:pathLst>
            </a:cu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6" name="Freeform 15">
              <a:extLst>
                <a:ext uri="{FF2B5EF4-FFF2-40B4-BE49-F238E27FC236}">
                  <a16:creationId xmlns:a16="http://schemas.microsoft.com/office/drawing/2014/main" id="{FB26CC51-9AEB-42D8-85E5-D0A13C4CE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845"/>
              <a:ext cx="747" cy="177"/>
            </a:xfrm>
            <a:custGeom>
              <a:avLst/>
              <a:gdLst>
                <a:gd name="T0" fmla="*/ 0 w 225"/>
                <a:gd name="T1" fmla="*/ 489 h 50"/>
                <a:gd name="T2" fmla="*/ 4133 w 225"/>
                <a:gd name="T3" fmla="*/ 2220 h 50"/>
                <a:gd name="T4" fmla="*/ 8234 w 225"/>
                <a:gd name="T5" fmla="*/ 489 h 50"/>
                <a:gd name="T6" fmla="*/ 8234 w 225"/>
                <a:gd name="T7" fmla="*/ 0 h 50"/>
                <a:gd name="T8" fmla="*/ 4133 w 225"/>
                <a:gd name="T9" fmla="*/ 1731 h 50"/>
                <a:gd name="T10" fmla="*/ 0 w 225"/>
                <a:gd name="T11" fmla="*/ 0 h 50"/>
                <a:gd name="T12" fmla="*/ 0 w 225"/>
                <a:gd name="T13" fmla="*/ 489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50">
                  <a:moveTo>
                    <a:pt x="0" y="11"/>
                  </a:moveTo>
                  <a:cubicBezTo>
                    <a:pt x="0" y="39"/>
                    <a:pt x="58" y="50"/>
                    <a:pt x="113" y="50"/>
                  </a:cubicBezTo>
                  <a:cubicBezTo>
                    <a:pt x="167" y="50"/>
                    <a:pt x="225" y="39"/>
                    <a:pt x="225" y="1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9"/>
                    <a:pt x="167" y="39"/>
                    <a:pt x="113" y="39"/>
                  </a:cubicBezTo>
                  <a:cubicBezTo>
                    <a:pt x="58" y="39"/>
                    <a:pt x="0" y="29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29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7" name="Freeform 16">
              <a:extLst>
                <a:ext uri="{FF2B5EF4-FFF2-40B4-BE49-F238E27FC236}">
                  <a16:creationId xmlns:a16="http://schemas.microsoft.com/office/drawing/2014/main" id="{E1B09C54-8926-421A-81F0-F192F04B0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955"/>
              <a:ext cx="664" cy="266"/>
            </a:xfrm>
            <a:custGeom>
              <a:avLst/>
              <a:gdLst>
                <a:gd name="T0" fmla="*/ 0 w 200"/>
                <a:gd name="T1" fmla="*/ 0 h 75"/>
                <a:gd name="T2" fmla="*/ 0 w 200"/>
                <a:gd name="T3" fmla="*/ 929 h 75"/>
                <a:gd name="T4" fmla="*/ 3659 w 200"/>
                <a:gd name="T5" fmla="*/ 3345 h 75"/>
                <a:gd name="T6" fmla="*/ 7317 w 200"/>
                <a:gd name="T7" fmla="*/ 929 h 75"/>
                <a:gd name="T8" fmla="*/ 7317 w 200"/>
                <a:gd name="T9" fmla="*/ 0 h 75"/>
                <a:gd name="T10" fmla="*/ 3659 w 200"/>
                <a:gd name="T11" fmla="*/ 844 h 75"/>
                <a:gd name="T12" fmla="*/ 0 w 200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75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58"/>
                    <a:pt x="50" y="75"/>
                    <a:pt x="100" y="75"/>
                  </a:cubicBezTo>
                  <a:cubicBezTo>
                    <a:pt x="149" y="75"/>
                    <a:pt x="200" y="58"/>
                    <a:pt x="200" y="2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80" y="13"/>
                    <a:pt x="139" y="19"/>
                    <a:pt x="100" y="19"/>
                  </a:cubicBezTo>
                  <a:cubicBezTo>
                    <a:pt x="60" y="19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BDD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8" name="Freeform 17">
              <a:extLst>
                <a:ext uri="{FF2B5EF4-FFF2-40B4-BE49-F238E27FC236}">
                  <a16:creationId xmlns:a16="http://schemas.microsoft.com/office/drawing/2014/main" id="{E83BC084-D55F-49D5-968B-0B96155CD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431"/>
              <a:ext cx="711" cy="535"/>
            </a:xfrm>
            <a:custGeom>
              <a:avLst/>
              <a:gdLst>
                <a:gd name="T0" fmla="*/ 7848 w 214"/>
                <a:gd name="T1" fmla="*/ 5208 h 151"/>
                <a:gd name="T2" fmla="*/ 3930 w 214"/>
                <a:gd name="T3" fmla="*/ 6718 h 151"/>
                <a:gd name="T4" fmla="*/ 0 w 214"/>
                <a:gd name="T5" fmla="*/ 5208 h 151"/>
                <a:gd name="T6" fmla="*/ 0 w 214"/>
                <a:gd name="T7" fmla="*/ 0 h 151"/>
                <a:gd name="T8" fmla="*/ 3930 w 214"/>
                <a:gd name="T9" fmla="*/ 1506 h 151"/>
                <a:gd name="T10" fmla="*/ 7848 w 214"/>
                <a:gd name="T11" fmla="*/ 0 h 151"/>
                <a:gd name="T12" fmla="*/ 7848 w 214"/>
                <a:gd name="T13" fmla="*/ 5208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151">
                  <a:moveTo>
                    <a:pt x="214" y="117"/>
                  </a:moveTo>
                  <a:cubicBezTo>
                    <a:pt x="214" y="140"/>
                    <a:pt x="160" y="151"/>
                    <a:pt x="107" y="151"/>
                  </a:cubicBezTo>
                  <a:cubicBezTo>
                    <a:pt x="53" y="151"/>
                    <a:pt x="0" y="140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53" y="34"/>
                    <a:pt x="107" y="34"/>
                  </a:cubicBezTo>
                  <a:cubicBezTo>
                    <a:pt x="160" y="34"/>
                    <a:pt x="214" y="23"/>
                    <a:pt x="214" y="0"/>
                  </a:cubicBezTo>
                  <a:lnTo>
                    <a:pt x="214" y="117"/>
                  </a:lnTo>
                  <a:close/>
                </a:path>
              </a:pathLst>
            </a:custGeom>
            <a:solidFill>
              <a:srgbClr val="F5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9" name="Freeform 18">
              <a:extLst>
                <a:ext uri="{FF2B5EF4-FFF2-40B4-BE49-F238E27FC236}">
                  <a16:creationId xmlns:a16="http://schemas.microsoft.com/office/drawing/2014/main" id="{4FF8E60D-A403-40D0-9864-231B9B52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952"/>
              <a:ext cx="966" cy="474"/>
            </a:xfrm>
            <a:custGeom>
              <a:avLst/>
              <a:gdLst>
                <a:gd name="T0" fmla="*/ 9036 w 291"/>
                <a:gd name="T1" fmla="*/ 0 h 134"/>
                <a:gd name="T2" fmla="*/ 8926 w 291"/>
                <a:gd name="T3" fmla="*/ 88 h 134"/>
                <a:gd name="T4" fmla="*/ 9003 w 291"/>
                <a:gd name="T5" fmla="*/ 50 h 134"/>
                <a:gd name="T6" fmla="*/ 9003 w 291"/>
                <a:gd name="T7" fmla="*/ 976 h 134"/>
                <a:gd name="T8" fmla="*/ 5345 w 291"/>
                <a:gd name="T9" fmla="*/ 3368 h 134"/>
                <a:gd name="T10" fmla="*/ 1686 w 291"/>
                <a:gd name="T11" fmla="*/ 976 h 134"/>
                <a:gd name="T12" fmla="*/ 1686 w 291"/>
                <a:gd name="T13" fmla="*/ 50 h 134"/>
                <a:gd name="T14" fmla="*/ 1720 w 291"/>
                <a:gd name="T15" fmla="*/ 88 h 134"/>
                <a:gd name="T16" fmla="*/ 1610 w 291"/>
                <a:gd name="T17" fmla="*/ 0 h 134"/>
                <a:gd name="T18" fmla="*/ 0 w 291"/>
                <a:gd name="T19" fmla="*/ 2529 h 134"/>
                <a:gd name="T20" fmla="*/ 5345 w 291"/>
                <a:gd name="T21" fmla="*/ 5932 h 134"/>
                <a:gd name="T22" fmla="*/ 10646 w 291"/>
                <a:gd name="T23" fmla="*/ 2529 h 134"/>
                <a:gd name="T24" fmla="*/ 9036 w 291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134">
                  <a:moveTo>
                    <a:pt x="247" y="0"/>
                  </a:moveTo>
                  <a:cubicBezTo>
                    <a:pt x="246" y="0"/>
                    <a:pt x="245" y="1"/>
                    <a:pt x="244" y="2"/>
                  </a:cubicBezTo>
                  <a:cubicBezTo>
                    <a:pt x="244" y="1"/>
                    <a:pt x="245" y="1"/>
                    <a:pt x="246" y="1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59"/>
                    <a:pt x="195" y="76"/>
                    <a:pt x="146" y="76"/>
                  </a:cubicBezTo>
                  <a:cubicBezTo>
                    <a:pt x="96" y="76"/>
                    <a:pt x="46" y="59"/>
                    <a:pt x="46" y="2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2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18" y="12"/>
                    <a:pt x="0" y="31"/>
                    <a:pt x="0" y="57"/>
                  </a:cubicBezTo>
                  <a:cubicBezTo>
                    <a:pt x="0" y="111"/>
                    <a:pt x="73" y="134"/>
                    <a:pt x="146" y="134"/>
                  </a:cubicBezTo>
                  <a:cubicBezTo>
                    <a:pt x="218" y="134"/>
                    <a:pt x="291" y="111"/>
                    <a:pt x="291" y="57"/>
                  </a:cubicBezTo>
                  <a:cubicBezTo>
                    <a:pt x="291" y="31"/>
                    <a:pt x="273" y="12"/>
                    <a:pt x="247" y="0"/>
                  </a:cubicBezTo>
                  <a:close/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0" name="Freeform 19">
              <a:extLst>
                <a:ext uri="{FF2B5EF4-FFF2-40B4-BE49-F238E27FC236}">
                  <a16:creationId xmlns:a16="http://schemas.microsoft.com/office/drawing/2014/main" id="{876559DF-5E33-4DD5-9B85-C2417F02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402"/>
              <a:ext cx="963" cy="995"/>
            </a:xfrm>
            <a:custGeom>
              <a:avLst/>
              <a:gdLst>
                <a:gd name="T0" fmla="*/ 10620 w 290"/>
                <a:gd name="T1" fmla="*/ 8927 h 281"/>
                <a:gd name="T2" fmla="*/ 10620 w 290"/>
                <a:gd name="T3" fmla="*/ 0 h 281"/>
                <a:gd name="T4" fmla="*/ 10620 w 290"/>
                <a:gd name="T5" fmla="*/ 50 h 281"/>
                <a:gd name="T6" fmla="*/ 5316 w 290"/>
                <a:gd name="T7" fmla="*/ 2847 h 281"/>
                <a:gd name="T8" fmla="*/ 0 w 290"/>
                <a:gd name="T9" fmla="*/ 50 h 281"/>
                <a:gd name="T10" fmla="*/ 0 w 290"/>
                <a:gd name="T11" fmla="*/ 8966 h 281"/>
                <a:gd name="T12" fmla="*/ 5316 w 290"/>
                <a:gd name="T13" fmla="*/ 12475 h 281"/>
                <a:gd name="T14" fmla="*/ 10620 w 290"/>
                <a:gd name="T15" fmla="*/ 8966 h 281"/>
                <a:gd name="T16" fmla="*/ 10620 w 290"/>
                <a:gd name="T17" fmla="*/ 8927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281">
                  <a:moveTo>
                    <a:pt x="290" y="201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44"/>
                    <a:pt x="217" y="64"/>
                    <a:pt x="145" y="64"/>
                  </a:cubicBezTo>
                  <a:cubicBezTo>
                    <a:pt x="72" y="64"/>
                    <a:pt x="0" y="44"/>
                    <a:pt x="0" y="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57"/>
                    <a:pt x="72" y="281"/>
                    <a:pt x="145" y="281"/>
                  </a:cubicBezTo>
                  <a:cubicBezTo>
                    <a:pt x="217" y="281"/>
                    <a:pt x="290" y="257"/>
                    <a:pt x="290" y="202"/>
                  </a:cubicBezTo>
                  <a:lnTo>
                    <a:pt x="290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1" name="Freeform 20">
              <a:extLst>
                <a:ext uri="{FF2B5EF4-FFF2-40B4-BE49-F238E27FC236}">
                  <a16:creationId xmlns:a16="http://schemas.microsoft.com/office/drawing/2014/main" id="{9540BEAA-6FF0-4787-82F4-12EB267F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2472"/>
              <a:ext cx="637" cy="928"/>
            </a:xfrm>
            <a:custGeom>
              <a:avLst/>
              <a:gdLst>
                <a:gd name="T0" fmla="*/ 7010 w 192"/>
                <a:gd name="T1" fmla="*/ 0 h 262"/>
                <a:gd name="T2" fmla="*/ 7010 w 192"/>
                <a:gd name="T3" fmla="*/ 7601 h 262"/>
                <a:gd name="T4" fmla="*/ 5152 w 192"/>
                <a:gd name="T5" fmla="*/ 10527 h 262"/>
                <a:gd name="T6" fmla="*/ 0 w 192"/>
                <a:gd name="T7" fmla="*/ 11203 h 262"/>
                <a:gd name="T8" fmla="*/ 5736 w 192"/>
                <a:gd name="T9" fmla="*/ 8582 h 262"/>
                <a:gd name="T10" fmla="*/ 7010 w 192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62">
                  <a:moveTo>
                    <a:pt x="192" y="0"/>
                  </a:moveTo>
                  <a:cubicBezTo>
                    <a:pt x="192" y="42"/>
                    <a:pt x="192" y="149"/>
                    <a:pt x="192" y="171"/>
                  </a:cubicBezTo>
                  <a:cubicBezTo>
                    <a:pt x="192" y="194"/>
                    <a:pt x="178" y="222"/>
                    <a:pt x="141" y="237"/>
                  </a:cubicBezTo>
                  <a:cubicBezTo>
                    <a:pt x="104" y="252"/>
                    <a:pt x="45" y="262"/>
                    <a:pt x="0" y="252"/>
                  </a:cubicBezTo>
                  <a:cubicBezTo>
                    <a:pt x="51" y="252"/>
                    <a:pt x="131" y="234"/>
                    <a:pt x="157" y="193"/>
                  </a:cubicBezTo>
                  <a:cubicBezTo>
                    <a:pt x="184" y="151"/>
                    <a:pt x="191" y="55"/>
                    <a:pt x="192" y="0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2" name="Freeform 21">
              <a:extLst>
                <a:ext uri="{FF2B5EF4-FFF2-40B4-BE49-F238E27FC236}">
                  <a16:creationId xmlns:a16="http://schemas.microsoft.com/office/drawing/2014/main" id="{7A7E6C36-5CA8-4269-A1C5-D9089578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078"/>
              <a:ext cx="169" cy="234"/>
            </a:xfrm>
            <a:custGeom>
              <a:avLst/>
              <a:gdLst>
                <a:gd name="T0" fmla="*/ 0 w 51"/>
                <a:gd name="T1" fmla="*/ 2943 h 66"/>
                <a:gd name="T2" fmla="*/ 1856 w 51"/>
                <a:gd name="T3" fmla="*/ 0 h 66"/>
                <a:gd name="T4" fmla="*/ 0 w 51"/>
                <a:gd name="T5" fmla="*/ 2943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66">
                  <a:moveTo>
                    <a:pt x="0" y="66"/>
                  </a:moveTo>
                  <a:cubicBezTo>
                    <a:pt x="37" y="51"/>
                    <a:pt x="51" y="23"/>
                    <a:pt x="51" y="0"/>
                  </a:cubicBezTo>
                  <a:cubicBezTo>
                    <a:pt x="49" y="11"/>
                    <a:pt x="20" y="62"/>
                    <a:pt x="0" y="66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3" name="Freeform 22">
              <a:extLst>
                <a:ext uri="{FF2B5EF4-FFF2-40B4-BE49-F238E27FC236}">
                  <a16:creationId xmlns:a16="http://schemas.microsoft.com/office/drawing/2014/main" id="{7100903B-690E-4277-9E45-95BF9733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915"/>
              <a:ext cx="63" cy="298"/>
            </a:xfrm>
            <a:custGeom>
              <a:avLst/>
              <a:gdLst>
                <a:gd name="T0" fmla="*/ 693 w 19"/>
                <a:gd name="T1" fmla="*/ 2228 h 84"/>
                <a:gd name="T2" fmla="*/ 693 w 19"/>
                <a:gd name="T3" fmla="*/ 0 h 84"/>
                <a:gd name="T4" fmla="*/ 0 w 19"/>
                <a:gd name="T5" fmla="*/ 3750 h 84"/>
                <a:gd name="T6" fmla="*/ 474 w 19"/>
                <a:gd name="T7" fmla="*/ 2909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4">
                  <a:moveTo>
                    <a:pt x="19" y="5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8" y="55"/>
                    <a:pt x="0" y="84"/>
                  </a:cubicBezTo>
                  <a:cubicBezTo>
                    <a:pt x="13" y="65"/>
                    <a:pt x="13" y="65"/>
                    <a:pt x="13" y="65"/>
                  </a:cubicBezTo>
                </a:path>
              </a:pathLst>
            </a:cu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4" name="Freeform 23">
              <a:extLst>
                <a:ext uri="{FF2B5EF4-FFF2-40B4-BE49-F238E27FC236}">
                  <a16:creationId xmlns:a16="http://schemas.microsoft.com/office/drawing/2014/main" id="{A09D262A-0B03-49ED-9EEA-144280C2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497"/>
              <a:ext cx="53" cy="652"/>
            </a:xfrm>
            <a:custGeom>
              <a:avLst/>
              <a:gdLst>
                <a:gd name="T0" fmla="*/ 0 w 16"/>
                <a:gd name="T1" fmla="*/ 0 h 184"/>
                <a:gd name="T2" fmla="*/ 0 w 16"/>
                <a:gd name="T3" fmla="*/ 8185 h 184"/>
                <a:gd name="T4" fmla="*/ 583 w 16"/>
                <a:gd name="T5" fmla="*/ 755 h 184"/>
                <a:gd name="T6" fmla="*/ 0 w 1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4">
                  <a:moveTo>
                    <a:pt x="0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2" y="139"/>
                    <a:pt x="8" y="20"/>
                    <a:pt x="16" y="17"/>
                  </a:cubicBezTo>
                  <a:cubicBezTo>
                    <a:pt x="4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5" name="Freeform 24">
              <a:extLst>
                <a:ext uri="{FF2B5EF4-FFF2-40B4-BE49-F238E27FC236}">
                  <a16:creationId xmlns:a16="http://schemas.microsoft.com/office/drawing/2014/main" id="{AD8AE4CB-434F-4BF5-907E-CB4C50D0D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12"/>
              <a:ext cx="584" cy="351"/>
            </a:xfrm>
            <a:custGeom>
              <a:avLst/>
              <a:gdLst>
                <a:gd name="T0" fmla="*/ 1311 w 176"/>
                <a:gd name="T1" fmla="*/ 0 h 99"/>
                <a:gd name="T2" fmla="*/ 1311 w 176"/>
                <a:gd name="T3" fmla="*/ 3432 h 99"/>
                <a:gd name="T4" fmla="*/ 6431 w 176"/>
                <a:gd name="T5" fmla="*/ 2992 h 99"/>
                <a:gd name="T6" fmla="*/ 3182 w 176"/>
                <a:gd name="T7" fmla="*/ 2716 h 99"/>
                <a:gd name="T8" fmla="*/ 1387 w 176"/>
                <a:gd name="T9" fmla="*/ 5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99">
                  <a:moveTo>
                    <a:pt x="36" y="0"/>
                  </a:moveTo>
                  <a:cubicBezTo>
                    <a:pt x="7" y="20"/>
                    <a:pt x="0" y="51"/>
                    <a:pt x="36" y="77"/>
                  </a:cubicBezTo>
                  <a:cubicBezTo>
                    <a:pt x="68" y="99"/>
                    <a:pt x="158" y="93"/>
                    <a:pt x="176" y="67"/>
                  </a:cubicBezTo>
                  <a:cubicBezTo>
                    <a:pt x="149" y="65"/>
                    <a:pt x="117" y="71"/>
                    <a:pt x="87" y="61"/>
                  </a:cubicBezTo>
                  <a:cubicBezTo>
                    <a:pt x="60" y="52"/>
                    <a:pt x="34" y="25"/>
                    <a:pt x="38" y="1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6" name="Freeform 25">
              <a:extLst>
                <a:ext uri="{FF2B5EF4-FFF2-40B4-BE49-F238E27FC236}">
                  <a16:creationId xmlns:a16="http://schemas.microsoft.com/office/drawing/2014/main" id="{6C2DF177-1B3C-486C-BA63-09ED6066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2097"/>
              <a:ext cx="302" cy="209"/>
            </a:xfrm>
            <a:custGeom>
              <a:avLst/>
              <a:gdLst>
                <a:gd name="T0" fmla="*/ 332 w 91"/>
                <a:gd name="T1" fmla="*/ 177 h 59"/>
                <a:gd name="T2" fmla="*/ 1135 w 91"/>
                <a:gd name="T3" fmla="*/ 2083 h 59"/>
                <a:gd name="T4" fmla="*/ 3325 w 91"/>
                <a:gd name="T5" fmla="*/ 2359 h 59"/>
                <a:gd name="T6" fmla="*/ 2114 w 91"/>
                <a:gd name="T7" fmla="*/ 1994 h 59"/>
                <a:gd name="T8" fmla="*/ 1211 w 91"/>
                <a:gd name="T9" fmla="*/ 1293 h 59"/>
                <a:gd name="T10" fmla="*/ 508 w 91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59">
                  <a:moveTo>
                    <a:pt x="9" y="4"/>
                  </a:moveTo>
                  <a:cubicBezTo>
                    <a:pt x="0" y="21"/>
                    <a:pt x="18" y="40"/>
                    <a:pt x="31" y="47"/>
                  </a:cubicBezTo>
                  <a:cubicBezTo>
                    <a:pt x="47" y="55"/>
                    <a:pt x="74" y="59"/>
                    <a:pt x="91" y="53"/>
                  </a:cubicBezTo>
                  <a:cubicBezTo>
                    <a:pt x="81" y="47"/>
                    <a:pt x="69" y="49"/>
                    <a:pt x="58" y="45"/>
                  </a:cubicBezTo>
                  <a:cubicBezTo>
                    <a:pt x="50" y="41"/>
                    <a:pt x="40" y="35"/>
                    <a:pt x="33" y="29"/>
                  </a:cubicBezTo>
                  <a:cubicBezTo>
                    <a:pt x="26" y="23"/>
                    <a:pt x="14" y="1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7" name="Freeform 26">
              <a:extLst>
                <a:ext uri="{FF2B5EF4-FFF2-40B4-BE49-F238E27FC236}">
                  <a16:creationId xmlns:a16="http://schemas.microsoft.com/office/drawing/2014/main" id="{A3A35EE1-30DC-4BFE-9A22-0C642EA6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980"/>
              <a:ext cx="564" cy="450"/>
            </a:xfrm>
            <a:custGeom>
              <a:avLst/>
              <a:gdLst>
                <a:gd name="T0" fmla="*/ 4678 w 170"/>
                <a:gd name="T1" fmla="*/ 89 h 127"/>
                <a:gd name="T2" fmla="*/ 5703 w 170"/>
                <a:gd name="T3" fmla="*/ 2937 h 127"/>
                <a:gd name="T4" fmla="*/ 0 w 170"/>
                <a:gd name="T5" fmla="*/ 5336 h 127"/>
                <a:gd name="T6" fmla="*/ 4203 w 170"/>
                <a:gd name="T7" fmla="*/ 3554 h 127"/>
                <a:gd name="T8" fmla="*/ 3467 w 170"/>
                <a:gd name="T9" fmla="*/ 2537 h 127"/>
                <a:gd name="T10" fmla="*/ 4525 w 170"/>
                <a:gd name="T11" fmla="*/ 1116 h 127"/>
                <a:gd name="T12" fmla="*/ 4525 w 170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127">
                  <a:moveTo>
                    <a:pt x="128" y="2"/>
                  </a:moveTo>
                  <a:cubicBezTo>
                    <a:pt x="141" y="8"/>
                    <a:pt x="170" y="34"/>
                    <a:pt x="156" y="66"/>
                  </a:cubicBezTo>
                  <a:cubicBezTo>
                    <a:pt x="141" y="99"/>
                    <a:pt x="80" y="127"/>
                    <a:pt x="0" y="120"/>
                  </a:cubicBezTo>
                  <a:cubicBezTo>
                    <a:pt x="23" y="118"/>
                    <a:pt x="90" y="117"/>
                    <a:pt x="115" y="80"/>
                  </a:cubicBezTo>
                  <a:cubicBezTo>
                    <a:pt x="141" y="44"/>
                    <a:pt x="95" y="57"/>
                    <a:pt x="95" y="57"/>
                  </a:cubicBezTo>
                  <a:cubicBezTo>
                    <a:pt x="119" y="45"/>
                    <a:pt x="122" y="36"/>
                    <a:pt x="124" y="25"/>
                  </a:cubicBezTo>
                  <a:cubicBezTo>
                    <a:pt x="125" y="15"/>
                    <a:pt x="124" y="0"/>
                    <a:pt x="124" y="0"/>
                  </a:cubicBezTo>
                </a:path>
              </a:pathLst>
            </a:custGeom>
            <a:solidFill>
              <a:srgbClr val="9D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8" name="Freeform 27">
              <a:extLst>
                <a:ext uri="{FF2B5EF4-FFF2-40B4-BE49-F238E27FC236}">
                  <a16:creationId xmlns:a16="http://schemas.microsoft.com/office/drawing/2014/main" id="{85140B47-A737-47D1-97DB-59DDC8C85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987"/>
              <a:ext cx="352" cy="411"/>
            </a:xfrm>
            <a:custGeom>
              <a:avLst/>
              <a:gdLst>
                <a:gd name="T0" fmla="*/ 2823 w 106"/>
                <a:gd name="T1" fmla="*/ 3164 h 116"/>
                <a:gd name="T2" fmla="*/ 2348 w 106"/>
                <a:gd name="T3" fmla="*/ 0 h 116"/>
                <a:gd name="T4" fmla="*/ 3374 w 106"/>
                <a:gd name="T5" fmla="*/ 2849 h 116"/>
                <a:gd name="T6" fmla="*/ 0 w 106"/>
                <a:gd name="T7" fmla="*/ 5159 h 116"/>
                <a:gd name="T8" fmla="*/ 2823 w 106"/>
                <a:gd name="T9" fmla="*/ 3164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6">
                  <a:moveTo>
                    <a:pt x="77" y="71"/>
                  </a:moveTo>
                  <a:cubicBezTo>
                    <a:pt x="99" y="44"/>
                    <a:pt x="78" y="5"/>
                    <a:pt x="64" y="0"/>
                  </a:cubicBezTo>
                  <a:cubicBezTo>
                    <a:pt x="77" y="6"/>
                    <a:pt x="106" y="32"/>
                    <a:pt x="92" y="64"/>
                  </a:cubicBezTo>
                  <a:cubicBezTo>
                    <a:pt x="81" y="87"/>
                    <a:pt x="47" y="108"/>
                    <a:pt x="0" y="116"/>
                  </a:cubicBezTo>
                  <a:cubicBezTo>
                    <a:pt x="25" y="109"/>
                    <a:pt x="61" y="93"/>
                    <a:pt x="77" y="71"/>
                  </a:cubicBezTo>
                  <a:close/>
                </a:path>
              </a:pathLst>
            </a:custGeom>
            <a:solidFill>
              <a:srgbClr val="4CA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9" name="Freeform 28">
              <a:extLst>
                <a:ext uri="{FF2B5EF4-FFF2-40B4-BE49-F238E27FC236}">
                  <a16:creationId xmlns:a16="http://schemas.microsoft.com/office/drawing/2014/main" id="{74395F42-D9EF-45EE-A1C1-C4C01FC8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1980"/>
              <a:ext cx="352" cy="230"/>
            </a:xfrm>
            <a:custGeom>
              <a:avLst/>
              <a:gdLst>
                <a:gd name="T0" fmla="*/ 917 w 106"/>
                <a:gd name="T1" fmla="*/ 626 h 65"/>
                <a:gd name="T2" fmla="*/ 3882 w 106"/>
                <a:gd name="T3" fmla="*/ 0 h 65"/>
                <a:gd name="T4" fmla="*/ 3739 w 106"/>
                <a:gd name="T5" fmla="*/ 1203 h 65"/>
                <a:gd name="T6" fmla="*/ 3298 w 106"/>
                <a:gd name="T7" fmla="*/ 1953 h 65"/>
                <a:gd name="T8" fmla="*/ 2052 w 106"/>
                <a:gd name="T9" fmla="*/ 2565 h 65"/>
                <a:gd name="T10" fmla="*/ 0 w 106"/>
                <a:gd name="T11" fmla="*/ 2703 h 65"/>
                <a:gd name="T12" fmla="*/ 1863 w 106"/>
                <a:gd name="T13" fmla="*/ 1904 h 65"/>
                <a:gd name="T14" fmla="*/ 993 w 106"/>
                <a:gd name="T15" fmla="*/ 715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65">
                  <a:moveTo>
                    <a:pt x="25" y="14"/>
                  </a:moveTo>
                  <a:cubicBezTo>
                    <a:pt x="52" y="14"/>
                    <a:pt x="81" y="11"/>
                    <a:pt x="106" y="0"/>
                  </a:cubicBezTo>
                  <a:cubicBezTo>
                    <a:pt x="106" y="7"/>
                    <a:pt x="106" y="21"/>
                    <a:pt x="102" y="27"/>
                  </a:cubicBezTo>
                  <a:cubicBezTo>
                    <a:pt x="99" y="33"/>
                    <a:pt x="96" y="40"/>
                    <a:pt x="90" y="44"/>
                  </a:cubicBezTo>
                  <a:cubicBezTo>
                    <a:pt x="81" y="51"/>
                    <a:pt x="68" y="55"/>
                    <a:pt x="56" y="58"/>
                  </a:cubicBezTo>
                  <a:cubicBezTo>
                    <a:pt x="42" y="61"/>
                    <a:pt x="16" y="65"/>
                    <a:pt x="0" y="61"/>
                  </a:cubicBezTo>
                  <a:cubicBezTo>
                    <a:pt x="14" y="58"/>
                    <a:pt x="42" y="56"/>
                    <a:pt x="51" y="43"/>
                  </a:cubicBezTo>
                  <a:cubicBezTo>
                    <a:pt x="59" y="33"/>
                    <a:pt x="43" y="18"/>
                    <a:pt x="27" y="16"/>
                  </a:cubicBezTo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0" name="Freeform 29">
              <a:extLst>
                <a:ext uri="{FF2B5EF4-FFF2-40B4-BE49-F238E27FC236}">
                  <a16:creationId xmlns:a16="http://schemas.microsoft.com/office/drawing/2014/main" id="{65551BCE-F952-4CD5-AE98-B9C6A9AA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976"/>
              <a:ext cx="192" cy="209"/>
            </a:xfrm>
            <a:custGeom>
              <a:avLst/>
              <a:gdLst>
                <a:gd name="T0" fmla="*/ 0 w 58"/>
                <a:gd name="T1" fmla="*/ 2621 h 59"/>
                <a:gd name="T2" fmla="*/ 1665 w 58"/>
                <a:gd name="T3" fmla="*/ 1870 h 59"/>
                <a:gd name="T4" fmla="*/ 2105 w 58"/>
                <a:gd name="T5" fmla="*/ 0 h 59"/>
                <a:gd name="T6" fmla="*/ 1020 w 58"/>
                <a:gd name="T7" fmla="*/ 439 h 59"/>
                <a:gd name="T8" fmla="*/ 1556 w 58"/>
                <a:gd name="T9" fmla="*/ 1382 h 59"/>
                <a:gd name="T10" fmla="*/ 109 w 58"/>
                <a:gd name="T11" fmla="*/ 2572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59">
                  <a:moveTo>
                    <a:pt x="0" y="59"/>
                  </a:moveTo>
                  <a:cubicBezTo>
                    <a:pt x="14" y="58"/>
                    <a:pt x="35" y="51"/>
                    <a:pt x="46" y="42"/>
                  </a:cubicBezTo>
                  <a:cubicBezTo>
                    <a:pt x="56" y="33"/>
                    <a:pt x="58" y="13"/>
                    <a:pt x="58" y="0"/>
                  </a:cubicBezTo>
                  <a:cubicBezTo>
                    <a:pt x="48" y="5"/>
                    <a:pt x="38" y="7"/>
                    <a:pt x="28" y="10"/>
                  </a:cubicBezTo>
                  <a:cubicBezTo>
                    <a:pt x="39" y="11"/>
                    <a:pt x="47" y="19"/>
                    <a:pt x="43" y="31"/>
                  </a:cubicBezTo>
                  <a:cubicBezTo>
                    <a:pt x="40" y="41"/>
                    <a:pt x="15" y="54"/>
                    <a:pt x="3" y="58"/>
                  </a:cubicBezTo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1" name="Freeform 30">
              <a:extLst>
                <a:ext uri="{FF2B5EF4-FFF2-40B4-BE49-F238E27FC236}">
                  <a16:creationId xmlns:a16="http://schemas.microsoft.com/office/drawing/2014/main" id="{05603219-E5B3-450D-9DE4-341B4536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980"/>
              <a:ext cx="139" cy="96"/>
            </a:xfrm>
            <a:custGeom>
              <a:avLst/>
              <a:gdLst>
                <a:gd name="T0" fmla="*/ 33 w 42"/>
                <a:gd name="T1" fmla="*/ 0 h 27"/>
                <a:gd name="T2" fmla="*/ 252 w 42"/>
                <a:gd name="T3" fmla="*/ 1212 h 27"/>
                <a:gd name="T4" fmla="*/ 1522 w 42"/>
                <a:gd name="T5" fmla="*/ 494 h 27"/>
                <a:gd name="T6" fmla="*/ 252 w 42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7">
                  <a:moveTo>
                    <a:pt x="1" y="0"/>
                  </a:moveTo>
                  <a:cubicBezTo>
                    <a:pt x="4" y="8"/>
                    <a:pt x="0" y="21"/>
                    <a:pt x="7" y="27"/>
                  </a:cubicBezTo>
                  <a:cubicBezTo>
                    <a:pt x="9" y="15"/>
                    <a:pt x="33" y="11"/>
                    <a:pt x="42" y="11"/>
                  </a:cubicBezTo>
                  <a:cubicBezTo>
                    <a:pt x="32" y="7"/>
                    <a:pt x="14" y="7"/>
                    <a:pt x="7" y="0"/>
                  </a:cubicBezTo>
                </a:path>
              </a:pathLst>
            </a:custGeom>
            <a:solidFill>
              <a:srgbClr val="8C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2" name="Freeform 31">
              <a:extLst>
                <a:ext uri="{FF2B5EF4-FFF2-40B4-BE49-F238E27FC236}">
                  <a16:creationId xmlns:a16="http://schemas.microsoft.com/office/drawing/2014/main" id="{1DB51105-CF30-431D-B11C-DE1FD049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026"/>
              <a:ext cx="189" cy="170"/>
            </a:xfrm>
            <a:custGeom>
              <a:avLst/>
              <a:gdLst>
                <a:gd name="T0" fmla="*/ 912 w 57"/>
                <a:gd name="T1" fmla="*/ 89 h 48"/>
                <a:gd name="T2" fmla="*/ 1936 w 57"/>
                <a:gd name="T3" fmla="*/ 439 h 48"/>
                <a:gd name="T4" fmla="*/ 1857 w 57"/>
                <a:gd name="T5" fmla="*/ 1155 h 48"/>
                <a:gd name="T6" fmla="*/ 1824 w 57"/>
                <a:gd name="T7" fmla="*/ 1643 h 48"/>
                <a:gd name="T8" fmla="*/ 1857 w 57"/>
                <a:gd name="T9" fmla="*/ 1994 h 48"/>
                <a:gd name="T10" fmla="*/ 1353 w 57"/>
                <a:gd name="T11" fmla="*/ 1959 h 48"/>
                <a:gd name="T12" fmla="*/ 507 w 57"/>
                <a:gd name="T13" fmla="*/ 1505 h 48"/>
                <a:gd name="T14" fmla="*/ 76 w 57"/>
                <a:gd name="T15" fmla="*/ 1116 h 48"/>
                <a:gd name="T16" fmla="*/ 441 w 57"/>
                <a:gd name="T17" fmla="*/ 2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48">
                  <a:moveTo>
                    <a:pt x="25" y="2"/>
                  </a:moveTo>
                  <a:cubicBezTo>
                    <a:pt x="34" y="5"/>
                    <a:pt x="48" y="0"/>
                    <a:pt x="53" y="10"/>
                  </a:cubicBezTo>
                  <a:cubicBezTo>
                    <a:pt x="57" y="16"/>
                    <a:pt x="52" y="21"/>
                    <a:pt x="51" y="26"/>
                  </a:cubicBezTo>
                  <a:cubicBezTo>
                    <a:pt x="50" y="30"/>
                    <a:pt x="50" y="33"/>
                    <a:pt x="50" y="37"/>
                  </a:cubicBezTo>
                  <a:cubicBezTo>
                    <a:pt x="50" y="39"/>
                    <a:pt x="53" y="43"/>
                    <a:pt x="51" y="45"/>
                  </a:cubicBezTo>
                  <a:cubicBezTo>
                    <a:pt x="49" y="48"/>
                    <a:pt x="40" y="45"/>
                    <a:pt x="37" y="44"/>
                  </a:cubicBezTo>
                  <a:cubicBezTo>
                    <a:pt x="28" y="42"/>
                    <a:pt x="22" y="37"/>
                    <a:pt x="14" y="34"/>
                  </a:cubicBezTo>
                  <a:cubicBezTo>
                    <a:pt x="9" y="31"/>
                    <a:pt x="3" y="32"/>
                    <a:pt x="2" y="25"/>
                  </a:cubicBezTo>
                  <a:cubicBezTo>
                    <a:pt x="0" y="18"/>
                    <a:pt x="7" y="9"/>
                    <a:pt x="12" y="5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3" name="Freeform 32">
              <a:extLst>
                <a:ext uri="{FF2B5EF4-FFF2-40B4-BE49-F238E27FC236}">
                  <a16:creationId xmlns:a16="http://schemas.microsoft.com/office/drawing/2014/main" id="{8F334440-3877-47B1-A357-FF78BC2C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058"/>
              <a:ext cx="60" cy="46"/>
            </a:xfrm>
            <a:custGeom>
              <a:avLst/>
              <a:gdLst>
                <a:gd name="T0" fmla="*/ 257 w 18"/>
                <a:gd name="T1" fmla="*/ 50 h 13"/>
                <a:gd name="T2" fmla="*/ 633 w 18"/>
                <a:gd name="T3" fmla="*/ 262 h 13"/>
                <a:gd name="T4" fmla="*/ 300 w 1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3">
                  <a:moveTo>
                    <a:pt x="7" y="1"/>
                  </a:moveTo>
                  <a:cubicBezTo>
                    <a:pt x="0" y="10"/>
                    <a:pt x="15" y="13"/>
                    <a:pt x="17" y="6"/>
                  </a:cubicBezTo>
                  <a:cubicBezTo>
                    <a:pt x="18" y="1"/>
                    <a:pt x="10" y="0"/>
                    <a:pt x="8" y="0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4" name="Freeform 33">
              <a:extLst>
                <a:ext uri="{FF2B5EF4-FFF2-40B4-BE49-F238E27FC236}">
                  <a16:creationId xmlns:a16="http://schemas.microsoft.com/office/drawing/2014/main" id="{AAD3C824-FEC4-419D-AD4A-A9ED8F38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097"/>
              <a:ext cx="30" cy="25"/>
            </a:xfrm>
            <a:custGeom>
              <a:avLst/>
              <a:gdLst>
                <a:gd name="T0" fmla="*/ 143 w 9"/>
                <a:gd name="T1" fmla="*/ 0 h 7"/>
                <a:gd name="T2" fmla="*/ 333 w 9"/>
                <a:gd name="T3" fmla="*/ 229 h 7"/>
                <a:gd name="T4" fmla="*/ 223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0" y="4"/>
                    <a:pt x="5" y="7"/>
                    <a:pt x="9" y="5"/>
                  </a:cubicBezTo>
                  <a:cubicBezTo>
                    <a:pt x="9" y="2"/>
                    <a:pt x="8" y="1"/>
                    <a:pt x="6" y="0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5" name="Freeform 34">
              <a:extLst>
                <a:ext uri="{FF2B5EF4-FFF2-40B4-BE49-F238E27FC236}">
                  <a16:creationId xmlns:a16="http://schemas.microsoft.com/office/drawing/2014/main" id="{668D2FF4-BA67-4A61-B0C8-2587C1E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083"/>
              <a:ext cx="13" cy="17"/>
            </a:xfrm>
            <a:custGeom>
              <a:avLst/>
              <a:gdLst>
                <a:gd name="T0" fmla="*/ 75 w 4"/>
                <a:gd name="T1" fmla="*/ 0 h 5"/>
                <a:gd name="T2" fmla="*/ 0 w 4"/>
                <a:gd name="T3" fmla="*/ 116 h 5"/>
                <a:gd name="T4" fmla="*/ 107 w 4"/>
                <a:gd name="T5" fmla="*/ 197 h 5"/>
                <a:gd name="T6" fmla="*/ 107 w 4"/>
                <a:gd name="T7" fmla="*/ 8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4" y="3"/>
                    <a:pt x="3" y="3"/>
                    <a:pt x="3" y="2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6" name="Freeform 35">
              <a:extLst>
                <a:ext uri="{FF2B5EF4-FFF2-40B4-BE49-F238E27FC236}">
                  <a16:creationId xmlns:a16="http://schemas.microsoft.com/office/drawing/2014/main" id="{7DA3538E-E2A8-464F-8A5C-156E05F7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978"/>
              <a:ext cx="521" cy="506"/>
            </a:xfrm>
            <a:custGeom>
              <a:avLst/>
              <a:gdLst>
                <a:gd name="T0" fmla="*/ 1102 w 157"/>
                <a:gd name="T1" fmla="*/ 0 h 143"/>
                <a:gd name="T2" fmla="*/ 1059 w 157"/>
                <a:gd name="T3" fmla="*/ 2530 h 143"/>
                <a:gd name="T4" fmla="*/ 475 w 157"/>
                <a:gd name="T5" fmla="*/ 4607 h 143"/>
                <a:gd name="T6" fmla="*/ 0 w 157"/>
                <a:gd name="T7" fmla="*/ 5534 h 143"/>
                <a:gd name="T8" fmla="*/ 1719 w 157"/>
                <a:gd name="T9" fmla="*/ 6249 h 143"/>
                <a:gd name="T10" fmla="*/ 3766 w 157"/>
                <a:gd name="T11" fmla="*/ 6249 h 143"/>
                <a:gd name="T12" fmla="*/ 5628 w 157"/>
                <a:gd name="T13" fmla="*/ 5584 h 143"/>
                <a:gd name="T14" fmla="*/ 4161 w 157"/>
                <a:gd name="T15" fmla="*/ 5357 h 143"/>
                <a:gd name="T16" fmla="*/ 2598 w 157"/>
                <a:gd name="T17" fmla="*/ 4296 h 143"/>
                <a:gd name="T18" fmla="*/ 1211 w 157"/>
                <a:gd name="T19" fmla="*/ 177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143">
                  <a:moveTo>
                    <a:pt x="30" y="0"/>
                  </a:moveTo>
                  <a:cubicBezTo>
                    <a:pt x="34" y="15"/>
                    <a:pt x="32" y="42"/>
                    <a:pt x="29" y="57"/>
                  </a:cubicBezTo>
                  <a:cubicBezTo>
                    <a:pt x="26" y="69"/>
                    <a:pt x="19" y="93"/>
                    <a:pt x="13" y="104"/>
                  </a:cubicBezTo>
                  <a:cubicBezTo>
                    <a:pt x="9" y="111"/>
                    <a:pt x="1" y="117"/>
                    <a:pt x="0" y="125"/>
                  </a:cubicBezTo>
                  <a:cubicBezTo>
                    <a:pt x="0" y="141"/>
                    <a:pt x="37" y="140"/>
                    <a:pt x="47" y="141"/>
                  </a:cubicBezTo>
                  <a:cubicBezTo>
                    <a:pt x="66" y="143"/>
                    <a:pt x="83" y="140"/>
                    <a:pt x="103" y="141"/>
                  </a:cubicBezTo>
                  <a:cubicBezTo>
                    <a:pt x="112" y="142"/>
                    <a:pt x="157" y="136"/>
                    <a:pt x="154" y="126"/>
                  </a:cubicBezTo>
                  <a:cubicBezTo>
                    <a:pt x="144" y="125"/>
                    <a:pt x="131" y="125"/>
                    <a:pt x="114" y="121"/>
                  </a:cubicBezTo>
                  <a:cubicBezTo>
                    <a:pt x="98" y="116"/>
                    <a:pt x="85" y="110"/>
                    <a:pt x="71" y="97"/>
                  </a:cubicBezTo>
                  <a:cubicBezTo>
                    <a:pt x="47" y="74"/>
                    <a:pt x="49" y="31"/>
                    <a:pt x="33" y="4"/>
                  </a:cubicBezTo>
                </a:path>
              </a:pathLst>
            </a:custGeom>
            <a:solidFill>
              <a:srgbClr val="F7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7" name="Freeform 36">
              <a:extLst>
                <a:ext uri="{FF2B5EF4-FFF2-40B4-BE49-F238E27FC236}">
                  <a16:creationId xmlns:a16="http://schemas.microsoft.com/office/drawing/2014/main" id="{AD2BC6C4-1834-48EF-AB6E-E5C1C6D3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055"/>
              <a:ext cx="109" cy="372"/>
            </a:xfrm>
            <a:custGeom>
              <a:avLst/>
              <a:gdLst>
                <a:gd name="T0" fmla="*/ 1047 w 33"/>
                <a:gd name="T1" fmla="*/ 0 h 105"/>
                <a:gd name="T2" fmla="*/ 1047 w 33"/>
                <a:gd name="T3" fmla="*/ 716 h 105"/>
                <a:gd name="T4" fmla="*/ 971 w 33"/>
                <a:gd name="T5" fmla="*/ 1506 h 105"/>
                <a:gd name="T6" fmla="*/ 611 w 33"/>
                <a:gd name="T7" fmla="*/ 3026 h 105"/>
                <a:gd name="T8" fmla="*/ 185 w 33"/>
                <a:gd name="T9" fmla="*/ 3954 h 105"/>
                <a:gd name="T10" fmla="*/ 687 w 33"/>
                <a:gd name="T11" fmla="*/ 4669 h 105"/>
                <a:gd name="T12" fmla="*/ 393 w 33"/>
                <a:gd name="T13" fmla="*/ 4131 h 105"/>
                <a:gd name="T14" fmla="*/ 829 w 33"/>
                <a:gd name="T15" fmla="*/ 3199 h 105"/>
                <a:gd name="T16" fmla="*/ 1113 w 33"/>
                <a:gd name="T17" fmla="*/ 1732 h 105"/>
                <a:gd name="T18" fmla="*/ 1113 w 33"/>
                <a:gd name="T19" fmla="*/ 48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05">
                  <a:moveTo>
                    <a:pt x="29" y="0"/>
                  </a:moveTo>
                  <a:cubicBezTo>
                    <a:pt x="30" y="5"/>
                    <a:pt x="29" y="12"/>
                    <a:pt x="29" y="16"/>
                  </a:cubicBezTo>
                  <a:cubicBezTo>
                    <a:pt x="28" y="22"/>
                    <a:pt x="28" y="28"/>
                    <a:pt x="27" y="34"/>
                  </a:cubicBezTo>
                  <a:cubicBezTo>
                    <a:pt x="25" y="46"/>
                    <a:pt x="22" y="57"/>
                    <a:pt x="17" y="68"/>
                  </a:cubicBezTo>
                  <a:cubicBezTo>
                    <a:pt x="14" y="75"/>
                    <a:pt x="9" y="82"/>
                    <a:pt x="5" y="89"/>
                  </a:cubicBezTo>
                  <a:cubicBezTo>
                    <a:pt x="0" y="99"/>
                    <a:pt x="8" y="105"/>
                    <a:pt x="19" y="105"/>
                  </a:cubicBezTo>
                  <a:cubicBezTo>
                    <a:pt x="17" y="101"/>
                    <a:pt x="9" y="99"/>
                    <a:pt x="11" y="93"/>
                  </a:cubicBezTo>
                  <a:cubicBezTo>
                    <a:pt x="14" y="86"/>
                    <a:pt x="20" y="78"/>
                    <a:pt x="23" y="72"/>
                  </a:cubicBezTo>
                  <a:cubicBezTo>
                    <a:pt x="29" y="62"/>
                    <a:pt x="31" y="50"/>
                    <a:pt x="31" y="39"/>
                  </a:cubicBezTo>
                  <a:cubicBezTo>
                    <a:pt x="32" y="30"/>
                    <a:pt x="33" y="19"/>
                    <a:pt x="3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8" name="Freeform 37">
              <a:extLst>
                <a:ext uri="{FF2B5EF4-FFF2-40B4-BE49-F238E27FC236}">
                  <a16:creationId xmlns:a16="http://schemas.microsoft.com/office/drawing/2014/main" id="{F9DFB8A2-95D8-41A1-92C5-E34C39CD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13"/>
              <a:ext cx="36" cy="32"/>
            </a:xfrm>
            <a:custGeom>
              <a:avLst/>
              <a:gdLst>
                <a:gd name="T0" fmla="*/ 213 w 11"/>
                <a:gd name="T1" fmla="*/ 0 h 9"/>
                <a:gd name="T2" fmla="*/ 353 w 11"/>
                <a:gd name="T3" fmla="*/ 356 h 9"/>
                <a:gd name="T4" fmla="*/ 311 w 11"/>
                <a:gd name="T5" fmla="*/ 5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0" y="4"/>
                    <a:pt x="5" y="9"/>
                    <a:pt x="10" y="8"/>
                  </a:cubicBezTo>
                  <a:cubicBezTo>
                    <a:pt x="11" y="6"/>
                    <a:pt x="9" y="4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9" name="Freeform 38">
              <a:extLst>
                <a:ext uri="{FF2B5EF4-FFF2-40B4-BE49-F238E27FC236}">
                  <a16:creationId xmlns:a16="http://schemas.microsoft.com/office/drawing/2014/main" id="{18CE2296-0C46-458F-B170-0D20210F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978"/>
              <a:ext cx="356" cy="428"/>
            </a:xfrm>
            <a:custGeom>
              <a:avLst/>
              <a:gdLst>
                <a:gd name="T0" fmla="*/ 1361 w 107"/>
                <a:gd name="T1" fmla="*/ 488 h 121"/>
                <a:gd name="T2" fmla="*/ 2688 w 107"/>
                <a:gd name="T3" fmla="*/ 138 h 121"/>
                <a:gd name="T4" fmla="*/ 2878 w 107"/>
                <a:gd name="T5" fmla="*/ 976 h 121"/>
                <a:gd name="T6" fmla="*/ 3088 w 107"/>
                <a:gd name="T7" fmla="*/ 3314 h 121"/>
                <a:gd name="T8" fmla="*/ 3939 w 107"/>
                <a:gd name="T9" fmla="*/ 5355 h 121"/>
                <a:gd name="T10" fmla="*/ 2469 w 107"/>
                <a:gd name="T11" fmla="*/ 1765 h 121"/>
                <a:gd name="T12" fmla="*/ 0 w 107"/>
                <a:gd name="T13" fmla="*/ 226 h 121"/>
                <a:gd name="T14" fmla="*/ 1361 w 107"/>
                <a:gd name="T15" fmla="*/ 488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121">
                  <a:moveTo>
                    <a:pt x="37" y="11"/>
                  </a:moveTo>
                  <a:cubicBezTo>
                    <a:pt x="54" y="11"/>
                    <a:pt x="68" y="5"/>
                    <a:pt x="73" y="3"/>
                  </a:cubicBezTo>
                  <a:cubicBezTo>
                    <a:pt x="81" y="0"/>
                    <a:pt x="78" y="11"/>
                    <a:pt x="78" y="22"/>
                  </a:cubicBezTo>
                  <a:cubicBezTo>
                    <a:pt x="78" y="34"/>
                    <a:pt x="75" y="52"/>
                    <a:pt x="84" y="75"/>
                  </a:cubicBezTo>
                  <a:cubicBezTo>
                    <a:pt x="93" y="98"/>
                    <a:pt x="104" y="117"/>
                    <a:pt x="107" y="121"/>
                  </a:cubicBezTo>
                  <a:cubicBezTo>
                    <a:pt x="94" y="113"/>
                    <a:pt x="72" y="62"/>
                    <a:pt x="67" y="40"/>
                  </a:cubicBezTo>
                  <a:cubicBezTo>
                    <a:pt x="61" y="18"/>
                    <a:pt x="6" y="18"/>
                    <a:pt x="0" y="5"/>
                  </a:cubicBezTo>
                  <a:cubicBezTo>
                    <a:pt x="3" y="8"/>
                    <a:pt x="22" y="12"/>
                    <a:pt x="37" y="11"/>
                  </a:cubicBezTo>
                  <a:close/>
                </a:path>
              </a:pathLst>
            </a:custGeom>
            <a:solidFill>
              <a:srgbClr val="EEB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0" name="Freeform 39">
              <a:extLst>
                <a:ext uri="{FF2B5EF4-FFF2-40B4-BE49-F238E27FC236}">
                  <a16:creationId xmlns:a16="http://schemas.microsoft.com/office/drawing/2014/main" id="{964E66AF-6CCB-429E-806D-42CEC2425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988"/>
              <a:ext cx="89" cy="156"/>
            </a:xfrm>
            <a:custGeom>
              <a:avLst/>
              <a:gdLst>
                <a:gd name="T0" fmla="*/ 0 w 27"/>
                <a:gd name="T1" fmla="*/ 351 h 44"/>
                <a:gd name="T2" fmla="*/ 857 w 27"/>
                <a:gd name="T3" fmla="*/ 316 h 44"/>
                <a:gd name="T4" fmla="*/ 890 w 27"/>
                <a:gd name="T5" fmla="*/ 893 h 44"/>
                <a:gd name="T6" fmla="*/ 890 w 27"/>
                <a:gd name="T7" fmla="*/ 1961 h 44"/>
                <a:gd name="T8" fmla="*/ 251 w 27"/>
                <a:gd name="T9" fmla="*/ 3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0" y="8"/>
                  </a:moveTo>
                  <a:cubicBezTo>
                    <a:pt x="6" y="8"/>
                    <a:pt x="20" y="0"/>
                    <a:pt x="24" y="7"/>
                  </a:cubicBezTo>
                  <a:cubicBezTo>
                    <a:pt x="27" y="10"/>
                    <a:pt x="25" y="16"/>
                    <a:pt x="25" y="20"/>
                  </a:cubicBezTo>
                  <a:cubicBezTo>
                    <a:pt x="25" y="28"/>
                    <a:pt x="25" y="36"/>
                    <a:pt x="25" y="44"/>
                  </a:cubicBezTo>
                  <a:cubicBezTo>
                    <a:pt x="23" y="36"/>
                    <a:pt x="26" y="5"/>
                    <a:pt x="7" y="7"/>
                  </a:cubicBezTo>
                </a:path>
              </a:pathLst>
            </a:custGeom>
            <a:solidFill>
              <a:srgbClr val="D4A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1" name="Freeform 40">
              <a:extLst>
                <a:ext uri="{FF2B5EF4-FFF2-40B4-BE49-F238E27FC236}">
                  <a16:creationId xmlns:a16="http://schemas.microsoft.com/office/drawing/2014/main" id="{B088B23F-E1EA-4E22-A7E4-1FCCC882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875"/>
              <a:ext cx="269" cy="99"/>
            </a:xfrm>
            <a:custGeom>
              <a:avLst/>
              <a:gdLst>
                <a:gd name="T0" fmla="*/ 2052 w 81"/>
                <a:gd name="T1" fmla="*/ 50 h 28"/>
                <a:gd name="T2" fmla="*/ 837 w 81"/>
                <a:gd name="T3" fmla="*/ 177 h 28"/>
                <a:gd name="T4" fmla="*/ 186 w 81"/>
                <a:gd name="T5" fmla="*/ 400 h 28"/>
                <a:gd name="T6" fmla="*/ 219 w 81"/>
                <a:gd name="T7" fmla="*/ 887 h 28"/>
                <a:gd name="T8" fmla="*/ 727 w 81"/>
                <a:gd name="T9" fmla="*/ 1100 h 28"/>
                <a:gd name="T10" fmla="*/ 1355 w 81"/>
                <a:gd name="T11" fmla="*/ 1238 h 28"/>
                <a:gd name="T12" fmla="*/ 883 w 81"/>
                <a:gd name="T13" fmla="*/ 887 h 28"/>
                <a:gd name="T14" fmla="*/ 1136 w 81"/>
                <a:gd name="T15" fmla="*/ 438 h 28"/>
                <a:gd name="T16" fmla="*/ 2052 w 81"/>
                <a:gd name="T17" fmla="*/ 138 h 28"/>
                <a:gd name="T18" fmla="*/ 2670 w 81"/>
                <a:gd name="T19" fmla="*/ 138 h 28"/>
                <a:gd name="T20" fmla="*/ 2966 w 81"/>
                <a:gd name="T21" fmla="*/ 177 h 28"/>
                <a:gd name="T22" fmla="*/ 2966 w 81"/>
                <a:gd name="T23" fmla="*/ 17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28">
                  <a:moveTo>
                    <a:pt x="56" y="1"/>
                  </a:moveTo>
                  <a:cubicBezTo>
                    <a:pt x="45" y="0"/>
                    <a:pt x="34" y="2"/>
                    <a:pt x="23" y="4"/>
                  </a:cubicBezTo>
                  <a:cubicBezTo>
                    <a:pt x="17" y="5"/>
                    <a:pt x="10" y="6"/>
                    <a:pt x="5" y="9"/>
                  </a:cubicBezTo>
                  <a:cubicBezTo>
                    <a:pt x="0" y="12"/>
                    <a:pt x="1" y="17"/>
                    <a:pt x="6" y="20"/>
                  </a:cubicBezTo>
                  <a:cubicBezTo>
                    <a:pt x="9" y="23"/>
                    <a:pt x="16" y="24"/>
                    <a:pt x="20" y="25"/>
                  </a:cubicBezTo>
                  <a:cubicBezTo>
                    <a:pt x="26" y="27"/>
                    <a:pt x="31" y="28"/>
                    <a:pt x="37" y="28"/>
                  </a:cubicBezTo>
                  <a:cubicBezTo>
                    <a:pt x="32" y="27"/>
                    <a:pt x="27" y="24"/>
                    <a:pt x="24" y="20"/>
                  </a:cubicBezTo>
                  <a:cubicBezTo>
                    <a:pt x="21" y="14"/>
                    <a:pt x="27" y="12"/>
                    <a:pt x="31" y="10"/>
                  </a:cubicBezTo>
                  <a:cubicBezTo>
                    <a:pt x="38" y="6"/>
                    <a:pt x="48" y="4"/>
                    <a:pt x="56" y="3"/>
                  </a:cubicBezTo>
                  <a:cubicBezTo>
                    <a:pt x="61" y="3"/>
                    <a:pt x="67" y="3"/>
                    <a:pt x="73" y="3"/>
                  </a:cubicBezTo>
                  <a:cubicBezTo>
                    <a:pt x="75" y="4"/>
                    <a:pt x="78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</a:path>
              </a:pathLst>
            </a:custGeom>
            <a:solidFill>
              <a:srgbClr val="FAE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2" name="Freeform 41">
              <a:extLst>
                <a:ext uri="{FF2B5EF4-FFF2-40B4-BE49-F238E27FC236}">
                  <a16:creationId xmlns:a16="http://schemas.microsoft.com/office/drawing/2014/main" id="{824EF5B1-2797-470A-81EC-A106357E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907"/>
              <a:ext cx="136" cy="71"/>
            </a:xfrm>
            <a:custGeom>
              <a:avLst/>
              <a:gdLst>
                <a:gd name="T0" fmla="*/ 0 w 41"/>
                <a:gd name="T1" fmla="*/ 895 h 20"/>
                <a:gd name="T2" fmla="*/ 474 w 41"/>
                <a:gd name="T3" fmla="*/ 806 h 20"/>
                <a:gd name="T4" fmla="*/ 1101 w 41"/>
                <a:gd name="T5" fmla="*/ 667 h 20"/>
                <a:gd name="T6" fmla="*/ 1496 w 41"/>
                <a:gd name="T7" fmla="*/ 266 h 20"/>
                <a:gd name="T8" fmla="*/ 1201 w 41"/>
                <a:gd name="T9" fmla="*/ 0 h 20"/>
                <a:gd name="T10" fmla="*/ 726 w 41"/>
                <a:gd name="T11" fmla="*/ 316 h 20"/>
                <a:gd name="T12" fmla="*/ 395 w 41"/>
                <a:gd name="T13" fmla="*/ 405 h 20"/>
                <a:gd name="T14" fmla="*/ 219 w 41"/>
                <a:gd name="T15" fmla="*/ 63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20">
                  <a:moveTo>
                    <a:pt x="0" y="20"/>
                  </a:moveTo>
                  <a:cubicBezTo>
                    <a:pt x="4" y="19"/>
                    <a:pt x="9" y="19"/>
                    <a:pt x="13" y="18"/>
                  </a:cubicBezTo>
                  <a:cubicBezTo>
                    <a:pt x="19" y="18"/>
                    <a:pt x="24" y="17"/>
                    <a:pt x="30" y="15"/>
                  </a:cubicBezTo>
                  <a:cubicBezTo>
                    <a:pt x="34" y="14"/>
                    <a:pt x="41" y="12"/>
                    <a:pt x="41" y="6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34" y="7"/>
                    <a:pt x="25" y="7"/>
                    <a:pt x="20" y="7"/>
                  </a:cubicBezTo>
                  <a:cubicBezTo>
                    <a:pt x="17" y="6"/>
                    <a:pt x="13" y="6"/>
                    <a:pt x="11" y="9"/>
                  </a:cubicBezTo>
                  <a:cubicBezTo>
                    <a:pt x="9" y="11"/>
                    <a:pt x="9" y="13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3" name="Freeform 42">
              <a:extLst>
                <a:ext uri="{FF2B5EF4-FFF2-40B4-BE49-F238E27FC236}">
                  <a16:creationId xmlns:a16="http://schemas.microsoft.com/office/drawing/2014/main" id="{D8E52B0E-20F6-435C-AC90-AAA5B8B77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" y="2912"/>
              <a:ext cx="700" cy="148"/>
            </a:xfrm>
            <a:custGeom>
              <a:avLst/>
              <a:gdLst>
                <a:gd name="T0" fmla="*/ 3765 w 211"/>
                <a:gd name="T1" fmla="*/ 782 h 42"/>
                <a:gd name="T2" fmla="*/ 3291 w 211"/>
                <a:gd name="T3" fmla="*/ 1230 h 42"/>
                <a:gd name="T4" fmla="*/ 76 w 211"/>
                <a:gd name="T5" fmla="*/ 1180 h 42"/>
                <a:gd name="T6" fmla="*/ 299 w 211"/>
                <a:gd name="T7" fmla="*/ 261 h 42"/>
                <a:gd name="T8" fmla="*/ 332 w 211"/>
                <a:gd name="T9" fmla="*/ 694 h 42"/>
                <a:gd name="T10" fmla="*/ 693 w 211"/>
                <a:gd name="T11" fmla="*/ 1057 h 42"/>
                <a:gd name="T12" fmla="*/ 0 w 211"/>
                <a:gd name="T13" fmla="*/ 88 h 42"/>
                <a:gd name="T14" fmla="*/ 1496 w 211"/>
                <a:gd name="T15" fmla="*/ 1402 h 42"/>
                <a:gd name="T16" fmla="*/ 1101 w 211"/>
                <a:gd name="T17" fmla="*/ 1004 h 42"/>
                <a:gd name="T18" fmla="*/ 879 w 211"/>
                <a:gd name="T19" fmla="*/ 1180 h 42"/>
                <a:gd name="T20" fmla="*/ 508 w 211"/>
                <a:gd name="T21" fmla="*/ 744 h 42"/>
                <a:gd name="T22" fmla="*/ 252 w 211"/>
                <a:gd name="T23" fmla="*/ 1230 h 42"/>
                <a:gd name="T24" fmla="*/ 1573 w 211"/>
                <a:gd name="T25" fmla="*/ 1491 h 42"/>
                <a:gd name="T26" fmla="*/ 6539 w 211"/>
                <a:gd name="T27" fmla="*/ 433 h 42"/>
                <a:gd name="T28" fmla="*/ 7670 w 211"/>
                <a:gd name="T29" fmla="*/ 0 h 42"/>
                <a:gd name="T30" fmla="*/ 5879 w 211"/>
                <a:gd name="T31" fmla="*/ 1142 h 42"/>
                <a:gd name="T32" fmla="*/ 5879 w 211"/>
                <a:gd name="T33" fmla="*/ 920 h 42"/>
                <a:gd name="T34" fmla="*/ 7703 w 211"/>
                <a:gd name="T35" fmla="*/ 610 h 42"/>
                <a:gd name="T36" fmla="*/ 7670 w 211"/>
                <a:gd name="T37" fmla="*/ 571 h 42"/>
                <a:gd name="T38" fmla="*/ 6648 w 211"/>
                <a:gd name="T39" fmla="*/ 920 h 42"/>
                <a:gd name="T40" fmla="*/ 6539 w 211"/>
                <a:gd name="T41" fmla="*/ 870 h 42"/>
                <a:gd name="T42" fmla="*/ 1277 w 211"/>
                <a:gd name="T43" fmla="*/ 870 h 42"/>
                <a:gd name="T44" fmla="*/ 1277 w 211"/>
                <a:gd name="T45" fmla="*/ 1180 h 42"/>
                <a:gd name="T46" fmla="*/ 1310 w 211"/>
                <a:gd name="T47" fmla="*/ 782 h 42"/>
                <a:gd name="T48" fmla="*/ 1277 w 211"/>
                <a:gd name="T49" fmla="*/ 870 h 42"/>
                <a:gd name="T50" fmla="*/ 1861 w 211"/>
                <a:gd name="T51" fmla="*/ 1092 h 42"/>
                <a:gd name="T52" fmla="*/ 2379 w 211"/>
                <a:gd name="T53" fmla="*/ 1579 h 42"/>
                <a:gd name="T54" fmla="*/ 2190 w 211"/>
                <a:gd name="T55" fmla="*/ 1579 h 42"/>
                <a:gd name="T56" fmla="*/ 5766 w 211"/>
                <a:gd name="T57" fmla="*/ 1663 h 42"/>
                <a:gd name="T58" fmla="*/ 6459 w 211"/>
                <a:gd name="T59" fmla="*/ 483 h 42"/>
                <a:gd name="T60" fmla="*/ 6131 w 211"/>
                <a:gd name="T61" fmla="*/ 1353 h 42"/>
                <a:gd name="T62" fmla="*/ 5623 w 211"/>
                <a:gd name="T63" fmla="*/ 659 h 42"/>
                <a:gd name="T64" fmla="*/ 5404 w 211"/>
                <a:gd name="T65" fmla="*/ 1441 h 42"/>
                <a:gd name="T66" fmla="*/ 5590 w 211"/>
                <a:gd name="T67" fmla="*/ 1614 h 42"/>
                <a:gd name="T68" fmla="*/ 5733 w 211"/>
                <a:gd name="T69" fmla="*/ 610 h 42"/>
                <a:gd name="T70" fmla="*/ 2156 w 211"/>
                <a:gd name="T71" fmla="*/ 1353 h 42"/>
                <a:gd name="T72" fmla="*/ 2412 w 211"/>
                <a:gd name="T73" fmla="*/ 969 h 42"/>
                <a:gd name="T74" fmla="*/ 1685 w 211"/>
                <a:gd name="T75" fmla="*/ 870 h 42"/>
                <a:gd name="T76" fmla="*/ 5152 w 211"/>
                <a:gd name="T77" fmla="*/ 1092 h 42"/>
                <a:gd name="T78" fmla="*/ 5481 w 211"/>
                <a:gd name="T79" fmla="*/ 659 h 42"/>
                <a:gd name="T80" fmla="*/ 3941 w 211"/>
                <a:gd name="T81" fmla="*/ 1004 h 42"/>
                <a:gd name="T82" fmla="*/ 4492 w 211"/>
                <a:gd name="T83" fmla="*/ 1142 h 42"/>
                <a:gd name="T84" fmla="*/ 4635 w 211"/>
                <a:gd name="T85" fmla="*/ 1230 h 42"/>
                <a:gd name="T86" fmla="*/ 5006 w 211"/>
                <a:gd name="T87" fmla="*/ 1142 h 42"/>
                <a:gd name="T88" fmla="*/ 4820 w 211"/>
                <a:gd name="T89" fmla="*/ 1265 h 42"/>
                <a:gd name="T90" fmla="*/ 4459 w 211"/>
                <a:gd name="T91" fmla="*/ 1787 h 42"/>
                <a:gd name="T92" fmla="*/ 4346 w 211"/>
                <a:gd name="T93" fmla="*/ 1265 h 42"/>
                <a:gd name="T94" fmla="*/ 4303 w 211"/>
                <a:gd name="T95" fmla="*/ 1441 h 42"/>
                <a:gd name="T96" fmla="*/ 3434 w 211"/>
                <a:gd name="T97" fmla="*/ 1614 h 42"/>
                <a:gd name="T98" fmla="*/ 3719 w 211"/>
                <a:gd name="T99" fmla="*/ 1839 h 42"/>
                <a:gd name="T100" fmla="*/ 5152 w 211"/>
                <a:gd name="T101" fmla="*/ 1092 h 42"/>
                <a:gd name="T102" fmla="*/ 5262 w 211"/>
                <a:gd name="T103" fmla="*/ 1526 h 42"/>
                <a:gd name="T104" fmla="*/ 2598 w 211"/>
                <a:gd name="T105" fmla="*/ 832 h 42"/>
                <a:gd name="T106" fmla="*/ 2992 w 211"/>
                <a:gd name="T107" fmla="*/ 1787 h 42"/>
                <a:gd name="T108" fmla="*/ 3105 w 211"/>
                <a:gd name="T109" fmla="*/ 782 h 42"/>
                <a:gd name="T110" fmla="*/ 3984 w 211"/>
                <a:gd name="T111" fmla="*/ 1230 h 42"/>
                <a:gd name="T112" fmla="*/ 4018 w 211"/>
                <a:gd name="T113" fmla="*/ 126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1" h="42">
                  <a:moveTo>
                    <a:pt x="90" y="28"/>
                  </a:moveTo>
                  <a:cubicBezTo>
                    <a:pt x="91" y="30"/>
                    <a:pt x="92" y="32"/>
                    <a:pt x="94" y="33"/>
                  </a:cubicBezTo>
                  <a:cubicBezTo>
                    <a:pt x="96" y="33"/>
                    <a:pt x="97" y="31"/>
                    <a:pt x="99" y="27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102" y="18"/>
                    <a:pt x="102" y="18"/>
                  </a:cubicBezTo>
                  <a:cubicBezTo>
                    <a:pt x="98" y="18"/>
                    <a:pt x="94" y="18"/>
                    <a:pt x="90" y="18"/>
                  </a:cubicBezTo>
                  <a:cubicBezTo>
                    <a:pt x="90" y="20"/>
                    <a:pt x="90" y="22"/>
                    <a:pt x="90" y="24"/>
                  </a:cubicBezTo>
                  <a:cubicBezTo>
                    <a:pt x="90" y="25"/>
                    <a:pt x="90" y="27"/>
                    <a:pt x="90" y="28"/>
                  </a:cubicBezTo>
                  <a:close/>
                  <a:moveTo>
                    <a:pt x="2" y="27"/>
                  </a:moveTo>
                  <a:cubicBezTo>
                    <a:pt x="2" y="26"/>
                    <a:pt x="2" y="26"/>
                    <a:pt x="2" y="25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lose/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5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11" y="14"/>
                    <a:pt x="14" y="12"/>
                    <a:pt x="16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0"/>
                    <a:pt x="19" y="24"/>
                    <a:pt x="19" y="24"/>
                  </a:cubicBezTo>
                  <a:cubicBezTo>
                    <a:pt x="19" y="24"/>
                    <a:pt x="20" y="24"/>
                    <a:pt x="22" y="23"/>
                  </a:cubicBezTo>
                  <a:cubicBezTo>
                    <a:pt x="25" y="21"/>
                    <a:pt x="27" y="1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7" y="8"/>
                    <a:pt x="8" y="6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9"/>
                    <a:pt x="2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lose/>
                  <a:moveTo>
                    <a:pt x="41" y="32"/>
                  </a:moveTo>
                  <a:cubicBezTo>
                    <a:pt x="39" y="33"/>
                    <a:pt x="37" y="33"/>
                    <a:pt x="36" y="32"/>
                  </a:cubicBezTo>
                  <a:cubicBezTo>
                    <a:pt x="35" y="33"/>
                    <a:pt x="33" y="33"/>
                    <a:pt x="32" y="33"/>
                  </a:cubicBezTo>
                  <a:cubicBezTo>
                    <a:pt x="30" y="32"/>
                    <a:pt x="29" y="30"/>
                    <a:pt x="29" y="28"/>
                  </a:cubicBezTo>
                  <a:cubicBezTo>
                    <a:pt x="29" y="26"/>
                    <a:pt x="30" y="25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20"/>
                    <a:pt x="30" y="19"/>
                    <a:pt x="30" y="19"/>
                  </a:cubicBezTo>
                  <a:cubicBezTo>
                    <a:pt x="29" y="22"/>
                    <a:pt x="27" y="25"/>
                    <a:pt x="24" y="27"/>
                  </a:cubicBezTo>
                  <a:cubicBezTo>
                    <a:pt x="23" y="28"/>
                    <a:pt x="19" y="30"/>
                    <a:pt x="17" y="28"/>
                  </a:cubicBezTo>
                  <a:cubicBezTo>
                    <a:pt x="15" y="27"/>
                    <a:pt x="14" y="25"/>
                    <a:pt x="14" y="22"/>
                  </a:cubicBezTo>
                  <a:cubicBezTo>
                    <a:pt x="14" y="21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3" y="18"/>
                    <a:pt x="12" y="19"/>
                    <a:pt x="11" y="19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0" y="27"/>
                    <a:pt x="8" y="28"/>
                    <a:pt x="7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5" y="31"/>
                    <a:pt x="28" y="35"/>
                    <a:pt x="43" y="37"/>
                  </a:cubicBezTo>
                  <a:cubicBezTo>
                    <a:pt x="43" y="36"/>
                    <a:pt x="43" y="35"/>
                    <a:pt x="43" y="34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2" y="31"/>
                    <a:pt x="42" y="32"/>
                    <a:pt x="41" y="32"/>
                  </a:cubicBezTo>
                  <a:close/>
                  <a:moveTo>
                    <a:pt x="180" y="10"/>
                  </a:moveTo>
                  <a:cubicBezTo>
                    <a:pt x="180" y="10"/>
                    <a:pt x="179" y="10"/>
                    <a:pt x="179" y="10"/>
                  </a:cubicBezTo>
                  <a:cubicBezTo>
                    <a:pt x="179" y="10"/>
                    <a:pt x="179" y="11"/>
                    <a:pt x="179" y="11"/>
                  </a:cubicBezTo>
                  <a:cubicBezTo>
                    <a:pt x="179" y="10"/>
                    <a:pt x="180" y="10"/>
                    <a:pt x="180" y="10"/>
                  </a:cubicBezTo>
                  <a:close/>
                  <a:moveTo>
                    <a:pt x="207" y="5"/>
                  </a:moveTo>
                  <a:cubicBezTo>
                    <a:pt x="207" y="3"/>
                    <a:pt x="208" y="1"/>
                    <a:pt x="210" y="0"/>
                  </a:cubicBezTo>
                  <a:cubicBezTo>
                    <a:pt x="207" y="1"/>
                    <a:pt x="205" y="2"/>
                    <a:pt x="202" y="3"/>
                  </a:cubicBezTo>
                  <a:cubicBezTo>
                    <a:pt x="202" y="4"/>
                    <a:pt x="202" y="4"/>
                    <a:pt x="202" y="5"/>
                  </a:cubicBezTo>
                  <a:cubicBezTo>
                    <a:pt x="204" y="5"/>
                    <a:pt x="205" y="4"/>
                    <a:pt x="207" y="5"/>
                  </a:cubicBezTo>
                  <a:close/>
                  <a:moveTo>
                    <a:pt x="161" y="26"/>
                  </a:moveTo>
                  <a:cubicBezTo>
                    <a:pt x="162" y="24"/>
                    <a:pt x="163" y="21"/>
                    <a:pt x="164" y="19"/>
                  </a:cubicBezTo>
                  <a:cubicBezTo>
                    <a:pt x="165" y="17"/>
                    <a:pt x="165" y="15"/>
                    <a:pt x="165" y="13"/>
                  </a:cubicBezTo>
                  <a:cubicBezTo>
                    <a:pt x="164" y="13"/>
                    <a:pt x="163" y="13"/>
                    <a:pt x="162" y="14"/>
                  </a:cubicBezTo>
                  <a:cubicBezTo>
                    <a:pt x="161" y="16"/>
                    <a:pt x="161" y="19"/>
                    <a:pt x="161" y="21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61" y="24"/>
                    <a:pt x="161" y="25"/>
                    <a:pt x="161" y="26"/>
                  </a:cubicBezTo>
                  <a:close/>
                  <a:moveTo>
                    <a:pt x="211" y="14"/>
                  </a:moveTo>
                  <a:cubicBezTo>
                    <a:pt x="211" y="14"/>
                    <a:pt x="211" y="14"/>
                    <a:pt x="211" y="14"/>
                  </a:cubicBezTo>
                  <a:cubicBezTo>
                    <a:pt x="211" y="14"/>
                    <a:pt x="211" y="13"/>
                    <a:pt x="211" y="12"/>
                  </a:cubicBezTo>
                  <a:cubicBezTo>
                    <a:pt x="211" y="11"/>
                    <a:pt x="211" y="10"/>
                    <a:pt x="211" y="9"/>
                  </a:cubicBezTo>
                  <a:cubicBezTo>
                    <a:pt x="211" y="10"/>
                    <a:pt x="211" y="11"/>
                    <a:pt x="210" y="13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1" y="14"/>
                  </a:cubicBezTo>
                  <a:close/>
                  <a:moveTo>
                    <a:pt x="180" y="24"/>
                  </a:moveTo>
                  <a:cubicBezTo>
                    <a:pt x="180" y="24"/>
                    <a:pt x="180" y="24"/>
                    <a:pt x="181" y="23"/>
                  </a:cubicBezTo>
                  <a:cubicBezTo>
                    <a:pt x="181" y="23"/>
                    <a:pt x="182" y="22"/>
                    <a:pt x="182" y="21"/>
                  </a:cubicBezTo>
                  <a:cubicBezTo>
                    <a:pt x="183" y="19"/>
                    <a:pt x="183" y="17"/>
                    <a:pt x="183" y="15"/>
                  </a:cubicBezTo>
                  <a:cubicBezTo>
                    <a:pt x="183" y="14"/>
                    <a:pt x="183" y="14"/>
                    <a:pt x="183" y="13"/>
                  </a:cubicBezTo>
                  <a:cubicBezTo>
                    <a:pt x="182" y="14"/>
                    <a:pt x="181" y="16"/>
                    <a:pt x="180" y="18"/>
                  </a:cubicBezTo>
                  <a:cubicBezTo>
                    <a:pt x="179" y="18"/>
                    <a:pt x="179" y="19"/>
                    <a:pt x="179" y="20"/>
                  </a:cubicBezTo>
                  <a:cubicBezTo>
                    <a:pt x="179" y="21"/>
                    <a:pt x="179" y="22"/>
                    <a:pt x="178" y="23"/>
                  </a:cubicBezTo>
                  <a:cubicBezTo>
                    <a:pt x="178" y="24"/>
                    <a:pt x="178" y="25"/>
                    <a:pt x="179" y="25"/>
                  </a:cubicBezTo>
                  <a:cubicBezTo>
                    <a:pt x="179" y="25"/>
                    <a:pt x="180" y="24"/>
                    <a:pt x="180" y="24"/>
                  </a:cubicBezTo>
                  <a:close/>
                  <a:moveTo>
                    <a:pt x="35" y="20"/>
                  </a:moveTo>
                  <a:cubicBezTo>
                    <a:pt x="35" y="21"/>
                    <a:pt x="35" y="21"/>
                    <a:pt x="35" y="2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4" y="27"/>
                    <a:pt x="34" y="28"/>
                  </a:cubicBezTo>
                  <a:cubicBezTo>
                    <a:pt x="34" y="28"/>
                    <a:pt x="35" y="27"/>
                    <a:pt x="35" y="27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8" y="22"/>
                  </a:cubicBezTo>
                  <a:cubicBezTo>
                    <a:pt x="37" y="21"/>
                    <a:pt x="37" y="21"/>
                    <a:pt x="37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0" y="13"/>
                    <a:pt x="36" y="13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60" y="36"/>
                  </a:moveTo>
                  <a:cubicBezTo>
                    <a:pt x="58" y="36"/>
                    <a:pt x="56" y="36"/>
                    <a:pt x="54" y="34"/>
                  </a:cubicBezTo>
                  <a:cubicBezTo>
                    <a:pt x="52" y="32"/>
                    <a:pt x="52" y="29"/>
                    <a:pt x="51" y="26"/>
                  </a:cubicBezTo>
                  <a:cubicBezTo>
                    <a:pt x="51" y="26"/>
                    <a:pt x="51" y="26"/>
                    <a:pt x="51" y="25"/>
                  </a:cubicBezTo>
                  <a:cubicBezTo>
                    <a:pt x="50" y="28"/>
                    <a:pt x="49" y="33"/>
                    <a:pt x="48" y="38"/>
                  </a:cubicBezTo>
                  <a:cubicBezTo>
                    <a:pt x="51" y="39"/>
                    <a:pt x="55" y="39"/>
                    <a:pt x="58" y="39"/>
                  </a:cubicBezTo>
                  <a:cubicBezTo>
                    <a:pt x="60" y="38"/>
                    <a:pt x="62" y="37"/>
                    <a:pt x="63" y="37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7" y="40"/>
                    <a:pt x="67" y="40"/>
                  </a:cubicBezTo>
                  <a:cubicBezTo>
                    <a:pt x="67" y="37"/>
                    <a:pt x="67" y="33"/>
                    <a:pt x="67" y="30"/>
                  </a:cubicBezTo>
                  <a:cubicBezTo>
                    <a:pt x="65" y="33"/>
                    <a:pt x="63" y="35"/>
                    <a:pt x="60" y="36"/>
                  </a:cubicBezTo>
                  <a:close/>
                  <a:moveTo>
                    <a:pt x="158" y="38"/>
                  </a:moveTo>
                  <a:cubicBezTo>
                    <a:pt x="161" y="37"/>
                    <a:pt x="163" y="37"/>
                    <a:pt x="166" y="36"/>
                  </a:cubicBezTo>
                  <a:cubicBezTo>
                    <a:pt x="164" y="36"/>
                    <a:pt x="162" y="36"/>
                    <a:pt x="161" y="35"/>
                  </a:cubicBezTo>
                  <a:cubicBezTo>
                    <a:pt x="160" y="36"/>
                    <a:pt x="159" y="37"/>
                    <a:pt x="158" y="38"/>
                  </a:cubicBezTo>
                  <a:close/>
                  <a:moveTo>
                    <a:pt x="173" y="23"/>
                  </a:moveTo>
                  <a:cubicBezTo>
                    <a:pt x="173" y="22"/>
                    <a:pt x="174" y="21"/>
                    <a:pt x="174" y="19"/>
                  </a:cubicBezTo>
                  <a:cubicBezTo>
                    <a:pt x="174" y="19"/>
                    <a:pt x="174" y="18"/>
                    <a:pt x="174" y="18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11"/>
                    <a:pt x="172" y="12"/>
                    <a:pt x="170" y="12"/>
                  </a:cubicBezTo>
                  <a:cubicBezTo>
                    <a:pt x="170" y="15"/>
                    <a:pt x="169" y="18"/>
                    <a:pt x="169" y="20"/>
                  </a:cubicBezTo>
                  <a:cubicBezTo>
                    <a:pt x="167" y="24"/>
                    <a:pt x="166" y="28"/>
                    <a:pt x="164" y="31"/>
                  </a:cubicBezTo>
                  <a:cubicBezTo>
                    <a:pt x="165" y="32"/>
                    <a:pt x="166" y="32"/>
                    <a:pt x="168" y="31"/>
                  </a:cubicBezTo>
                  <a:cubicBezTo>
                    <a:pt x="170" y="30"/>
                    <a:pt x="172" y="27"/>
                    <a:pt x="173" y="23"/>
                  </a:cubicBezTo>
                  <a:close/>
                  <a:moveTo>
                    <a:pt x="157" y="14"/>
                  </a:moveTo>
                  <a:cubicBezTo>
                    <a:pt x="156" y="15"/>
                    <a:pt x="155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8"/>
                    <a:pt x="153" y="20"/>
                    <a:pt x="152" y="22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29"/>
                    <a:pt x="147" y="30"/>
                    <a:pt x="147" y="30"/>
                  </a:cubicBezTo>
                  <a:cubicBezTo>
                    <a:pt x="147" y="30"/>
                    <a:pt x="148" y="33"/>
                    <a:pt x="148" y="33"/>
                  </a:cubicBezTo>
                  <a:cubicBezTo>
                    <a:pt x="149" y="35"/>
                    <a:pt x="150" y="37"/>
                    <a:pt x="150" y="39"/>
                  </a:cubicBezTo>
                  <a:cubicBezTo>
                    <a:pt x="150" y="39"/>
                    <a:pt x="150" y="39"/>
                    <a:pt x="151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2" y="37"/>
                    <a:pt x="153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4" y="35"/>
                    <a:pt x="156" y="33"/>
                    <a:pt x="158" y="31"/>
                  </a:cubicBezTo>
                  <a:cubicBezTo>
                    <a:pt x="157" y="29"/>
                    <a:pt x="156" y="25"/>
                    <a:pt x="156" y="21"/>
                  </a:cubicBezTo>
                  <a:cubicBezTo>
                    <a:pt x="156" y="19"/>
                    <a:pt x="157" y="17"/>
                    <a:pt x="157" y="14"/>
                  </a:cubicBezTo>
                  <a:close/>
                  <a:moveTo>
                    <a:pt x="55" y="1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8"/>
                    <a:pt x="56" y="30"/>
                    <a:pt x="57" y="31"/>
                  </a:cubicBezTo>
                  <a:cubicBezTo>
                    <a:pt x="58" y="31"/>
                    <a:pt x="59" y="31"/>
                    <a:pt x="59" y="31"/>
                  </a:cubicBezTo>
                  <a:cubicBezTo>
                    <a:pt x="61" y="31"/>
                    <a:pt x="63" y="28"/>
                    <a:pt x="64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3"/>
                    <a:pt x="66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0" y="16"/>
                    <a:pt x="53" y="15"/>
                    <a:pt x="47" y="1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1"/>
                    <a:pt x="46" y="22"/>
                    <a:pt x="47" y="24"/>
                  </a:cubicBezTo>
                  <a:cubicBezTo>
                    <a:pt x="48" y="21"/>
                    <a:pt x="50" y="19"/>
                    <a:pt x="53" y="19"/>
                  </a:cubicBezTo>
                  <a:lnTo>
                    <a:pt x="55" y="19"/>
                  </a:lnTo>
                  <a:close/>
                  <a:moveTo>
                    <a:pt x="141" y="25"/>
                  </a:moveTo>
                  <a:cubicBezTo>
                    <a:pt x="141" y="24"/>
                    <a:pt x="141" y="23"/>
                    <a:pt x="141" y="23"/>
                  </a:cubicBezTo>
                  <a:cubicBezTo>
                    <a:pt x="141" y="23"/>
                    <a:pt x="145" y="23"/>
                    <a:pt x="146" y="23"/>
                  </a:cubicBezTo>
                  <a:cubicBezTo>
                    <a:pt x="146" y="22"/>
                    <a:pt x="148" y="19"/>
                    <a:pt x="148" y="19"/>
                  </a:cubicBezTo>
                  <a:cubicBezTo>
                    <a:pt x="149" y="17"/>
                    <a:pt x="150" y="16"/>
                    <a:pt x="150" y="15"/>
                  </a:cubicBezTo>
                  <a:cubicBezTo>
                    <a:pt x="135" y="17"/>
                    <a:pt x="119" y="18"/>
                    <a:pt x="104" y="18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7"/>
                  </a:cubicBezTo>
                  <a:cubicBezTo>
                    <a:pt x="106" y="25"/>
                    <a:pt x="107" y="24"/>
                    <a:pt x="108" y="23"/>
                  </a:cubicBezTo>
                  <a:cubicBezTo>
                    <a:pt x="108" y="22"/>
                    <a:pt x="109" y="21"/>
                    <a:pt x="110" y="21"/>
                  </a:cubicBezTo>
                  <a:cubicBezTo>
                    <a:pt x="111" y="21"/>
                    <a:pt x="112" y="21"/>
                    <a:pt x="113" y="22"/>
                  </a:cubicBezTo>
                  <a:cubicBezTo>
                    <a:pt x="116" y="22"/>
                    <a:pt x="118" y="21"/>
                    <a:pt x="121" y="23"/>
                  </a:cubicBezTo>
                  <a:cubicBezTo>
                    <a:pt x="122" y="24"/>
                    <a:pt x="122" y="25"/>
                    <a:pt x="123" y="2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4"/>
                    <a:pt x="123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7" y="28"/>
                    <a:pt x="127" y="28"/>
                  </a:cubicBezTo>
                  <a:cubicBezTo>
                    <a:pt x="128" y="28"/>
                    <a:pt x="128" y="27"/>
                    <a:pt x="128" y="27"/>
                  </a:cubicBezTo>
                  <a:cubicBezTo>
                    <a:pt x="129" y="25"/>
                    <a:pt x="130" y="22"/>
                    <a:pt x="132" y="21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8"/>
                    <a:pt x="137" y="30"/>
                    <a:pt x="138" y="30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4" y="34"/>
                    <a:pt x="133" y="31"/>
                    <a:pt x="132" y="28"/>
                  </a:cubicBezTo>
                  <a:cubicBezTo>
                    <a:pt x="132" y="28"/>
                    <a:pt x="132" y="28"/>
                    <a:pt x="132" y="29"/>
                  </a:cubicBezTo>
                  <a:cubicBezTo>
                    <a:pt x="131" y="31"/>
                    <a:pt x="130" y="34"/>
                    <a:pt x="127" y="35"/>
                  </a:cubicBezTo>
                  <a:cubicBezTo>
                    <a:pt x="127" y="35"/>
                    <a:pt x="127" y="36"/>
                    <a:pt x="126" y="36"/>
                  </a:cubicBezTo>
                  <a:cubicBezTo>
                    <a:pt x="126" y="37"/>
                    <a:pt x="125" y="38"/>
                    <a:pt x="124" y="3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9" y="38"/>
                    <a:pt x="118" y="35"/>
                    <a:pt x="118" y="33"/>
                  </a:cubicBezTo>
                  <a:cubicBezTo>
                    <a:pt x="118" y="32"/>
                    <a:pt x="119" y="32"/>
                    <a:pt x="119" y="31"/>
                  </a:cubicBezTo>
                  <a:cubicBezTo>
                    <a:pt x="119" y="30"/>
                    <a:pt x="119" y="30"/>
                    <a:pt x="119" y="29"/>
                  </a:cubicBezTo>
                  <a:cubicBezTo>
                    <a:pt x="119" y="28"/>
                    <a:pt x="118" y="27"/>
                    <a:pt x="118" y="27"/>
                  </a:cubicBezTo>
                  <a:cubicBezTo>
                    <a:pt x="118" y="26"/>
                    <a:pt x="117" y="26"/>
                    <a:pt x="117" y="26"/>
                  </a:cubicBezTo>
                  <a:cubicBezTo>
                    <a:pt x="118" y="28"/>
                    <a:pt x="118" y="29"/>
                    <a:pt x="118" y="31"/>
                  </a:cubicBezTo>
                  <a:cubicBezTo>
                    <a:pt x="118" y="31"/>
                    <a:pt x="118" y="32"/>
                    <a:pt x="118" y="33"/>
                  </a:cubicBezTo>
                  <a:cubicBezTo>
                    <a:pt x="117" y="36"/>
                    <a:pt x="114" y="37"/>
                    <a:pt x="111" y="36"/>
                  </a:cubicBezTo>
                  <a:cubicBezTo>
                    <a:pt x="109" y="37"/>
                    <a:pt x="108" y="38"/>
                    <a:pt x="106" y="37"/>
                  </a:cubicBezTo>
                  <a:cubicBezTo>
                    <a:pt x="104" y="37"/>
                    <a:pt x="103" y="34"/>
                    <a:pt x="102" y="32"/>
                  </a:cubicBezTo>
                  <a:cubicBezTo>
                    <a:pt x="100" y="35"/>
                    <a:pt x="98" y="38"/>
                    <a:pt x="94" y="37"/>
                  </a:cubicBezTo>
                  <a:cubicBezTo>
                    <a:pt x="92" y="37"/>
                    <a:pt x="91" y="36"/>
                    <a:pt x="89" y="35"/>
                  </a:cubicBezTo>
                  <a:cubicBezTo>
                    <a:pt x="89" y="37"/>
                    <a:pt x="89" y="40"/>
                    <a:pt x="89" y="40"/>
                  </a:cubicBezTo>
                  <a:cubicBezTo>
                    <a:pt x="89" y="41"/>
                    <a:pt x="89" y="41"/>
                    <a:pt x="88" y="42"/>
                  </a:cubicBezTo>
                  <a:cubicBezTo>
                    <a:pt x="93" y="42"/>
                    <a:pt x="97" y="42"/>
                    <a:pt x="102" y="42"/>
                  </a:cubicBezTo>
                  <a:cubicBezTo>
                    <a:pt x="113" y="42"/>
                    <a:pt x="124" y="41"/>
                    <a:pt x="135" y="41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40" y="32"/>
                    <a:pt x="142" y="29"/>
                  </a:cubicBezTo>
                  <a:cubicBezTo>
                    <a:pt x="141" y="28"/>
                    <a:pt x="141" y="26"/>
                    <a:pt x="141" y="25"/>
                  </a:cubicBezTo>
                  <a:close/>
                  <a:moveTo>
                    <a:pt x="144" y="35"/>
                  </a:moveTo>
                  <a:cubicBezTo>
                    <a:pt x="143" y="37"/>
                    <a:pt x="141" y="39"/>
                    <a:pt x="141" y="40"/>
                  </a:cubicBezTo>
                  <a:cubicBezTo>
                    <a:pt x="142" y="40"/>
                    <a:pt x="144" y="40"/>
                    <a:pt x="146" y="39"/>
                  </a:cubicBezTo>
                  <a:cubicBezTo>
                    <a:pt x="145" y="38"/>
                    <a:pt x="144" y="36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lose/>
                  <a:moveTo>
                    <a:pt x="71" y="17"/>
                  </a:move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0"/>
                    <a:pt x="71" y="22"/>
                    <a:pt x="71" y="22"/>
                  </a:cubicBezTo>
                  <a:cubicBezTo>
                    <a:pt x="71" y="27"/>
                    <a:pt x="72" y="32"/>
                    <a:pt x="72" y="37"/>
                  </a:cubicBezTo>
                  <a:cubicBezTo>
                    <a:pt x="72" y="38"/>
                    <a:pt x="72" y="39"/>
                    <a:pt x="72" y="41"/>
                  </a:cubicBezTo>
                  <a:cubicBezTo>
                    <a:pt x="75" y="41"/>
                    <a:pt x="79" y="41"/>
                    <a:pt x="82" y="41"/>
                  </a:cubicBezTo>
                  <a:cubicBezTo>
                    <a:pt x="82" y="39"/>
                    <a:pt x="82" y="36"/>
                    <a:pt x="82" y="34"/>
                  </a:cubicBezTo>
                  <a:cubicBezTo>
                    <a:pt x="82" y="30"/>
                    <a:pt x="82" y="26"/>
                    <a:pt x="85" y="24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5" y="21"/>
                    <a:pt x="85" y="20"/>
                    <a:pt x="85" y="18"/>
                  </a:cubicBezTo>
                  <a:cubicBezTo>
                    <a:pt x="80" y="18"/>
                    <a:pt x="76" y="18"/>
                    <a:pt x="71" y="17"/>
                  </a:cubicBezTo>
                  <a:close/>
                  <a:moveTo>
                    <a:pt x="110" y="29"/>
                  </a:move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10" y="30"/>
                    <a:pt x="110" y="30"/>
                  </a:cubicBezTo>
                  <a:cubicBezTo>
                    <a:pt x="110" y="30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4" name="Freeform 43">
              <a:extLst>
                <a:ext uri="{FF2B5EF4-FFF2-40B4-BE49-F238E27FC236}">
                  <a16:creationId xmlns:a16="http://schemas.microsoft.com/office/drawing/2014/main" id="{3F1EAF51-D734-4646-BDE5-9E8DF4AD5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3276"/>
              <a:ext cx="345" cy="309"/>
            </a:xfrm>
            <a:custGeom>
              <a:avLst/>
              <a:gdLst>
                <a:gd name="T0" fmla="*/ 299 w 104"/>
                <a:gd name="T1" fmla="*/ 50 h 87"/>
                <a:gd name="T2" fmla="*/ 1277 w 104"/>
                <a:gd name="T3" fmla="*/ 3896 h 87"/>
                <a:gd name="T4" fmla="*/ 3795 w 104"/>
                <a:gd name="T5" fmla="*/ 1652 h 87"/>
                <a:gd name="T6" fmla="*/ 2156 w 104"/>
                <a:gd name="T7" fmla="*/ 1300 h 87"/>
                <a:gd name="T8" fmla="*/ 395 w 104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87">
                  <a:moveTo>
                    <a:pt x="8" y="1"/>
                  </a:moveTo>
                  <a:cubicBezTo>
                    <a:pt x="8" y="34"/>
                    <a:pt x="0" y="76"/>
                    <a:pt x="35" y="87"/>
                  </a:cubicBezTo>
                  <a:cubicBezTo>
                    <a:pt x="44" y="59"/>
                    <a:pt x="61" y="40"/>
                    <a:pt x="104" y="37"/>
                  </a:cubicBezTo>
                  <a:cubicBezTo>
                    <a:pt x="81" y="36"/>
                    <a:pt x="69" y="32"/>
                    <a:pt x="59" y="29"/>
                  </a:cubicBezTo>
                  <a:cubicBezTo>
                    <a:pt x="44" y="24"/>
                    <a:pt x="18" y="12"/>
                    <a:pt x="11" y="0"/>
                  </a:cubicBezTo>
                </a:path>
              </a:pathLst>
            </a:custGeom>
            <a:solidFill>
              <a:srgbClr val="E0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5" name="Freeform 44">
              <a:extLst>
                <a:ext uri="{FF2B5EF4-FFF2-40B4-BE49-F238E27FC236}">
                  <a16:creationId xmlns:a16="http://schemas.microsoft.com/office/drawing/2014/main" id="{9C1BD9CB-6B72-4ABC-84ED-44FD2A71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3337"/>
              <a:ext cx="106" cy="173"/>
            </a:xfrm>
            <a:custGeom>
              <a:avLst/>
              <a:gdLst>
                <a:gd name="T0" fmla="*/ 142 w 32"/>
                <a:gd name="T1" fmla="*/ 0 h 49"/>
                <a:gd name="T2" fmla="*/ 441 w 32"/>
                <a:gd name="T3" fmla="*/ 2157 h 49"/>
                <a:gd name="T4" fmla="*/ 1163 w 32"/>
                <a:gd name="T5" fmla="*/ 699 h 49"/>
                <a:gd name="T6" fmla="*/ 328 w 32"/>
                <a:gd name="T7" fmla="*/ 8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9">
                  <a:moveTo>
                    <a:pt x="4" y="0"/>
                  </a:moveTo>
                  <a:cubicBezTo>
                    <a:pt x="1" y="9"/>
                    <a:pt x="0" y="47"/>
                    <a:pt x="12" y="49"/>
                  </a:cubicBezTo>
                  <a:cubicBezTo>
                    <a:pt x="6" y="35"/>
                    <a:pt x="23" y="18"/>
                    <a:pt x="32" y="16"/>
                  </a:cubicBezTo>
                  <a:cubicBezTo>
                    <a:pt x="30" y="6"/>
                    <a:pt x="15" y="4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6" name="Freeform 45">
              <a:extLst>
                <a:ext uri="{FF2B5EF4-FFF2-40B4-BE49-F238E27FC236}">
                  <a16:creationId xmlns:a16="http://schemas.microsoft.com/office/drawing/2014/main" id="{A7F8A15F-EB3C-4679-B1BC-B1CFC16A1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868"/>
              <a:ext cx="966" cy="2873"/>
            </a:xfrm>
            <a:custGeom>
              <a:avLst/>
              <a:gdLst>
                <a:gd name="T0" fmla="*/ 10646 w 291"/>
                <a:gd name="T1" fmla="*/ 16140 h 811"/>
                <a:gd name="T2" fmla="*/ 9036 w 291"/>
                <a:gd name="T3" fmla="*/ 13603 h 811"/>
                <a:gd name="T4" fmla="*/ 9434 w 291"/>
                <a:gd name="T5" fmla="*/ 12764 h 811"/>
                <a:gd name="T6" fmla="*/ 9434 w 291"/>
                <a:gd name="T7" fmla="*/ 12275 h 811"/>
                <a:gd name="T8" fmla="*/ 9255 w 291"/>
                <a:gd name="T9" fmla="*/ 11644 h 811"/>
                <a:gd name="T10" fmla="*/ 9255 w 291"/>
                <a:gd name="T11" fmla="*/ 7064 h 811"/>
                <a:gd name="T12" fmla="*/ 7867 w 291"/>
                <a:gd name="T13" fmla="*/ 5912 h 811"/>
                <a:gd name="T14" fmla="*/ 7207 w 291"/>
                <a:gd name="T15" fmla="*/ 2848 h 811"/>
                <a:gd name="T16" fmla="*/ 7240 w 291"/>
                <a:gd name="T17" fmla="*/ 755 h 811"/>
                <a:gd name="T18" fmla="*/ 5345 w 291"/>
                <a:gd name="T19" fmla="*/ 0 h 811"/>
                <a:gd name="T20" fmla="*/ 3406 w 291"/>
                <a:gd name="T21" fmla="*/ 755 h 811"/>
                <a:gd name="T22" fmla="*/ 3439 w 291"/>
                <a:gd name="T23" fmla="*/ 2937 h 811"/>
                <a:gd name="T24" fmla="*/ 2855 w 291"/>
                <a:gd name="T25" fmla="*/ 5785 h 811"/>
                <a:gd name="T26" fmla="*/ 2778 w 291"/>
                <a:gd name="T27" fmla="*/ 5874 h 811"/>
                <a:gd name="T28" fmla="*/ 1421 w 291"/>
                <a:gd name="T29" fmla="*/ 7064 h 811"/>
                <a:gd name="T30" fmla="*/ 1421 w 291"/>
                <a:gd name="T31" fmla="*/ 11644 h 811"/>
                <a:gd name="T32" fmla="*/ 1212 w 291"/>
                <a:gd name="T33" fmla="*/ 12275 h 811"/>
                <a:gd name="T34" fmla="*/ 1212 w 291"/>
                <a:gd name="T35" fmla="*/ 12764 h 811"/>
                <a:gd name="T36" fmla="*/ 1610 w 291"/>
                <a:gd name="T37" fmla="*/ 13603 h 811"/>
                <a:gd name="T38" fmla="*/ 0 w 291"/>
                <a:gd name="T39" fmla="*/ 16140 h 811"/>
                <a:gd name="T40" fmla="*/ 33 w 291"/>
                <a:gd name="T41" fmla="*/ 16278 h 811"/>
                <a:gd name="T42" fmla="*/ 0 w 291"/>
                <a:gd name="T43" fmla="*/ 16313 h 811"/>
                <a:gd name="T44" fmla="*/ 0 w 291"/>
                <a:gd name="T45" fmla="*/ 32102 h 811"/>
                <a:gd name="T46" fmla="*/ 5345 w 291"/>
                <a:gd name="T47" fmla="*/ 36056 h 811"/>
                <a:gd name="T48" fmla="*/ 10646 w 291"/>
                <a:gd name="T49" fmla="*/ 32102 h 811"/>
                <a:gd name="T50" fmla="*/ 10646 w 291"/>
                <a:gd name="T51" fmla="*/ 16175 h 811"/>
                <a:gd name="T52" fmla="*/ 10646 w 291"/>
                <a:gd name="T53" fmla="*/ 16140 h 8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1" h="811">
                  <a:moveTo>
                    <a:pt x="291" y="363"/>
                  </a:moveTo>
                  <a:cubicBezTo>
                    <a:pt x="291" y="337"/>
                    <a:pt x="273" y="318"/>
                    <a:pt x="247" y="306"/>
                  </a:cubicBezTo>
                  <a:cubicBezTo>
                    <a:pt x="254" y="300"/>
                    <a:pt x="258" y="294"/>
                    <a:pt x="258" y="287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8" y="271"/>
                    <a:pt x="256" y="266"/>
                    <a:pt x="253" y="262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3" y="147"/>
                    <a:pt x="238" y="138"/>
                    <a:pt x="215" y="133"/>
                  </a:cubicBezTo>
                  <a:cubicBezTo>
                    <a:pt x="206" y="116"/>
                    <a:pt x="197" y="92"/>
                    <a:pt x="197" y="64"/>
                  </a:cubicBezTo>
                  <a:cubicBezTo>
                    <a:pt x="197" y="35"/>
                    <a:pt x="198" y="17"/>
                    <a:pt x="198" y="17"/>
                  </a:cubicBezTo>
                  <a:cubicBezTo>
                    <a:pt x="198" y="8"/>
                    <a:pt x="174" y="0"/>
                    <a:pt x="146" y="0"/>
                  </a:cubicBezTo>
                  <a:cubicBezTo>
                    <a:pt x="117" y="0"/>
                    <a:pt x="93" y="8"/>
                    <a:pt x="93" y="17"/>
                  </a:cubicBezTo>
                  <a:cubicBezTo>
                    <a:pt x="93" y="17"/>
                    <a:pt x="94" y="38"/>
                    <a:pt x="94" y="66"/>
                  </a:cubicBezTo>
                  <a:cubicBezTo>
                    <a:pt x="94" y="92"/>
                    <a:pt x="86" y="114"/>
                    <a:pt x="78" y="130"/>
                  </a:cubicBezTo>
                  <a:cubicBezTo>
                    <a:pt x="76" y="134"/>
                    <a:pt x="75" y="134"/>
                    <a:pt x="76" y="132"/>
                  </a:cubicBezTo>
                  <a:cubicBezTo>
                    <a:pt x="54" y="138"/>
                    <a:pt x="39" y="147"/>
                    <a:pt x="39" y="15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5" y="266"/>
                    <a:pt x="33" y="271"/>
                    <a:pt x="33" y="276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94"/>
                    <a:pt x="37" y="300"/>
                    <a:pt x="44" y="306"/>
                  </a:cubicBezTo>
                  <a:cubicBezTo>
                    <a:pt x="18" y="318"/>
                    <a:pt x="0" y="337"/>
                    <a:pt x="0" y="363"/>
                  </a:cubicBezTo>
                  <a:cubicBezTo>
                    <a:pt x="0" y="364"/>
                    <a:pt x="1" y="365"/>
                    <a:pt x="1" y="36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0" y="783"/>
                    <a:pt x="73" y="811"/>
                    <a:pt x="146" y="811"/>
                  </a:cubicBezTo>
                  <a:cubicBezTo>
                    <a:pt x="218" y="811"/>
                    <a:pt x="291" y="783"/>
                    <a:pt x="291" y="722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1" y="363"/>
                    <a:pt x="291" y="363"/>
                    <a:pt x="291" y="363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7" name="Line 46">
              <a:extLst>
                <a:ext uri="{FF2B5EF4-FFF2-40B4-BE49-F238E27FC236}">
                  <a16:creationId xmlns:a16="http://schemas.microsoft.com/office/drawing/2014/main" id="{5CEF4007-30D5-4CE1-98A9-11AE0FC1A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1466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8" name="Line 47">
              <a:extLst>
                <a:ext uri="{FF2B5EF4-FFF2-40B4-BE49-F238E27FC236}">
                  <a16:creationId xmlns:a16="http://schemas.microsoft.com/office/drawing/2014/main" id="{B96B5F2D-FD84-47D7-98AD-B0869EA44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" y="1498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9" name="Line 48">
              <a:extLst>
                <a:ext uri="{FF2B5EF4-FFF2-40B4-BE49-F238E27FC236}">
                  <a16:creationId xmlns:a16="http://schemas.microsoft.com/office/drawing/2014/main" id="{372C1724-C57C-43A6-AF7C-7082661D9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" y="1491"/>
              <a:ext cx="1" cy="40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0" name="Line 49">
              <a:extLst>
                <a:ext uri="{FF2B5EF4-FFF2-40B4-BE49-F238E27FC236}">
                  <a16:creationId xmlns:a16="http://schemas.microsoft.com/office/drawing/2014/main" id="{B69B421F-4099-497E-980F-64582C76F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512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1" name="Line 50">
              <a:extLst>
                <a:ext uri="{FF2B5EF4-FFF2-40B4-BE49-F238E27FC236}">
                  <a16:creationId xmlns:a16="http://schemas.microsoft.com/office/drawing/2014/main" id="{2944955C-0078-45CE-9A72-CA5AC8EC8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523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2" name="Line 51">
              <a:extLst>
                <a:ext uri="{FF2B5EF4-FFF2-40B4-BE49-F238E27FC236}">
                  <a16:creationId xmlns:a16="http://schemas.microsoft.com/office/drawing/2014/main" id="{F87C3E5A-60C4-45FC-B794-816C6F39A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1530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3" name="Line 52">
              <a:extLst>
                <a:ext uri="{FF2B5EF4-FFF2-40B4-BE49-F238E27FC236}">
                  <a16:creationId xmlns:a16="http://schemas.microsoft.com/office/drawing/2014/main" id="{E9211BB9-E2AE-469B-AFD3-DB67756DD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1537"/>
              <a:ext cx="1" cy="408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4" name="Line 53">
              <a:extLst>
                <a:ext uri="{FF2B5EF4-FFF2-40B4-BE49-F238E27FC236}">
                  <a16:creationId xmlns:a16="http://schemas.microsoft.com/office/drawing/2014/main" id="{FBA78B9B-6A4C-4459-96F7-7C2008B34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541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" name="Line 54">
              <a:extLst>
                <a:ext uri="{FF2B5EF4-FFF2-40B4-BE49-F238E27FC236}">
                  <a16:creationId xmlns:a16="http://schemas.microsoft.com/office/drawing/2014/main" id="{A4DB0293-4C4B-4A98-8E15-832AF85B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" y="1544"/>
              <a:ext cx="1" cy="415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" name="Line 55">
              <a:extLst>
                <a:ext uri="{FF2B5EF4-FFF2-40B4-BE49-F238E27FC236}">
                  <a16:creationId xmlns:a16="http://schemas.microsoft.com/office/drawing/2014/main" id="{CD3F9568-E935-40E5-808D-99ECF7FED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1548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" name="Line 56">
              <a:extLst>
                <a:ext uri="{FF2B5EF4-FFF2-40B4-BE49-F238E27FC236}">
                  <a16:creationId xmlns:a16="http://schemas.microsoft.com/office/drawing/2014/main" id="{D0B6C334-A0F5-49DA-888B-8F0AC6055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555"/>
              <a:ext cx="1" cy="400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" name="Line 57">
              <a:extLst>
                <a:ext uri="{FF2B5EF4-FFF2-40B4-BE49-F238E27FC236}">
                  <a16:creationId xmlns:a16="http://schemas.microsoft.com/office/drawing/2014/main" id="{6CC18B18-AC2C-4D85-B105-38B7286ED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488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" name="Line 58">
              <a:extLst>
                <a:ext uri="{FF2B5EF4-FFF2-40B4-BE49-F238E27FC236}">
                  <a16:creationId xmlns:a16="http://schemas.microsoft.com/office/drawing/2014/main" id="{63A6D04E-D630-4344-BA94-35E1F13C1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1463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" name="Line 59">
              <a:extLst>
                <a:ext uri="{FF2B5EF4-FFF2-40B4-BE49-F238E27FC236}">
                  <a16:creationId xmlns:a16="http://schemas.microsoft.com/office/drawing/2014/main" id="{DF39F1F1-71BB-44E4-8802-F6B9ACF8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" y="1512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" name="Line 60">
              <a:extLst>
                <a:ext uri="{FF2B5EF4-FFF2-40B4-BE49-F238E27FC236}">
                  <a16:creationId xmlns:a16="http://schemas.microsoft.com/office/drawing/2014/main" id="{5DBB445E-75D0-4623-A4F8-269444C8B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1502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" name="Line 61">
              <a:extLst>
                <a:ext uri="{FF2B5EF4-FFF2-40B4-BE49-F238E27FC236}">
                  <a16:creationId xmlns:a16="http://schemas.microsoft.com/office/drawing/2014/main" id="{17BD475F-1E03-4727-A18A-8DAE8134B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" y="1527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" name="Line 62">
              <a:extLst>
                <a:ext uri="{FF2B5EF4-FFF2-40B4-BE49-F238E27FC236}">
                  <a16:creationId xmlns:a16="http://schemas.microsoft.com/office/drawing/2014/main" id="{BD88E117-2836-4DA3-8D23-5CF65B62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9" y="1534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" name="Line 63">
              <a:extLst>
                <a:ext uri="{FF2B5EF4-FFF2-40B4-BE49-F238E27FC236}">
                  <a16:creationId xmlns:a16="http://schemas.microsoft.com/office/drawing/2014/main" id="{AC02E4F7-D9DA-41FF-A71A-2C215088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" y="1541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" name="Line 64">
              <a:extLst>
                <a:ext uri="{FF2B5EF4-FFF2-40B4-BE49-F238E27FC236}">
                  <a16:creationId xmlns:a16="http://schemas.microsoft.com/office/drawing/2014/main" id="{08CE5FAC-446A-4BDE-99AC-DD4BB47B2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5" y="1544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" name="Line 65">
              <a:extLst>
                <a:ext uri="{FF2B5EF4-FFF2-40B4-BE49-F238E27FC236}">
                  <a16:creationId xmlns:a16="http://schemas.microsoft.com/office/drawing/2014/main" id="{779ED041-7A41-4C7F-A643-8C98D6C75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" y="1548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" name="Line 66">
              <a:extLst>
                <a:ext uri="{FF2B5EF4-FFF2-40B4-BE49-F238E27FC236}">
                  <a16:creationId xmlns:a16="http://schemas.microsoft.com/office/drawing/2014/main" id="{3A56A8CD-2AAD-4743-A634-69281EB0E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1555"/>
              <a:ext cx="1" cy="400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" name="Freeform 67">
              <a:extLst>
                <a:ext uri="{FF2B5EF4-FFF2-40B4-BE49-F238E27FC236}">
                  <a16:creationId xmlns:a16="http://schemas.microsoft.com/office/drawing/2014/main" id="{44307D12-1D52-47B7-8184-386F725FD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402"/>
              <a:ext cx="963" cy="995"/>
            </a:xfrm>
            <a:custGeom>
              <a:avLst/>
              <a:gdLst>
                <a:gd name="T0" fmla="*/ 10620 w 290"/>
                <a:gd name="T1" fmla="*/ 8927 h 281"/>
                <a:gd name="T2" fmla="*/ 10620 w 290"/>
                <a:gd name="T3" fmla="*/ 0 h 281"/>
                <a:gd name="T4" fmla="*/ 10620 w 290"/>
                <a:gd name="T5" fmla="*/ 50 h 281"/>
                <a:gd name="T6" fmla="*/ 5316 w 290"/>
                <a:gd name="T7" fmla="*/ 2847 h 281"/>
                <a:gd name="T8" fmla="*/ 0 w 290"/>
                <a:gd name="T9" fmla="*/ 50 h 281"/>
                <a:gd name="T10" fmla="*/ 0 w 290"/>
                <a:gd name="T11" fmla="*/ 8966 h 281"/>
                <a:gd name="T12" fmla="*/ 5316 w 290"/>
                <a:gd name="T13" fmla="*/ 12475 h 281"/>
                <a:gd name="T14" fmla="*/ 10620 w 290"/>
                <a:gd name="T15" fmla="*/ 8966 h 281"/>
                <a:gd name="T16" fmla="*/ 10620 w 290"/>
                <a:gd name="T17" fmla="*/ 8927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281">
                  <a:moveTo>
                    <a:pt x="290" y="201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44"/>
                    <a:pt x="217" y="64"/>
                    <a:pt x="145" y="64"/>
                  </a:cubicBezTo>
                  <a:cubicBezTo>
                    <a:pt x="72" y="64"/>
                    <a:pt x="0" y="44"/>
                    <a:pt x="0" y="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57"/>
                    <a:pt x="72" y="281"/>
                    <a:pt x="145" y="281"/>
                  </a:cubicBezTo>
                  <a:cubicBezTo>
                    <a:pt x="217" y="281"/>
                    <a:pt x="290" y="257"/>
                    <a:pt x="290" y="202"/>
                  </a:cubicBezTo>
                  <a:lnTo>
                    <a:pt x="290" y="201"/>
                  </a:lnTo>
                  <a:close/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9" name="Oval 68">
              <a:extLst>
                <a:ext uri="{FF2B5EF4-FFF2-40B4-BE49-F238E27FC236}">
                  <a16:creationId xmlns:a16="http://schemas.microsoft.com/office/drawing/2014/main" id="{3EE699C5-6A78-4E57-8AF0-C0F76CB2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868"/>
              <a:ext cx="349" cy="124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810" name="Freeform 69">
              <a:extLst>
                <a:ext uri="{FF2B5EF4-FFF2-40B4-BE49-F238E27FC236}">
                  <a16:creationId xmlns:a16="http://schemas.microsoft.com/office/drawing/2014/main" id="{748892A4-3861-4819-B5A9-47AAC568C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21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1" name="Freeform 70">
              <a:extLst>
                <a:ext uri="{FF2B5EF4-FFF2-40B4-BE49-F238E27FC236}">
                  <a16:creationId xmlns:a16="http://schemas.microsoft.com/office/drawing/2014/main" id="{C726B249-5AD1-4244-BA04-94297B05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157"/>
              <a:ext cx="966" cy="1584"/>
            </a:xfrm>
            <a:custGeom>
              <a:avLst/>
              <a:gdLst>
                <a:gd name="T0" fmla="*/ 33 w 291"/>
                <a:gd name="T1" fmla="*/ 89 h 447"/>
                <a:gd name="T2" fmla="*/ 0 w 291"/>
                <a:gd name="T3" fmla="*/ 138 h 447"/>
                <a:gd name="T4" fmla="*/ 0 w 291"/>
                <a:gd name="T5" fmla="*/ 15936 h 447"/>
                <a:gd name="T6" fmla="*/ 5345 w 291"/>
                <a:gd name="T7" fmla="*/ 19890 h 447"/>
                <a:gd name="T8" fmla="*/ 10646 w 291"/>
                <a:gd name="T9" fmla="*/ 15936 h 447"/>
                <a:gd name="T10" fmla="*/ 10646 w 291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447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19"/>
                    <a:pt x="73" y="447"/>
                    <a:pt x="146" y="447"/>
                  </a:cubicBezTo>
                  <a:cubicBezTo>
                    <a:pt x="218" y="447"/>
                    <a:pt x="291" y="419"/>
                    <a:pt x="291" y="358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" name="Freeform 71">
              <a:extLst>
                <a:ext uri="{FF2B5EF4-FFF2-40B4-BE49-F238E27FC236}">
                  <a16:creationId xmlns:a16="http://schemas.microsoft.com/office/drawing/2014/main" id="{E5176C1A-056B-4340-B4A2-1E720365B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1952"/>
              <a:ext cx="966" cy="202"/>
            </a:xfrm>
            <a:custGeom>
              <a:avLst/>
              <a:gdLst>
                <a:gd name="T0" fmla="*/ 1686 w 291"/>
                <a:gd name="T1" fmla="*/ 50 h 57"/>
                <a:gd name="T2" fmla="*/ 1720 w 291"/>
                <a:gd name="T3" fmla="*/ 89 h 57"/>
                <a:gd name="T4" fmla="*/ 1610 w 291"/>
                <a:gd name="T5" fmla="*/ 0 h 57"/>
                <a:gd name="T6" fmla="*/ 0 w 291"/>
                <a:gd name="T7" fmla="*/ 2537 h 57"/>
                <a:gd name="T8" fmla="*/ 10646 w 291"/>
                <a:gd name="T9" fmla="*/ 2537 h 57"/>
                <a:gd name="T10" fmla="*/ 9036 w 291"/>
                <a:gd name="T11" fmla="*/ 0 h 57"/>
                <a:gd name="T12" fmla="*/ 8926 w 291"/>
                <a:gd name="T13" fmla="*/ 89 h 57"/>
                <a:gd name="T14" fmla="*/ 9003 w 291"/>
                <a:gd name="T15" fmla="*/ 5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57">
                  <a:moveTo>
                    <a:pt x="46" y="1"/>
                  </a:moveTo>
                  <a:cubicBezTo>
                    <a:pt x="46" y="1"/>
                    <a:pt x="47" y="1"/>
                    <a:pt x="47" y="2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18" y="12"/>
                    <a:pt x="0" y="31"/>
                    <a:pt x="0" y="57"/>
                  </a:cubicBezTo>
                  <a:moveTo>
                    <a:pt x="291" y="57"/>
                  </a:moveTo>
                  <a:cubicBezTo>
                    <a:pt x="291" y="31"/>
                    <a:pt x="273" y="12"/>
                    <a:pt x="247" y="0"/>
                  </a:cubicBezTo>
                  <a:cubicBezTo>
                    <a:pt x="246" y="0"/>
                    <a:pt x="245" y="1"/>
                    <a:pt x="244" y="2"/>
                  </a:cubicBezTo>
                  <a:cubicBezTo>
                    <a:pt x="244" y="1"/>
                    <a:pt x="245" y="1"/>
                    <a:pt x="246" y="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7" name="Group 72">
            <a:extLst>
              <a:ext uri="{FF2B5EF4-FFF2-40B4-BE49-F238E27FC236}">
                <a16:creationId xmlns:a16="http://schemas.microsoft.com/office/drawing/2014/main" id="{DDD40970-F77C-43B5-8975-3322155AC966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2289175"/>
            <a:ext cx="544513" cy="3082925"/>
            <a:chOff x="2738" y="1442"/>
            <a:chExt cx="343" cy="1942"/>
          </a:xfrm>
        </p:grpSpPr>
        <p:sp>
          <p:nvSpPr>
            <p:cNvPr id="16685" name="Freeform 73">
              <a:extLst>
                <a:ext uri="{FF2B5EF4-FFF2-40B4-BE49-F238E27FC236}">
                  <a16:creationId xmlns:a16="http://schemas.microsoft.com/office/drawing/2014/main" id="{5BDE1653-37D1-470B-A926-8A0DC4774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3293"/>
              <a:ext cx="293" cy="46"/>
            </a:xfrm>
            <a:custGeom>
              <a:avLst/>
              <a:gdLst>
                <a:gd name="T0" fmla="*/ 8 w 138"/>
                <a:gd name="T1" fmla="*/ 48 h 20"/>
                <a:gd name="T2" fmla="*/ 0 w 138"/>
                <a:gd name="T3" fmla="*/ 0 h 20"/>
                <a:gd name="T4" fmla="*/ 8 w 138"/>
                <a:gd name="T5" fmla="*/ 48 h 20"/>
                <a:gd name="T6" fmla="*/ 59 w 138"/>
                <a:gd name="T7" fmla="*/ 207 h 20"/>
                <a:gd name="T8" fmla="*/ 36 w 138"/>
                <a:gd name="T9" fmla="*/ 170 h 20"/>
                <a:gd name="T10" fmla="*/ 59 w 138"/>
                <a:gd name="T11" fmla="*/ 207 h 20"/>
                <a:gd name="T12" fmla="*/ 28 w 138"/>
                <a:gd name="T13" fmla="*/ 159 h 20"/>
                <a:gd name="T14" fmla="*/ 17 w 138"/>
                <a:gd name="T15" fmla="*/ 122 h 20"/>
                <a:gd name="T16" fmla="*/ 28 w 138"/>
                <a:gd name="T17" fmla="*/ 159 h 20"/>
                <a:gd name="T18" fmla="*/ 17 w 138"/>
                <a:gd name="T19" fmla="*/ 110 h 20"/>
                <a:gd name="T20" fmla="*/ 8 w 138"/>
                <a:gd name="T21" fmla="*/ 64 h 20"/>
                <a:gd name="T22" fmla="*/ 17 w 138"/>
                <a:gd name="T23" fmla="*/ 110 h 20"/>
                <a:gd name="T24" fmla="*/ 68 w 138"/>
                <a:gd name="T25" fmla="*/ 232 h 20"/>
                <a:gd name="T26" fmla="*/ 76 w 138"/>
                <a:gd name="T27" fmla="*/ 244 h 20"/>
                <a:gd name="T28" fmla="*/ 68 w 138"/>
                <a:gd name="T29" fmla="*/ 232 h 20"/>
                <a:gd name="T30" fmla="*/ 1285 w 138"/>
                <a:gd name="T31" fmla="*/ 170 h 20"/>
                <a:gd name="T32" fmla="*/ 1272 w 138"/>
                <a:gd name="T33" fmla="*/ 207 h 20"/>
                <a:gd name="T34" fmla="*/ 1285 w 138"/>
                <a:gd name="T35" fmla="*/ 170 h 20"/>
                <a:gd name="T36" fmla="*/ 1253 w 138"/>
                <a:gd name="T37" fmla="*/ 232 h 20"/>
                <a:gd name="T38" fmla="*/ 1244 w 138"/>
                <a:gd name="T39" fmla="*/ 244 h 20"/>
                <a:gd name="T40" fmla="*/ 1253 w 138"/>
                <a:gd name="T41" fmla="*/ 232 h 20"/>
                <a:gd name="T42" fmla="*/ 1293 w 138"/>
                <a:gd name="T43" fmla="*/ 159 h 20"/>
                <a:gd name="T44" fmla="*/ 1304 w 138"/>
                <a:gd name="T45" fmla="*/ 122 h 20"/>
                <a:gd name="T46" fmla="*/ 1293 w 138"/>
                <a:gd name="T47" fmla="*/ 159 h 20"/>
                <a:gd name="T48" fmla="*/ 1321 w 138"/>
                <a:gd name="T49" fmla="*/ 48 h 20"/>
                <a:gd name="T50" fmla="*/ 1321 w 138"/>
                <a:gd name="T51" fmla="*/ 0 h 20"/>
                <a:gd name="T52" fmla="*/ 1321 w 138"/>
                <a:gd name="T53" fmla="*/ 48 h 20"/>
                <a:gd name="T54" fmla="*/ 1312 w 138"/>
                <a:gd name="T55" fmla="*/ 110 h 20"/>
                <a:gd name="T56" fmla="*/ 1321 w 138"/>
                <a:gd name="T57" fmla="*/ 64 h 20"/>
                <a:gd name="T58" fmla="*/ 1312 w 138"/>
                <a:gd name="T59" fmla="*/ 11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6" name="Freeform 74">
              <a:extLst>
                <a:ext uri="{FF2B5EF4-FFF2-40B4-BE49-F238E27FC236}">
                  <a16:creationId xmlns:a16="http://schemas.microsoft.com/office/drawing/2014/main" id="{E7E674D8-D4D7-46D3-B812-FBAC50EAE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442"/>
              <a:ext cx="237" cy="285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2 h 125"/>
                <a:gd name="T4" fmla="*/ 0 w 111"/>
                <a:gd name="T5" fmla="*/ 483 h 125"/>
                <a:gd name="T6" fmla="*/ 0 w 111"/>
                <a:gd name="T7" fmla="*/ 1008 h 125"/>
                <a:gd name="T8" fmla="*/ 19 w 111"/>
                <a:gd name="T9" fmla="*/ 1138 h 125"/>
                <a:gd name="T10" fmla="*/ 534 w 111"/>
                <a:gd name="T11" fmla="*/ 1482 h 125"/>
                <a:gd name="T12" fmla="*/ 534 w 111"/>
                <a:gd name="T13" fmla="*/ 1482 h 125"/>
                <a:gd name="T14" fmla="*/ 1061 w 111"/>
                <a:gd name="T15" fmla="*/ 1138 h 125"/>
                <a:gd name="T16" fmla="*/ 1080 w 111"/>
                <a:gd name="T17" fmla="*/ 1008 h 125"/>
                <a:gd name="T18" fmla="*/ 1080 w 111"/>
                <a:gd name="T19" fmla="*/ 483 h 125"/>
                <a:gd name="T20" fmla="*/ 1040 w 111"/>
                <a:gd name="T21" fmla="*/ 342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7" name="Freeform 75">
              <a:extLst>
                <a:ext uri="{FF2B5EF4-FFF2-40B4-BE49-F238E27FC236}">
                  <a16:creationId xmlns:a16="http://schemas.microsoft.com/office/drawing/2014/main" id="{61C4C002-3EF5-485E-9C7E-8F5E3772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2"/>
              <a:ext cx="183" cy="105"/>
            </a:xfrm>
            <a:custGeom>
              <a:avLst/>
              <a:gdLst>
                <a:gd name="T0" fmla="*/ 413 w 86"/>
                <a:gd name="T1" fmla="*/ 37 h 46"/>
                <a:gd name="T2" fmla="*/ 0 w 86"/>
                <a:gd name="T3" fmla="*/ 475 h 46"/>
                <a:gd name="T4" fmla="*/ 153 w 86"/>
                <a:gd name="T5" fmla="*/ 491 h 46"/>
                <a:gd name="T6" fmla="*/ 413 w 86"/>
                <a:gd name="T7" fmla="*/ 454 h 46"/>
                <a:gd name="T8" fmla="*/ 413 w 86"/>
                <a:gd name="T9" fmla="*/ 454 h 46"/>
                <a:gd name="T10" fmla="*/ 675 w 86"/>
                <a:gd name="T11" fmla="*/ 491 h 46"/>
                <a:gd name="T12" fmla="*/ 828 w 86"/>
                <a:gd name="T13" fmla="*/ 475 h 46"/>
                <a:gd name="T14" fmla="*/ 413 w 86"/>
                <a:gd name="T15" fmla="*/ 3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8" name="Freeform 76">
              <a:extLst>
                <a:ext uri="{FF2B5EF4-FFF2-40B4-BE49-F238E27FC236}">
                  <a16:creationId xmlns:a16="http://schemas.microsoft.com/office/drawing/2014/main" id="{9CCEC541-3C45-450E-B163-A6BF6D90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490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45 w 61"/>
                <a:gd name="T19" fmla="*/ 349 h 34"/>
                <a:gd name="T20" fmla="*/ 590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7" y="24"/>
                    <a:pt x="19" y="22"/>
                    <a:pt x="7" y="28"/>
                  </a:cubicBezTo>
                  <a:cubicBezTo>
                    <a:pt x="20" y="27"/>
                    <a:pt x="37" y="26"/>
                    <a:pt x="46" y="30"/>
                  </a:cubicBezTo>
                  <a:cubicBezTo>
                    <a:pt x="54" y="34"/>
                    <a:pt x="60" y="34"/>
                    <a:pt x="61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9" name="Freeform 77">
              <a:extLst>
                <a:ext uri="{FF2B5EF4-FFF2-40B4-BE49-F238E27FC236}">
                  <a16:creationId xmlns:a16="http://schemas.microsoft.com/office/drawing/2014/main" id="{F27049C3-F68D-48CF-9AEE-AA353B4D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711"/>
              <a:ext cx="343" cy="1632"/>
            </a:xfrm>
            <a:custGeom>
              <a:avLst/>
              <a:gdLst>
                <a:gd name="T0" fmla="*/ 1489 w 161"/>
                <a:gd name="T1" fmla="*/ 1105 h 718"/>
                <a:gd name="T2" fmla="*/ 1325 w 161"/>
                <a:gd name="T3" fmla="*/ 800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0 h 718"/>
                <a:gd name="T18" fmla="*/ 68 w 161"/>
                <a:gd name="T19" fmla="*/ 1105 h 718"/>
                <a:gd name="T20" fmla="*/ 9 w 161"/>
                <a:gd name="T21" fmla="*/ 1339 h 718"/>
                <a:gd name="T22" fmla="*/ 9 w 161"/>
                <a:gd name="T23" fmla="*/ 7999 h 718"/>
                <a:gd name="T24" fmla="*/ 9 w 161"/>
                <a:gd name="T25" fmla="*/ 7999 h 718"/>
                <a:gd name="T26" fmla="*/ 205 w 161"/>
                <a:gd name="T27" fmla="*/ 8433 h 718"/>
                <a:gd name="T28" fmla="*/ 104 w 161"/>
                <a:gd name="T29" fmla="*/ 8174 h 718"/>
                <a:gd name="T30" fmla="*/ 104 w 161"/>
                <a:gd name="T31" fmla="*/ 2078 h 718"/>
                <a:gd name="T32" fmla="*/ 771 w 161"/>
                <a:gd name="T33" fmla="*/ 2371 h 718"/>
                <a:gd name="T34" fmla="*/ 1438 w 161"/>
                <a:gd name="T35" fmla="*/ 2093 h 718"/>
                <a:gd name="T36" fmla="*/ 1438 w 161"/>
                <a:gd name="T37" fmla="*/ 8174 h 718"/>
                <a:gd name="T38" fmla="*/ 1344 w 161"/>
                <a:gd name="T39" fmla="*/ 8433 h 718"/>
                <a:gd name="T40" fmla="*/ 1538 w 161"/>
                <a:gd name="T41" fmla="*/ 7999 h 718"/>
                <a:gd name="T42" fmla="*/ 1547 w 161"/>
                <a:gd name="T43" fmla="*/ 7999 h 718"/>
                <a:gd name="T44" fmla="*/ 1547 w 161"/>
                <a:gd name="T45" fmla="*/ 1339 h 718"/>
                <a:gd name="T46" fmla="*/ 1489 w 161"/>
                <a:gd name="T47" fmla="*/ 1105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0" name="Oval 78">
              <a:extLst>
                <a:ext uri="{FF2B5EF4-FFF2-40B4-BE49-F238E27FC236}">
                  <a16:creationId xmlns:a16="http://schemas.microsoft.com/office/drawing/2014/main" id="{C26EED21-9154-41E8-8E63-C46CFB11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1479"/>
              <a:ext cx="117" cy="36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1" name="Freeform 79">
              <a:extLst>
                <a:ext uri="{FF2B5EF4-FFF2-40B4-BE49-F238E27FC236}">
                  <a16:creationId xmlns:a16="http://schemas.microsoft.com/office/drawing/2014/main" id="{DA907AFB-275C-47B0-82C5-1D1C8ACAE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113"/>
              <a:ext cx="293" cy="1271"/>
            </a:xfrm>
            <a:custGeom>
              <a:avLst/>
              <a:gdLst>
                <a:gd name="T0" fmla="*/ 662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2 w 138"/>
                <a:gd name="T7" fmla="*/ 6571 h 559"/>
                <a:gd name="T8" fmla="*/ 1321 w 138"/>
                <a:gd name="T9" fmla="*/ 6100 h 559"/>
                <a:gd name="T10" fmla="*/ 1321 w 138"/>
                <a:gd name="T11" fmla="*/ 11 h 559"/>
                <a:gd name="T12" fmla="*/ 662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2" name="Oval 80">
              <a:extLst>
                <a:ext uri="{FF2B5EF4-FFF2-40B4-BE49-F238E27FC236}">
                  <a16:creationId xmlns:a16="http://schemas.microsoft.com/office/drawing/2014/main" id="{D27300BF-E94B-4EE0-914A-C3678CCF7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002"/>
              <a:ext cx="241" cy="102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3" name="Freeform 81">
              <a:extLst>
                <a:ext uri="{FF2B5EF4-FFF2-40B4-BE49-F238E27FC236}">
                  <a16:creationId xmlns:a16="http://schemas.microsoft.com/office/drawing/2014/main" id="{6105A421-290C-48DC-BFD8-F49D4673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695"/>
              <a:ext cx="241" cy="268"/>
            </a:xfrm>
            <a:custGeom>
              <a:avLst/>
              <a:gdLst>
                <a:gd name="T0" fmla="*/ 164 w 113"/>
                <a:gd name="T1" fmla="*/ 795 h 118"/>
                <a:gd name="T2" fmla="*/ 0 w 113"/>
                <a:gd name="T3" fmla="*/ 1115 h 118"/>
                <a:gd name="T4" fmla="*/ 542 w 113"/>
                <a:gd name="T5" fmla="*/ 1383 h 118"/>
                <a:gd name="T6" fmla="*/ 1096 w 113"/>
                <a:gd name="T7" fmla="*/ 1115 h 118"/>
                <a:gd name="T8" fmla="*/ 923 w 113"/>
                <a:gd name="T9" fmla="*/ 795 h 118"/>
                <a:gd name="T10" fmla="*/ 755 w 113"/>
                <a:gd name="T11" fmla="*/ 422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2 h 118"/>
                <a:gd name="T20" fmla="*/ 164 w 113"/>
                <a:gd name="T21" fmla="*/ 79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" name="Oval 82">
              <a:extLst>
                <a:ext uri="{FF2B5EF4-FFF2-40B4-BE49-F238E27FC236}">
                  <a16:creationId xmlns:a16="http://schemas.microsoft.com/office/drawing/2014/main" id="{B457CE78-6480-4782-84E1-180E0C71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861"/>
              <a:ext cx="241" cy="102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5" name="Freeform 83">
              <a:extLst>
                <a:ext uri="{FF2B5EF4-FFF2-40B4-BE49-F238E27FC236}">
                  <a16:creationId xmlns:a16="http://schemas.microsoft.com/office/drawing/2014/main" id="{5955167F-6375-45DC-963B-BF19A3580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052"/>
              <a:ext cx="296" cy="118"/>
            </a:xfrm>
            <a:custGeom>
              <a:avLst/>
              <a:gdLst>
                <a:gd name="T0" fmla="*/ 128 w 139"/>
                <a:gd name="T1" fmla="*/ 0 h 52"/>
                <a:gd name="T2" fmla="*/ 667 w 139"/>
                <a:gd name="T3" fmla="*/ 268 h 52"/>
                <a:gd name="T4" fmla="*/ 1216 w 139"/>
                <a:gd name="T5" fmla="*/ 0 h 52"/>
                <a:gd name="T6" fmla="*/ 1342 w 139"/>
                <a:gd name="T7" fmla="*/ 279 h 52"/>
                <a:gd name="T8" fmla="*/ 667 w 139"/>
                <a:gd name="T9" fmla="*/ 608 h 52"/>
                <a:gd name="T10" fmla="*/ 0 w 139"/>
                <a:gd name="T11" fmla="*/ 279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" name="Freeform 84">
              <a:extLst>
                <a:ext uri="{FF2B5EF4-FFF2-40B4-BE49-F238E27FC236}">
                  <a16:creationId xmlns:a16="http://schemas.microsoft.com/office/drawing/2014/main" id="{8AA97F0D-1523-4A8B-ADB7-54738360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911"/>
              <a:ext cx="241" cy="193"/>
            </a:xfrm>
            <a:custGeom>
              <a:avLst/>
              <a:gdLst>
                <a:gd name="T0" fmla="*/ 0 w 113"/>
                <a:gd name="T1" fmla="*/ 727 h 85"/>
                <a:gd name="T2" fmla="*/ 542 w 113"/>
                <a:gd name="T3" fmla="*/ 995 h 85"/>
                <a:gd name="T4" fmla="*/ 1096 w 113"/>
                <a:gd name="T5" fmla="*/ 727 h 85"/>
                <a:gd name="T6" fmla="*/ 1096 w 113"/>
                <a:gd name="T7" fmla="*/ 0 h 85"/>
                <a:gd name="T8" fmla="*/ 542 w 113"/>
                <a:gd name="T9" fmla="*/ 268 h 85"/>
                <a:gd name="T10" fmla="*/ 0 w 113"/>
                <a:gd name="T11" fmla="*/ 0 h 85"/>
                <a:gd name="T12" fmla="*/ 0 w 113"/>
                <a:gd name="T13" fmla="*/ 727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" name="Oval 85">
              <a:extLst>
                <a:ext uri="{FF2B5EF4-FFF2-40B4-BE49-F238E27FC236}">
                  <a16:creationId xmlns:a16="http://schemas.microsoft.com/office/drawing/2014/main" id="{0B73939D-8EF6-46DB-ABE8-8359C389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002"/>
              <a:ext cx="241" cy="102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8" name="Freeform 86">
              <a:extLst>
                <a:ext uri="{FF2B5EF4-FFF2-40B4-BE49-F238E27FC236}">
                  <a16:creationId xmlns:a16="http://schemas.microsoft.com/office/drawing/2014/main" id="{C65B5523-4741-43E7-88A3-C58E9B47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18"/>
              <a:ext cx="289" cy="125"/>
            </a:xfrm>
            <a:custGeom>
              <a:avLst/>
              <a:gdLst>
                <a:gd name="T0" fmla="*/ 181 w 136"/>
                <a:gd name="T1" fmla="*/ 102 h 55"/>
                <a:gd name="T2" fmla="*/ 655 w 136"/>
                <a:gd name="T3" fmla="*/ 0 h 55"/>
                <a:gd name="T4" fmla="*/ 1305 w 136"/>
                <a:gd name="T5" fmla="*/ 316 h 55"/>
                <a:gd name="T6" fmla="*/ 655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1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" name="Freeform 87">
              <a:extLst>
                <a:ext uri="{FF2B5EF4-FFF2-40B4-BE49-F238E27FC236}">
                  <a16:creationId xmlns:a16="http://schemas.microsoft.com/office/drawing/2014/main" id="{EDC25F48-BA49-4C1F-A122-EE48BD05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18"/>
              <a:ext cx="239" cy="52"/>
            </a:xfrm>
            <a:custGeom>
              <a:avLst/>
              <a:gdLst>
                <a:gd name="T0" fmla="*/ 546 w 112"/>
                <a:gd name="T1" fmla="*/ 267 h 23"/>
                <a:gd name="T2" fmla="*/ 1088 w 112"/>
                <a:gd name="T3" fmla="*/ 138 h 23"/>
                <a:gd name="T4" fmla="*/ 546 w 112"/>
                <a:gd name="T5" fmla="*/ 0 h 23"/>
                <a:gd name="T6" fmla="*/ 68 w 112"/>
                <a:gd name="T7" fmla="*/ 102 h 23"/>
                <a:gd name="T8" fmla="*/ 0 w 112"/>
                <a:gd name="T9" fmla="*/ 138 h 23"/>
                <a:gd name="T10" fmla="*/ 546 w 112"/>
                <a:gd name="T11" fmla="*/ 26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" name="Freeform 88">
              <a:extLst>
                <a:ext uri="{FF2B5EF4-FFF2-40B4-BE49-F238E27FC236}">
                  <a16:creationId xmlns:a16="http://schemas.microsoft.com/office/drawing/2014/main" id="{03ECCF4B-1502-4DF6-847A-68BDC74B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777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" name="Line 89">
              <a:extLst>
                <a:ext uri="{FF2B5EF4-FFF2-40B4-BE49-F238E27FC236}">
                  <a16:creationId xmlns:a16="http://schemas.microsoft.com/office/drawing/2014/main" id="{94D58AD2-1417-4A5A-90F1-4ACECFCE7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1777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" name="Freeform 90">
              <a:extLst>
                <a:ext uri="{FF2B5EF4-FFF2-40B4-BE49-F238E27FC236}">
                  <a16:creationId xmlns:a16="http://schemas.microsoft.com/office/drawing/2014/main" id="{A523DEA8-DC5C-4B85-929B-4FE4DF32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211"/>
              <a:ext cx="46" cy="50"/>
            </a:xfrm>
            <a:custGeom>
              <a:avLst/>
              <a:gdLst>
                <a:gd name="T0" fmla="*/ 201 w 22"/>
                <a:gd name="T1" fmla="*/ 139 h 22"/>
                <a:gd name="T2" fmla="*/ 100 w 22"/>
                <a:gd name="T3" fmla="*/ 11 h 22"/>
                <a:gd name="T4" fmla="*/ 0 w 22"/>
                <a:gd name="T5" fmla="*/ 130 h 22"/>
                <a:gd name="T6" fmla="*/ 100 w 22"/>
                <a:gd name="T7" fmla="*/ 259 h 22"/>
                <a:gd name="T8" fmla="*/ 201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" name="Oval 91">
              <a:extLst>
                <a:ext uri="{FF2B5EF4-FFF2-40B4-BE49-F238E27FC236}">
                  <a16:creationId xmlns:a16="http://schemas.microsoft.com/office/drawing/2014/main" id="{6E573E90-7620-4E30-B78F-D433CBCD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11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04" name="Freeform 92">
              <a:extLst>
                <a:ext uri="{FF2B5EF4-FFF2-40B4-BE49-F238E27FC236}">
                  <a16:creationId xmlns:a16="http://schemas.microsoft.com/office/drawing/2014/main" id="{CB684110-E127-42AC-A42D-2AFF31891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227"/>
              <a:ext cx="25" cy="29"/>
            </a:xfrm>
            <a:custGeom>
              <a:avLst/>
              <a:gdLst>
                <a:gd name="T0" fmla="*/ 108 w 12"/>
                <a:gd name="T1" fmla="*/ 65 h 13"/>
                <a:gd name="T2" fmla="*/ 56 w 12"/>
                <a:gd name="T3" fmla="*/ 0 h 13"/>
                <a:gd name="T4" fmla="*/ 0 w 12"/>
                <a:gd name="T5" fmla="*/ 65 h 13"/>
                <a:gd name="T6" fmla="*/ 56 w 12"/>
                <a:gd name="T7" fmla="*/ 145 h 13"/>
                <a:gd name="T8" fmla="*/ 108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" name="Freeform 93">
              <a:extLst>
                <a:ext uri="{FF2B5EF4-FFF2-40B4-BE49-F238E27FC236}">
                  <a16:creationId xmlns:a16="http://schemas.microsoft.com/office/drawing/2014/main" id="{2347A1DA-4B69-4284-8D25-286ADE985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131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" name="Freeform 94">
              <a:extLst>
                <a:ext uri="{FF2B5EF4-FFF2-40B4-BE49-F238E27FC236}">
                  <a16:creationId xmlns:a16="http://schemas.microsoft.com/office/drawing/2014/main" id="{3746D9DA-A3E8-4710-91C4-0A351F02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79"/>
              <a:ext cx="289" cy="64"/>
            </a:xfrm>
            <a:custGeom>
              <a:avLst/>
              <a:gdLst>
                <a:gd name="T0" fmla="*/ 1305 w 136"/>
                <a:gd name="T1" fmla="*/ 0 h 28"/>
                <a:gd name="T2" fmla="*/ 655 w 136"/>
                <a:gd name="T3" fmla="*/ 334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" name="Freeform 95">
              <a:extLst>
                <a:ext uri="{FF2B5EF4-FFF2-40B4-BE49-F238E27FC236}">
                  <a16:creationId xmlns:a16="http://schemas.microsoft.com/office/drawing/2014/main" id="{44296CD2-B39E-4593-ADC6-AA5D8A0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149"/>
              <a:ext cx="108" cy="1199"/>
            </a:xfrm>
            <a:custGeom>
              <a:avLst/>
              <a:gdLst>
                <a:gd name="T0" fmla="*/ 398 w 51"/>
                <a:gd name="T1" fmla="*/ 46 h 527"/>
                <a:gd name="T2" fmla="*/ 398 w 51"/>
                <a:gd name="T3" fmla="*/ 5663 h 527"/>
                <a:gd name="T4" fmla="*/ 0 w 51"/>
                <a:gd name="T5" fmla="*/ 6207 h 527"/>
                <a:gd name="T6" fmla="*/ 485 w 51"/>
                <a:gd name="T7" fmla="*/ 5724 h 527"/>
                <a:gd name="T8" fmla="*/ 485 w 51"/>
                <a:gd name="T9" fmla="*/ 0 h 527"/>
                <a:gd name="T10" fmla="*/ 398 w 51"/>
                <a:gd name="T11" fmla="*/ 46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" name="Freeform 96">
              <a:extLst>
                <a:ext uri="{FF2B5EF4-FFF2-40B4-BE49-F238E27FC236}">
                  <a16:creationId xmlns:a16="http://schemas.microsoft.com/office/drawing/2014/main" id="{2B57F0E4-CAA1-406F-BEBB-990B3C65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149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" name="Freeform 97">
              <a:extLst>
                <a:ext uri="{FF2B5EF4-FFF2-40B4-BE49-F238E27FC236}">
                  <a16:creationId xmlns:a16="http://schemas.microsoft.com/office/drawing/2014/main" id="{86513951-2F09-4E59-9B3E-F832629D7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134"/>
              <a:ext cx="132" cy="1241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41 h 546"/>
                <a:gd name="T6" fmla="*/ 0 w 62"/>
                <a:gd name="T7" fmla="*/ 6412 h 546"/>
                <a:gd name="T8" fmla="*/ 598 w 62"/>
                <a:gd name="T9" fmla="*/ 5950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" name="Freeform 98">
              <a:extLst>
                <a:ext uri="{FF2B5EF4-FFF2-40B4-BE49-F238E27FC236}">
                  <a16:creationId xmlns:a16="http://schemas.microsoft.com/office/drawing/2014/main" id="{A991374D-091D-4234-A3CE-97BE6006D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145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" name="Freeform 99">
              <a:extLst>
                <a:ext uri="{FF2B5EF4-FFF2-40B4-BE49-F238E27FC236}">
                  <a16:creationId xmlns:a16="http://schemas.microsoft.com/office/drawing/2014/main" id="{CA2DB517-3392-4B76-8136-2D56FF4AB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145"/>
              <a:ext cx="119" cy="1230"/>
            </a:xfrm>
            <a:custGeom>
              <a:avLst/>
              <a:gdLst>
                <a:gd name="T0" fmla="*/ 470 w 56"/>
                <a:gd name="T1" fmla="*/ 5877 h 541"/>
                <a:gd name="T2" fmla="*/ 489 w 56"/>
                <a:gd name="T3" fmla="*/ 5159 h 541"/>
                <a:gd name="T4" fmla="*/ 489 w 56"/>
                <a:gd name="T5" fmla="*/ 3810 h 541"/>
                <a:gd name="T6" fmla="*/ 489 w 56"/>
                <a:gd name="T7" fmla="*/ 25 h 541"/>
                <a:gd name="T8" fmla="*/ 538 w 56"/>
                <a:gd name="T9" fmla="*/ 0 h 541"/>
                <a:gd name="T10" fmla="*/ 538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70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" name="Freeform 100">
              <a:extLst>
                <a:ext uri="{FF2B5EF4-FFF2-40B4-BE49-F238E27FC236}">
                  <a16:creationId xmlns:a16="http://schemas.microsoft.com/office/drawing/2014/main" id="{818C554B-E21D-48B0-AA2B-110C5908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68"/>
              <a:ext cx="141" cy="118"/>
            </a:xfrm>
            <a:custGeom>
              <a:avLst/>
              <a:gdLst>
                <a:gd name="T0" fmla="*/ 602 w 66"/>
                <a:gd name="T1" fmla="*/ 186 h 52"/>
                <a:gd name="T2" fmla="*/ 489 w 66"/>
                <a:gd name="T3" fmla="*/ 597 h 52"/>
                <a:gd name="T4" fmla="*/ 233 w 66"/>
                <a:gd name="T5" fmla="*/ 597 h 52"/>
                <a:gd name="T6" fmla="*/ 9 w 66"/>
                <a:gd name="T7" fmla="*/ 397 h 52"/>
                <a:gd name="T8" fmla="*/ 28 w 66"/>
                <a:gd name="T9" fmla="*/ 102 h 52"/>
                <a:gd name="T10" fmla="*/ 173 w 66"/>
                <a:gd name="T11" fmla="*/ 57 h 52"/>
                <a:gd name="T12" fmla="*/ 402 w 66"/>
                <a:gd name="T13" fmla="*/ 102 h 52"/>
                <a:gd name="T14" fmla="*/ 602 w 66"/>
                <a:gd name="T15" fmla="*/ 186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8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" name="Freeform 101">
              <a:extLst>
                <a:ext uri="{FF2B5EF4-FFF2-40B4-BE49-F238E27FC236}">
                  <a16:creationId xmlns:a16="http://schemas.microsoft.com/office/drawing/2014/main" id="{A6C11D9E-ADE2-421B-B509-05C20F9E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02"/>
              <a:ext cx="138" cy="84"/>
            </a:xfrm>
            <a:custGeom>
              <a:avLst/>
              <a:gdLst>
                <a:gd name="T0" fmla="*/ 8 w 65"/>
                <a:gd name="T1" fmla="*/ 45 h 37"/>
                <a:gd name="T2" fmla="*/ 8 w 65"/>
                <a:gd name="T3" fmla="*/ 222 h 37"/>
                <a:gd name="T4" fmla="*/ 229 w 65"/>
                <a:gd name="T5" fmla="*/ 422 h 37"/>
                <a:gd name="T6" fmla="*/ 478 w 65"/>
                <a:gd name="T7" fmla="*/ 422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" name="Freeform 102">
              <a:extLst>
                <a:ext uri="{FF2B5EF4-FFF2-40B4-BE49-F238E27FC236}">
                  <a16:creationId xmlns:a16="http://schemas.microsoft.com/office/drawing/2014/main" id="{8A0F3251-87E8-4EF1-8A9E-26FED88B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988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" name="Freeform 103">
              <a:extLst>
                <a:ext uri="{FF2B5EF4-FFF2-40B4-BE49-F238E27FC236}">
                  <a16:creationId xmlns:a16="http://schemas.microsoft.com/office/drawing/2014/main" id="{DF73EA4A-6193-44A8-823B-80CB3C80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997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" name="Freeform 104">
              <a:extLst>
                <a:ext uri="{FF2B5EF4-FFF2-40B4-BE49-F238E27FC236}">
                  <a16:creationId xmlns:a16="http://schemas.microsoft.com/office/drawing/2014/main" id="{16B493F0-C7DE-46FD-963E-BC436C6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943"/>
              <a:ext cx="53" cy="145"/>
            </a:xfrm>
            <a:custGeom>
              <a:avLst/>
              <a:gdLst>
                <a:gd name="T0" fmla="*/ 85 w 25"/>
                <a:gd name="T1" fmla="*/ 93 h 64"/>
                <a:gd name="T2" fmla="*/ 229 w 25"/>
                <a:gd name="T3" fmla="*/ 0 h 64"/>
                <a:gd name="T4" fmla="*/ 229 w 25"/>
                <a:gd name="T5" fmla="*/ 199 h 64"/>
                <a:gd name="T6" fmla="*/ 237 w 25"/>
                <a:gd name="T7" fmla="*/ 478 h 64"/>
                <a:gd name="T8" fmla="*/ 0 w 25"/>
                <a:gd name="T9" fmla="*/ 745 h 64"/>
                <a:gd name="T10" fmla="*/ 144 w 25"/>
                <a:gd name="T11" fmla="*/ 523 h 64"/>
                <a:gd name="T12" fmla="*/ 172 w 25"/>
                <a:gd name="T13" fmla="*/ 199 h 64"/>
                <a:gd name="T14" fmla="*/ 85 w 25"/>
                <a:gd name="T15" fmla="*/ 93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7" name="Freeform 105">
              <a:extLst>
                <a:ext uri="{FF2B5EF4-FFF2-40B4-BE49-F238E27FC236}">
                  <a16:creationId xmlns:a16="http://schemas.microsoft.com/office/drawing/2014/main" id="{CEFA3CAA-11A3-4E31-9525-9E36500F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022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8" name="Freeform 106">
              <a:extLst>
                <a:ext uri="{FF2B5EF4-FFF2-40B4-BE49-F238E27FC236}">
                  <a16:creationId xmlns:a16="http://schemas.microsoft.com/office/drawing/2014/main" id="{5A31430F-1B3C-48DA-82A8-E9C84AA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940"/>
              <a:ext cx="29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08 w 14"/>
                <a:gd name="T5" fmla="*/ 683 h 58"/>
                <a:gd name="T6" fmla="*/ 35 w 14"/>
                <a:gd name="T7" fmla="*/ 296 h 58"/>
                <a:gd name="T8" fmla="*/ 124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9" name="Freeform 107">
              <a:extLst>
                <a:ext uri="{FF2B5EF4-FFF2-40B4-BE49-F238E27FC236}">
                  <a16:creationId xmlns:a16="http://schemas.microsoft.com/office/drawing/2014/main" id="{67B533CC-43CF-43F5-B6F7-C5D362C7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027"/>
              <a:ext cx="25" cy="45"/>
            </a:xfrm>
            <a:custGeom>
              <a:avLst/>
              <a:gdLst>
                <a:gd name="T0" fmla="*/ 0 w 12"/>
                <a:gd name="T1" fmla="*/ 45 h 20"/>
                <a:gd name="T2" fmla="*/ 108 w 12"/>
                <a:gd name="T3" fmla="*/ 227 h 20"/>
                <a:gd name="T4" fmla="*/ 44 w 12"/>
                <a:gd name="T5" fmla="*/ 0 h 20"/>
                <a:gd name="T6" fmla="*/ 0 w 12"/>
                <a:gd name="T7" fmla="*/ 4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0" name="Freeform 108">
              <a:extLst>
                <a:ext uri="{FF2B5EF4-FFF2-40B4-BE49-F238E27FC236}">
                  <a16:creationId xmlns:a16="http://schemas.microsoft.com/office/drawing/2014/main" id="{0A9DDF8A-C288-4AE4-B7BF-27048156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963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1" name="Freeform 109">
              <a:extLst>
                <a:ext uri="{FF2B5EF4-FFF2-40B4-BE49-F238E27FC236}">
                  <a16:creationId xmlns:a16="http://schemas.microsoft.com/office/drawing/2014/main" id="{C156543E-B420-4810-A62B-379BFCC3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027"/>
              <a:ext cx="21" cy="45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27 h 20"/>
                <a:gd name="T4" fmla="*/ 92 w 10"/>
                <a:gd name="T5" fmla="*/ 45 h 20"/>
                <a:gd name="T6" fmla="*/ 92 w 10"/>
                <a:gd name="T7" fmla="*/ 25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2" name="Freeform 110">
              <a:extLst>
                <a:ext uri="{FF2B5EF4-FFF2-40B4-BE49-F238E27FC236}">
                  <a16:creationId xmlns:a16="http://schemas.microsoft.com/office/drawing/2014/main" id="{15F06C92-089A-4E0E-9F4B-4FDEC096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099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3" name="Freeform 111">
              <a:extLst>
                <a:ext uri="{FF2B5EF4-FFF2-40B4-BE49-F238E27FC236}">
                  <a16:creationId xmlns:a16="http://schemas.microsoft.com/office/drawing/2014/main" id="{2DA34529-9197-452B-908E-0167470F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111"/>
              <a:ext cx="40" cy="48"/>
            </a:xfrm>
            <a:custGeom>
              <a:avLst/>
              <a:gdLst>
                <a:gd name="T0" fmla="*/ 0 w 19"/>
                <a:gd name="T1" fmla="*/ 251 h 21"/>
                <a:gd name="T2" fmla="*/ 177 w 19"/>
                <a:gd name="T3" fmla="*/ 251 h 21"/>
                <a:gd name="T4" fmla="*/ 160 w 19"/>
                <a:gd name="T5" fmla="*/ 11 h 21"/>
                <a:gd name="T6" fmla="*/ 27 w 19"/>
                <a:gd name="T7" fmla="*/ 0 h 21"/>
                <a:gd name="T8" fmla="*/ 0 w 19"/>
                <a:gd name="T9" fmla="*/ 25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4" name="Freeform 112">
              <a:extLst>
                <a:ext uri="{FF2B5EF4-FFF2-40B4-BE49-F238E27FC236}">
                  <a16:creationId xmlns:a16="http://schemas.microsoft.com/office/drawing/2014/main" id="{34C46593-4D26-4D6E-9185-9D765BF4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106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5" name="Freeform 113">
              <a:extLst>
                <a:ext uri="{FF2B5EF4-FFF2-40B4-BE49-F238E27FC236}">
                  <a16:creationId xmlns:a16="http://schemas.microsoft.com/office/drawing/2014/main" id="{8C59880B-87A0-41C6-80D8-44F2369D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072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6" name="Freeform 114">
              <a:extLst>
                <a:ext uri="{FF2B5EF4-FFF2-40B4-BE49-F238E27FC236}">
                  <a16:creationId xmlns:a16="http://schemas.microsoft.com/office/drawing/2014/main" id="{4808F333-5167-42F6-B835-56FD7CEE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074"/>
              <a:ext cx="19" cy="60"/>
            </a:xfrm>
            <a:custGeom>
              <a:avLst/>
              <a:gdLst>
                <a:gd name="T0" fmla="*/ 0 w 9"/>
                <a:gd name="T1" fmla="*/ 318 h 26"/>
                <a:gd name="T2" fmla="*/ 84 w 9"/>
                <a:gd name="T3" fmla="*/ 187 h 26"/>
                <a:gd name="T4" fmla="*/ 0 w 9"/>
                <a:gd name="T5" fmla="*/ 0 h 26"/>
                <a:gd name="T6" fmla="*/ 0 w 9"/>
                <a:gd name="T7" fmla="*/ 31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7" name="Freeform 115">
              <a:extLst>
                <a:ext uri="{FF2B5EF4-FFF2-40B4-BE49-F238E27FC236}">
                  <a16:creationId xmlns:a16="http://schemas.microsoft.com/office/drawing/2014/main" id="{6F2C9F05-6040-4460-8773-553D5E6E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704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8" name="Freeform 116">
              <a:extLst>
                <a:ext uri="{FF2B5EF4-FFF2-40B4-BE49-F238E27FC236}">
                  <a16:creationId xmlns:a16="http://schemas.microsoft.com/office/drawing/2014/main" id="{CA48F6B4-B669-4CE4-8371-3018B5DC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863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9" name="Freeform 117">
              <a:extLst>
                <a:ext uri="{FF2B5EF4-FFF2-40B4-BE49-F238E27FC236}">
                  <a16:creationId xmlns:a16="http://schemas.microsoft.com/office/drawing/2014/main" id="{3843C914-BEE7-4CD3-A6C9-D00F6B1F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92"/>
              <a:ext cx="161" cy="114"/>
            </a:xfrm>
            <a:custGeom>
              <a:avLst/>
              <a:gdLst>
                <a:gd name="T0" fmla="*/ 364 w 76"/>
                <a:gd name="T1" fmla="*/ 593 h 50"/>
                <a:gd name="T2" fmla="*/ 8 w 76"/>
                <a:gd name="T3" fmla="*/ 260 h 50"/>
                <a:gd name="T4" fmla="*/ 17 w 76"/>
                <a:gd name="T5" fmla="*/ 119 h 50"/>
                <a:gd name="T6" fmla="*/ 364 w 76"/>
                <a:gd name="T7" fmla="*/ 0 h 50"/>
                <a:gd name="T8" fmla="*/ 364 w 76"/>
                <a:gd name="T9" fmla="*/ 0 h 50"/>
                <a:gd name="T10" fmla="*/ 705 w 76"/>
                <a:gd name="T11" fmla="*/ 119 h 50"/>
                <a:gd name="T12" fmla="*/ 722 w 76"/>
                <a:gd name="T13" fmla="*/ 260 h 50"/>
                <a:gd name="T14" fmla="*/ 364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0" name="Freeform 118">
              <a:extLst>
                <a:ext uri="{FF2B5EF4-FFF2-40B4-BE49-F238E27FC236}">
                  <a16:creationId xmlns:a16="http://schemas.microsoft.com/office/drawing/2014/main" id="{A3D26364-5139-4137-B2E0-A3FE8D28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617"/>
              <a:ext cx="124" cy="35"/>
            </a:xfrm>
            <a:custGeom>
              <a:avLst/>
              <a:gdLst>
                <a:gd name="T0" fmla="*/ 0 w 58"/>
                <a:gd name="T1" fmla="*/ 65 h 15"/>
                <a:gd name="T2" fmla="*/ 567 w 58"/>
                <a:gd name="T3" fmla="*/ 86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1" name="Freeform 119">
              <a:extLst>
                <a:ext uri="{FF2B5EF4-FFF2-40B4-BE49-F238E27FC236}">
                  <a16:creationId xmlns:a16="http://schemas.microsoft.com/office/drawing/2014/main" id="{32D9E08B-7F16-4B75-BAF4-B2A305AF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615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2" name="Oval 120">
              <a:extLst>
                <a:ext uri="{FF2B5EF4-FFF2-40B4-BE49-F238E27FC236}">
                  <a16:creationId xmlns:a16="http://schemas.microsoft.com/office/drawing/2014/main" id="{372B0A5D-B148-4751-A211-24415B05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1592"/>
              <a:ext cx="143" cy="44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3" name="Oval 121">
              <a:extLst>
                <a:ext uri="{FF2B5EF4-FFF2-40B4-BE49-F238E27FC236}">
                  <a16:creationId xmlns:a16="http://schemas.microsoft.com/office/drawing/2014/main" id="{E10ED7CF-852C-45F7-B8E8-B22ADB3A1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599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4" name="Oval 122">
              <a:extLst>
                <a:ext uri="{FF2B5EF4-FFF2-40B4-BE49-F238E27FC236}">
                  <a16:creationId xmlns:a16="http://schemas.microsoft.com/office/drawing/2014/main" id="{91BAEE0A-EE45-4CE3-9F64-31A63F70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486"/>
              <a:ext cx="68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5" name="Freeform 123">
              <a:extLst>
                <a:ext uri="{FF2B5EF4-FFF2-40B4-BE49-F238E27FC236}">
                  <a16:creationId xmlns:a16="http://schemas.microsoft.com/office/drawing/2014/main" id="{AFFF6643-9AB2-4AF0-85F1-E06A4D89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2"/>
              <a:ext cx="183" cy="105"/>
            </a:xfrm>
            <a:custGeom>
              <a:avLst/>
              <a:gdLst>
                <a:gd name="T0" fmla="*/ 413 w 86"/>
                <a:gd name="T1" fmla="*/ 37 h 46"/>
                <a:gd name="T2" fmla="*/ 0 w 86"/>
                <a:gd name="T3" fmla="*/ 475 h 46"/>
                <a:gd name="T4" fmla="*/ 153 w 86"/>
                <a:gd name="T5" fmla="*/ 491 h 46"/>
                <a:gd name="T6" fmla="*/ 413 w 86"/>
                <a:gd name="T7" fmla="*/ 454 h 46"/>
                <a:gd name="T8" fmla="*/ 413 w 86"/>
                <a:gd name="T9" fmla="*/ 454 h 46"/>
                <a:gd name="T10" fmla="*/ 675 w 86"/>
                <a:gd name="T11" fmla="*/ 491 h 46"/>
                <a:gd name="T12" fmla="*/ 828 w 86"/>
                <a:gd name="T13" fmla="*/ 475 h 46"/>
                <a:gd name="T14" fmla="*/ 413 w 86"/>
                <a:gd name="T15" fmla="*/ 3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6" name="Freeform 124">
              <a:extLst>
                <a:ext uri="{FF2B5EF4-FFF2-40B4-BE49-F238E27FC236}">
                  <a16:creationId xmlns:a16="http://schemas.microsoft.com/office/drawing/2014/main" id="{D1E2E760-4C45-4EE9-9BFD-8ADAF8205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1592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43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16 w 139"/>
                <a:gd name="T13" fmla="*/ 118 h 788"/>
                <a:gd name="T14" fmla="*/ 667 w 139"/>
                <a:gd name="T15" fmla="*/ 0 h 788"/>
                <a:gd name="T16" fmla="*/ 667 w 139"/>
                <a:gd name="T17" fmla="*/ 0 h 788"/>
                <a:gd name="T18" fmla="*/ 317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29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67 w 139"/>
                <a:gd name="T39" fmla="*/ 9267 h 788"/>
                <a:gd name="T40" fmla="*/ 1333 w 139"/>
                <a:gd name="T41" fmla="*/ 8796 h 788"/>
                <a:gd name="T42" fmla="*/ 1333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7" name="Freeform 125">
              <a:extLst>
                <a:ext uri="{FF2B5EF4-FFF2-40B4-BE49-F238E27FC236}">
                  <a16:creationId xmlns:a16="http://schemas.microsoft.com/office/drawing/2014/main" id="{87080BCB-6DF4-4B13-9499-0FF1A48C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118"/>
              <a:ext cx="203" cy="18"/>
            </a:xfrm>
            <a:custGeom>
              <a:avLst/>
              <a:gdLst>
                <a:gd name="T0" fmla="*/ 0 w 95"/>
                <a:gd name="T1" fmla="*/ 92 h 8"/>
                <a:gd name="T2" fmla="*/ 470 w 95"/>
                <a:gd name="T3" fmla="*/ 0 h 8"/>
                <a:gd name="T4" fmla="*/ 927 w 95"/>
                <a:gd name="T5" fmla="*/ 8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8" name="Freeform 126">
              <a:extLst>
                <a:ext uri="{FF2B5EF4-FFF2-40B4-BE49-F238E27FC236}">
                  <a16:creationId xmlns:a16="http://schemas.microsoft.com/office/drawing/2014/main" id="{42B61FF3-5840-4C05-942A-8A106E7F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861"/>
              <a:ext cx="177" cy="18"/>
            </a:xfrm>
            <a:custGeom>
              <a:avLst/>
              <a:gdLst>
                <a:gd name="T0" fmla="*/ 0 w 83"/>
                <a:gd name="T1" fmla="*/ 72 h 8"/>
                <a:gd name="T2" fmla="*/ 386 w 83"/>
                <a:gd name="T3" fmla="*/ 0 h 8"/>
                <a:gd name="T4" fmla="*/ 804 w 83"/>
                <a:gd name="T5" fmla="*/ 9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6350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9" name="Freeform 127">
              <a:extLst>
                <a:ext uri="{FF2B5EF4-FFF2-40B4-BE49-F238E27FC236}">
                  <a16:creationId xmlns:a16="http://schemas.microsoft.com/office/drawing/2014/main" id="{2102695D-F952-4B4A-8347-14CC0F8B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277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0" name="Freeform 128">
              <a:extLst>
                <a:ext uri="{FF2B5EF4-FFF2-40B4-BE49-F238E27FC236}">
                  <a16:creationId xmlns:a16="http://schemas.microsoft.com/office/drawing/2014/main" id="{686C8104-EAF0-4831-8CC0-3E0CC925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284"/>
              <a:ext cx="100" cy="950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493 h 418"/>
                <a:gd name="T6" fmla="*/ 0 w 47"/>
                <a:gd name="T7" fmla="*/ 4870 h 418"/>
                <a:gd name="T8" fmla="*/ 453 w 47"/>
                <a:gd name="T9" fmla="*/ 4509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1" name="Freeform 129">
              <a:extLst>
                <a:ext uri="{FF2B5EF4-FFF2-40B4-BE49-F238E27FC236}">
                  <a16:creationId xmlns:a16="http://schemas.microsoft.com/office/drawing/2014/main" id="{3C90CAAA-05FC-43D6-BDD4-83C99B35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713"/>
              <a:ext cx="117" cy="198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6 h 87"/>
                <a:gd name="T4" fmla="*/ 308 w 55"/>
                <a:gd name="T5" fmla="*/ 544 h 87"/>
                <a:gd name="T6" fmla="*/ 128 w 55"/>
                <a:gd name="T7" fmla="*/ 803 h 87"/>
                <a:gd name="T8" fmla="*/ 0 w 55"/>
                <a:gd name="T9" fmla="*/ 1026 h 87"/>
                <a:gd name="T10" fmla="*/ 366 w 55"/>
                <a:gd name="T11" fmla="*/ 710 h 87"/>
                <a:gd name="T12" fmla="*/ 402 w 55"/>
                <a:gd name="T13" fmla="*/ 332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2" name="Line 130">
              <a:extLst>
                <a:ext uri="{FF2B5EF4-FFF2-40B4-BE49-F238E27FC236}">
                  <a16:creationId xmlns:a16="http://schemas.microsoft.com/office/drawing/2014/main" id="{AD6BF709-F807-49CB-B9E5-1C47C4A5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1783"/>
              <a:ext cx="123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3" name="Line 131">
              <a:extLst>
                <a:ext uri="{FF2B5EF4-FFF2-40B4-BE49-F238E27FC236}">
                  <a16:creationId xmlns:a16="http://schemas.microsoft.com/office/drawing/2014/main" id="{FDFB7EE2-ED02-4ECE-B263-D0D8AD700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777"/>
              <a:ext cx="13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4" name="Freeform 132">
              <a:extLst>
                <a:ext uri="{FF2B5EF4-FFF2-40B4-BE49-F238E27FC236}">
                  <a16:creationId xmlns:a16="http://schemas.microsoft.com/office/drawing/2014/main" id="{2920EE35-0D04-402F-8C6E-391C05D9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442"/>
              <a:ext cx="343" cy="1942"/>
            </a:xfrm>
            <a:custGeom>
              <a:avLst/>
              <a:gdLst>
                <a:gd name="T0" fmla="*/ 1489 w 161"/>
                <a:gd name="T1" fmla="*/ 2492 h 854"/>
                <a:gd name="T2" fmla="*/ 1325 w 161"/>
                <a:gd name="T3" fmla="*/ 2188 h 854"/>
                <a:gd name="T4" fmla="*/ 1072 w 161"/>
                <a:gd name="T5" fmla="*/ 1728 h 854"/>
                <a:gd name="T6" fmla="*/ 1072 w 161"/>
                <a:gd name="T7" fmla="*/ 1385 h 854"/>
                <a:gd name="T8" fmla="*/ 1035 w 161"/>
                <a:gd name="T9" fmla="*/ 1412 h 854"/>
                <a:gd name="T10" fmla="*/ 1293 w 161"/>
                <a:gd name="T11" fmla="*/ 1128 h 854"/>
                <a:gd name="T12" fmla="*/ 1317 w 161"/>
                <a:gd name="T13" fmla="*/ 998 h 854"/>
                <a:gd name="T14" fmla="*/ 1317 w 161"/>
                <a:gd name="T15" fmla="*/ 480 h 854"/>
                <a:gd name="T16" fmla="*/ 1276 w 161"/>
                <a:gd name="T17" fmla="*/ 341 h 854"/>
                <a:gd name="T18" fmla="*/ 771 w 161"/>
                <a:gd name="T19" fmla="*/ 0 h 854"/>
                <a:gd name="T20" fmla="*/ 771 w 161"/>
                <a:gd name="T21" fmla="*/ 0 h 854"/>
                <a:gd name="T22" fmla="*/ 273 w 161"/>
                <a:gd name="T23" fmla="*/ 341 h 854"/>
                <a:gd name="T24" fmla="*/ 241 w 161"/>
                <a:gd name="T25" fmla="*/ 480 h 854"/>
                <a:gd name="T26" fmla="*/ 241 w 161"/>
                <a:gd name="T27" fmla="*/ 998 h 854"/>
                <a:gd name="T28" fmla="*/ 264 w 161"/>
                <a:gd name="T29" fmla="*/ 1128 h 854"/>
                <a:gd name="T30" fmla="*/ 522 w 161"/>
                <a:gd name="T31" fmla="*/ 1412 h 854"/>
                <a:gd name="T32" fmla="*/ 486 w 161"/>
                <a:gd name="T33" fmla="*/ 1385 h 854"/>
                <a:gd name="T34" fmla="*/ 486 w 161"/>
                <a:gd name="T35" fmla="*/ 1728 h 854"/>
                <a:gd name="T36" fmla="*/ 232 w 161"/>
                <a:gd name="T37" fmla="*/ 2188 h 854"/>
                <a:gd name="T38" fmla="*/ 68 w 161"/>
                <a:gd name="T39" fmla="*/ 2492 h 854"/>
                <a:gd name="T40" fmla="*/ 9 w 161"/>
                <a:gd name="T41" fmla="*/ 2731 h 854"/>
                <a:gd name="T42" fmla="*/ 9 w 161"/>
                <a:gd name="T43" fmla="*/ 9396 h 854"/>
                <a:gd name="T44" fmla="*/ 9 w 161"/>
                <a:gd name="T45" fmla="*/ 9396 h 854"/>
                <a:gd name="T46" fmla="*/ 205 w 161"/>
                <a:gd name="T47" fmla="*/ 9831 h 854"/>
                <a:gd name="T48" fmla="*/ 771 w 161"/>
                <a:gd name="T49" fmla="*/ 10042 h 854"/>
                <a:gd name="T50" fmla="*/ 1344 w 161"/>
                <a:gd name="T51" fmla="*/ 9831 h 854"/>
                <a:gd name="T52" fmla="*/ 1538 w 161"/>
                <a:gd name="T53" fmla="*/ 9396 h 854"/>
                <a:gd name="T54" fmla="*/ 1547 w 161"/>
                <a:gd name="T55" fmla="*/ 9396 h 854"/>
                <a:gd name="T56" fmla="*/ 1547 w 161"/>
                <a:gd name="T57" fmla="*/ 2731 h 854"/>
                <a:gd name="T58" fmla="*/ 1489 w 161"/>
                <a:gd name="T59" fmla="*/ 2492 h 8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" h="854">
                  <a:moveTo>
                    <a:pt x="154" y="212"/>
                  </a:moveTo>
                  <a:cubicBezTo>
                    <a:pt x="150" y="205"/>
                    <a:pt x="144" y="195"/>
                    <a:pt x="137" y="186"/>
                  </a:cubicBezTo>
                  <a:cubicBezTo>
                    <a:pt x="125" y="170"/>
                    <a:pt x="111" y="155"/>
                    <a:pt x="111" y="14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09" y="118"/>
                    <a:pt x="108" y="119"/>
                    <a:pt x="107" y="120"/>
                  </a:cubicBezTo>
                  <a:cubicBezTo>
                    <a:pt x="122" y="113"/>
                    <a:pt x="130" y="102"/>
                    <a:pt x="134" y="96"/>
                  </a:cubicBezTo>
                  <a:cubicBezTo>
                    <a:pt x="135" y="93"/>
                    <a:pt x="136" y="89"/>
                    <a:pt x="136" y="85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39"/>
                    <a:pt x="135" y="33"/>
                    <a:pt x="132" y="29"/>
                  </a:cubicBezTo>
                  <a:cubicBezTo>
                    <a:pt x="126" y="18"/>
                    <a:pt x="11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0" y="0"/>
                    <a:pt x="34" y="18"/>
                    <a:pt x="28" y="29"/>
                  </a:cubicBezTo>
                  <a:cubicBezTo>
                    <a:pt x="26" y="33"/>
                    <a:pt x="25" y="39"/>
                    <a:pt x="25" y="4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9"/>
                    <a:pt x="25" y="93"/>
                    <a:pt x="27" y="96"/>
                  </a:cubicBezTo>
                  <a:cubicBezTo>
                    <a:pt x="30" y="102"/>
                    <a:pt x="38" y="113"/>
                    <a:pt x="54" y="120"/>
                  </a:cubicBezTo>
                  <a:cubicBezTo>
                    <a:pt x="52" y="119"/>
                    <a:pt x="51" y="118"/>
                    <a:pt x="50" y="11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55"/>
                    <a:pt x="35" y="170"/>
                    <a:pt x="24" y="186"/>
                  </a:cubicBezTo>
                  <a:cubicBezTo>
                    <a:pt x="17" y="195"/>
                    <a:pt x="11" y="205"/>
                    <a:pt x="7" y="212"/>
                  </a:cubicBezTo>
                  <a:cubicBezTo>
                    <a:pt x="0" y="220"/>
                    <a:pt x="1" y="232"/>
                    <a:pt x="1" y="232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811"/>
                    <a:pt x="9" y="832"/>
                    <a:pt x="21" y="836"/>
                  </a:cubicBezTo>
                  <a:cubicBezTo>
                    <a:pt x="34" y="848"/>
                    <a:pt x="57" y="854"/>
                    <a:pt x="80" y="854"/>
                  </a:cubicBezTo>
                  <a:cubicBezTo>
                    <a:pt x="103" y="854"/>
                    <a:pt x="127" y="848"/>
                    <a:pt x="139" y="836"/>
                  </a:cubicBezTo>
                  <a:cubicBezTo>
                    <a:pt x="152" y="832"/>
                    <a:pt x="159" y="811"/>
                    <a:pt x="159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32"/>
                    <a:pt x="161" y="220"/>
                    <a:pt x="154" y="212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33">
            <a:extLst>
              <a:ext uri="{FF2B5EF4-FFF2-40B4-BE49-F238E27FC236}">
                <a16:creationId xmlns:a16="http://schemas.microsoft.com/office/drawing/2014/main" id="{BCC585AE-6D16-4D07-A7E1-BB65CE9D1327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2286000"/>
            <a:ext cx="2700338" cy="3082925"/>
            <a:chOff x="3502" y="1440"/>
            <a:chExt cx="1701" cy="1942"/>
          </a:xfrm>
        </p:grpSpPr>
        <p:sp>
          <p:nvSpPr>
            <p:cNvPr id="16389" name="Freeform 134">
              <a:extLst>
                <a:ext uri="{FF2B5EF4-FFF2-40B4-BE49-F238E27FC236}">
                  <a16:creationId xmlns:a16="http://schemas.microsoft.com/office/drawing/2014/main" id="{1BC625A4-4AE9-4B84-8201-022AC9C84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" y="3291"/>
              <a:ext cx="295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1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306 w 138"/>
                <a:gd name="T31" fmla="*/ 162 h 20"/>
                <a:gd name="T32" fmla="*/ 1298 w 138"/>
                <a:gd name="T33" fmla="*/ 194 h 20"/>
                <a:gd name="T34" fmla="*/ 1306 w 138"/>
                <a:gd name="T35" fmla="*/ 162 h 20"/>
                <a:gd name="T36" fmla="*/ 1280 w 138"/>
                <a:gd name="T37" fmla="*/ 218 h 20"/>
                <a:gd name="T38" fmla="*/ 1270 w 138"/>
                <a:gd name="T39" fmla="*/ 227 h 20"/>
                <a:gd name="T40" fmla="*/ 1280 w 138"/>
                <a:gd name="T41" fmla="*/ 218 h 20"/>
                <a:gd name="T42" fmla="*/ 1321 w 138"/>
                <a:gd name="T43" fmla="*/ 146 h 20"/>
                <a:gd name="T44" fmla="*/ 1330 w 138"/>
                <a:gd name="T45" fmla="*/ 117 h 20"/>
                <a:gd name="T46" fmla="*/ 1321 w 138"/>
                <a:gd name="T47" fmla="*/ 146 h 20"/>
                <a:gd name="T48" fmla="*/ 1349 w 138"/>
                <a:gd name="T49" fmla="*/ 45 h 20"/>
                <a:gd name="T50" fmla="*/ 1349 w 138"/>
                <a:gd name="T51" fmla="*/ 0 h 20"/>
                <a:gd name="T52" fmla="*/ 1349 w 138"/>
                <a:gd name="T53" fmla="*/ 45 h 20"/>
                <a:gd name="T54" fmla="*/ 1338 w 138"/>
                <a:gd name="T55" fmla="*/ 101 h 20"/>
                <a:gd name="T56" fmla="*/ 1349 w 138"/>
                <a:gd name="T57" fmla="*/ 56 h 20"/>
                <a:gd name="T58" fmla="*/ 1338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135">
              <a:extLst>
                <a:ext uri="{FF2B5EF4-FFF2-40B4-BE49-F238E27FC236}">
                  <a16:creationId xmlns:a16="http://schemas.microsoft.com/office/drawing/2014/main" id="{F8702B91-C693-40D6-B3B7-061AED1A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40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136">
              <a:extLst>
                <a:ext uri="{FF2B5EF4-FFF2-40B4-BE49-F238E27FC236}">
                  <a16:creationId xmlns:a16="http://schemas.microsoft.com/office/drawing/2014/main" id="{9A0C2B15-1476-4A95-A634-16BAF6EA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37">
              <a:extLst>
                <a:ext uri="{FF2B5EF4-FFF2-40B4-BE49-F238E27FC236}">
                  <a16:creationId xmlns:a16="http://schemas.microsoft.com/office/drawing/2014/main" id="{3EA088ED-4B1C-4DDC-927A-619E821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488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45 w 61"/>
                <a:gd name="T19" fmla="*/ 349 h 34"/>
                <a:gd name="T20" fmla="*/ 590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7" y="24"/>
                    <a:pt x="19" y="22"/>
                    <a:pt x="7" y="28"/>
                  </a:cubicBezTo>
                  <a:cubicBezTo>
                    <a:pt x="20" y="27"/>
                    <a:pt x="37" y="26"/>
                    <a:pt x="46" y="30"/>
                  </a:cubicBezTo>
                  <a:cubicBezTo>
                    <a:pt x="54" y="34"/>
                    <a:pt x="60" y="34"/>
                    <a:pt x="61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38">
              <a:extLst>
                <a:ext uri="{FF2B5EF4-FFF2-40B4-BE49-F238E27FC236}">
                  <a16:creationId xmlns:a16="http://schemas.microsoft.com/office/drawing/2014/main" id="{4FB7A17D-139F-4C69-B04C-1EDC95906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44 w 161"/>
                <a:gd name="T39" fmla="*/ 8447 h 718"/>
                <a:gd name="T40" fmla="*/ 1538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Oval 139">
              <a:extLst>
                <a:ext uri="{FF2B5EF4-FFF2-40B4-BE49-F238E27FC236}">
                  <a16:creationId xmlns:a16="http://schemas.microsoft.com/office/drawing/2014/main" id="{88B2BB79-7609-466B-8353-F31EB954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5" name="Freeform 140">
              <a:extLst>
                <a:ext uri="{FF2B5EF4-FFF2-40B4-BE49-F238E27FC236}">
                  <a16:creationId xmlns:a16="http://schemas.microsoft.com/office/drawing/2014/main" id="{585D1FE8-2782-4C29-81FA-3D35A86D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111"/>
              <a:ext cx="295" cy="1271"/>
            </a:xfrm>
            <a:custGeom>
              <a:avLst/>
              <a:gdLst>
                <a:gd name="T0" fmla="*/ 676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76 w 138"/>
                <a:gd name="T7" fmla="*/ 6571 h 559"/>
                <a:gd name="T8" fmla="*/ 1349 w 138"/>
                <a:gd name="T9" fmla="*/ 6100 h 559"/>
                <a:gd name="T10" fmla="*/ 1349 w 138"/>
                <a:gd name="T11" fmla="*/ 11 h 559"/>
                <a:gd name="T12" fmla="*/ 676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Oval 141">
              <a:extLst>
                <a:ext uri="{FF2B5EF4-FFF2-40B4-BE49-F238E27FC236}">
                  <a16:creationId xmlns:a16="http://schemas.microsoft.com/office/drawing/2014/main" id="{66758D41-E206-44AE-9593-51D54CE7C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7" name="Freeform 142">
              <a:extLst>
                <a:ext uri="{FF2B5EF4-FFF2-40B4-BE49-F238E27FC236}">
                  <a16:creationId xmlns:a16="http://schemas.microsoft.com/office/drawing/2014/main" id="{D3346449-14C4-4EDE-A93E-4DF3892A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Oval 143">
              <a:extLst>
                <a:ext uri="{FF2B5EF4-FFF2-40B4-BE49-F238E27FC236}">
                  <a16:creationId xmlns:a16="http://schemas.microsoft.com/office/drawing/2014/main" id="{416372FD-D21A-48A8-A4A9-DB3C1782F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9" name="Freeform 144">
              <a:extLst>
                <a:ext uri="{FF2B5EF4-FFF2-40B4-BE49-F238E27FC236}">
                  <a16:creationId xmlns:a16="http://schemas.microsoft.com/office/drawing/2014/main" id="{73F9AFCF-7348-466C-BDCF-677E9B4CB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49"/>
              <a:ext cx="297" cy="119"/>
            </a:xfrm>
            <a:custGeom>
              <a:avLst/>
              <a:gdLst>
                <a:gd name="T0" fmla="*/ 128 w 139"/>
                <a:gd name="T1" fmla="*/ 0 h 52"/>
                <a:gd name="T2" fmla="*/ 671 w 139"/>
                <a:gd name="T3" fmla="*/ 277 h 52"/>
                <a:gd name="T4" fmla="*/ 1229 w 139"/>
                <a:gd name="T5" fmla="*/ 0 h 52"/>
                <a:gd name="T6" fmla="*/ 1357 w 139"/>
                <a:gd name="T7" fmla="*/ 288 h 52"/>
                <a:gd name="T8" fmla="*/ 671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45">
              <a:extLst>
                <a:ext uri="{FF2B5EF4-FFF2-40B4-BE49-F238E27FC236}">
                  <a16:creationId xmlns:a16="http://schemas.microsoft.com/office/drawing/2014/main" id="{CA80ABA6-A9F1-47F9-BEF2-A9834681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Oval 146">
              <a:extLst>
                <a:ext uri="{FF2B5EF4-FFF2-40B4-BE49-F238E27FC236}">
                  <a16:creationId xmlns:a16="http://schemas.microsoft.com/office/drawing/2014/main" id="{5D6DBC85-D10A-4EE0-8258-CC5C85CAC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02" name="Freeform 147">
              <a:extLst>
                <a:ext uri="{FF2B5EF4-FFF2-40B4-BE49-F238E27FC236}">
                  <a16:creationId xmlns:a16="http://schemas.microsoft.com/office/drawing/2014/main" id="{1DAA4DFE-F333-4F93-901B-4975EF76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15"/>
              <a:ext cx="289" cy="125"/>
            </a:xfrm>
            <a:custGeom>
              <a:avLst/>
              <a:gdLst>
                <a:gd name="T0" fmla="*/ 181 w 136"/>
                <a:gd name="T1" fmla="*/ 102 h 55"/>
                <a:gd name="T2" fmla="*/ 655 w 136"/>
                <a:gd name="T3" fmla="*/ 0 h 55"/>
                <a:gd name="T4" fmla="*/ 1305 w 136"/>
                <a:gd name="T5" fmla="*/ 316 h 55"/>
                <a:gd name="T6" fmla="*/ 655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1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48">
              <a:extLst>
                <a:ext uri="{FF2B5EF4-FFF2-40B4-BE49-F238E27FC236}">
                  <a16:creationId xmlns:a16="http://schemas.microsoft.com/office/drawing/2014/main" id="{D596ED2A-EA64-41AB-B2F1-7B8B781D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8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49">
              <a:extLst>
                <a:ext uri="{FF2B5EF4-FFF2-40B4-BE49-F238E27FC236}">
                  <a16:creationId xmlns:a16="http://schemas.microsoft.com/office/drawing/2014/main" id="{7D4FACA3-13CA-415D-9316-8F473C72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50">
              <a:extLst>
                <a:ext uri="{FF2B5EF4-FFF2-40B4-BE49-F238E27FC236}">
                  <a16:creationId xmlns:a16="http://schemas.microsoft.com/office/drawing/2014/main" id="{D1EDB472-4FFF-4A03-89F7-585803DB7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51">
              <a:extLst>
                <a:ext uri="{FF2B5EF4-FFF2-40B4-BE49-F238E27FC236}">
                  <a16:creationId xmlns:a16="http://schemas.microsoft.com/office/drawing/2014/main" id="{5A50A6D7-97AC-4361-BFF7-1FFA8964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Oval 152">
              <a:extLst>
                <a:ext uri="{FF2B5EF4-FFF2-40B4-BE49-F238E27FC236}">
                  <a16:creationId xmlns:a16="http://schemas.microsoft.com/office/drawing/2014/main" id="{AA65DE46-A578-4BA0-9C7E-62AD1D7F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209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08" name="Freeform 153">
              <a:extLst>
                <a:ext uri="{FF2B5EF4-FFF2-40B4-BE49-F238E27FC236}">
                  <a16:creationId xmlns:a16="http://schemas.microsoft.com/office/drawing/2014/main" id="{62788C91-9B97-4AE7-A2E7-DCBF0C02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225"/>
              <a:ext cx="25" cy="29"/>
            </a:xfrm>
            <a:custGeom>
              <a:avLst/>
              <a:gdLst>
                <a:gd name="T0" fmla="*/ 108 w 12"/>
                <a:gd name="T1" fmla="*/ 65 h 13"/>
                <a:gd name="T2" fmla="*/ 56 w 12"/>
                <a:gd name="T3" fmla="*/ 0 h 13"/>
                <a:gd name="T4" fmla="*/ 0 w 12"/>
                <a:gd name="T5" fmla="*/ 65 h 13"/>
                <a:gd name="T6" fmla="*/ 56 w 12"/>
                <a:gd name="T7" fmla="*/ 145 h 13"/>
                <a:gd name="T8" fmla="*/ 108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54">
              <a:extLst>
                <a:ext uri="{FF2B5EF4-FFF2-40B4-BE49-F238E27FC236}">
                  <a16:creationId xmlns:a16="http://schemas.microsoft.com/office/drawing/2014/main" id="{60F1B515-6FBD-4D28-90C9-A26709B9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55">
              <a:extLst>
                <a:ext uri="{FF2B5EF4-FFF2-40B4-BE49-F238E27FC236}">
                  <a16:creationId xmlns:a16="http://schemas.microsoft.com/office/drawing/2014/main" id="{039ED1A7-3C56-45C3-A1F1-0B0B0A48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77"/>
              <a:ext cx="289" cy="63"/>
            </a:xfrm>
            <a:custGeom>
              <a:avLst/>
              <a:gdLst>
                <a:gd name="T0" fmla="*/ 1305 w 136"/>
                <a:gd name="T1" fmla="*/ 0 h 28"/>
                <a:gd name="T2" fmla="*/ 655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56">
              <a:extLst>
                <a:ext uri="{FF2B5EF4-FFF2-40B4-BE49-F238E27FC236}">
                  <a16:creationId xmlns:a16="http://schemas.microsoft.com/office/drawing/2014/main" id="{0B378FD9-43C9-4E1D-98D9-E8C9956E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57">
              <a:extLst>
                <a:ext uri="{FF2B5EF4-FFF2-40B4-BE49-F238E27FC236}">
                  <a16:creationId xmlns:a16="http://schemas.microsoft.com/office/drawing/2014/main" id="{75F900AA-B0F9-4F50-8CE2-DCEC9825E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58">
              <a:extLst>
                <a:ext uri="{FF2B5EF4-FFF2-40B4-BE49-F238E27FC236}">
                  <a16:creationId xmlns:a16="http://schemas.microsoft.com/office/drawing/2014/main" id="{3914EFCD-0CCA-4A94-9A81-86AD8AA6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131"/>
              <a:ext cx="132" cy="1242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55 h 546"/>
                <a:gd name="T6" fmla="*/ 0 w 62"/>
                <a:gd name="T7" fmla="*/ 6426 h 546"/>
                <a:gd name="T8" fmla="*/ 598 w 62"/>
                <a:gd name="T9" fmla="*/ 5967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59">
              <a:extLst>
                <a:ext uri="{FF2B5EF4-FFF2-40B4-BE49-F238E27FC236}">
                  <a16:creationId xmlns:a16="http://schemas.microsoft.com/office/drawing/2014/main" id="{6F6E963E-D49D-4BD2-901C-52980541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60">
              <a:extLst>
                <a:ext uri="{FF2B5EF4-FFF2-40B4-BE49-F238E27FC236}">
                  <a16:creationId xmlns:a16="http://schemas.microsoft.com/office/drawing/2014/main" id="{46EC6AE8-1E2A-4820-8090-F1A085878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61">
              <a:extLst>
                <a:ext uri="{FF2B5EF4-FFF2-40B4-BE49-F238E27FC236}">
                  <a16:creationId xmlns:a16="http://schemas.microsoft.com/office/drawing/2014/main" id="{21200646-CA2D-4314-AF48-BAAE76CAD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965"/>
              <a:ext cx="141" cy="119"/>
            </a:xfrm>
            <a:custGeom>
              <a:avLst/>
              <a:gdLst>
                <a:gd name="T0" fmla="*/ 602 w 66"/>
                <a:gd name="T1" fmla="*/ 195 h 52"/>
                <a:gd name="T2" fmla="*/ 489 w 66"/>
                <a:gd name="T3" fmla="*/ 613 h 52"/>
                <a:gd name="T4" fmla="*/ 233 w 66"/>
                <a:gd name="T5" fmla="*/ 613 h 52"/>
                <a:gd name="T6" fmla="*/ 9 w 66"/>
                <a:gd name="T7" fmla="*/ 410 h 52"/>
                <a:gd name="T8" fmla="*/ 28 w 66"/>
                <a:gd name="T9" fmla="*/ 110 h 52"/>
                <a:gd name="T10" fmla="*/ 173 w 66"/>
                <a:gd name="T11" fmla="*/ 57 h 52"/>
                <a:gd name="T12" fmla="*/ 40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8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62">
              <a:extLst>
                <a:ext uri="{FF2B5EF4-FFF2-40B4-BE49-F238E27FC236}">
                  <a16:creationId xmlns:a16="http://schemas.microsoft.com/office/drawing/2014/main" id="{3155A954-2AD5-48B4-ABF8-7854C60DF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999"/>
              <a:ext cx="138" cy="85"/>
            </a:xfrm>
            <a:custGeom>
              <a:avLst/>
              <a:gdLst>
                <a:gd name="T0" fmla="*/ 8 w 65"/>
                <a:gd name="T1" fmla="*/ 48 h 37"/>
                <a:gd name="T2" fmla="*/ 8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63">
              <a:extLst>
                <a:ext uri="{FF2B5EF4-FFF2-40B4-BE49-F238E27FC236}">
                  <a16:creationId xmlns:a16="http://schemas.microsoft.com/office/drawing/2014/main" id="{88F09252-85A4-4DD9-BE8D-0E306C7B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64">
              <a:extLst>
                <a:ext uri="{FF2B5EF4-FFF2-40B4-BE49-F238E27FC236}">
                  <a16:creationId xmlns:a16="http://schemas.microsoft.com/office/drawing/2014/main" id="{F15A0394-5688-4D60-8FB1-84B23163E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995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165">
              <a:extLst>
                <a:ext uri="{FF2B5EF4-FFF2-40B4-BE49-F238E27FC236}">
                  <a16:creationId xmlns:a16="http://schemas.microsoft.com/office/drawing/2014/main" id="{26BF584B-FC70-4124-8394-8B428C052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9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66">
              <a:extLst>
                <a:ext uri="{FF2B5EF4-FFF2-40B4-BE49-F238E27FC236}">
                  <a16:creationId xmlns:a16="http://schemas.microsoft.com/office/drawing/2014/main" id="{DDECC92E-0933-402C-A1DF-96FE83B9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67">
              <a:extLst>
                <a:ext uri="{FF2B5EF4-FFF2-40B4-BE49-F238E27FC236}">
                  <a16:creationId xmlns:a16="http://schemas.microsoft.com/office/drawing/2014/main" id="{A14AA3E7-1367-4ECE-99F6-6AC9EC2A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938"/>
              <a:ext cx="29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08 w 14"/>
                <a:gd name="T5" fmla="*/ 683 h 58"/>
                <a:gd name="T6" fmla="*/ 35 w 14"/>
                <a:gd name="T7" fmla="*/ 296 h 58"/>
                <a:gd name="T8" fmla="*/ 124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68">
              <a:extLst>
                <a:ext uri="{FF2B5EF4-FFF2-40B4-BE49-F238E27FC236}">
                  <a16:creationId xmlns:a16="http://schemas.microsoft.com/office/drawing/2014/main" id="{0B545DF8-1303-4052-B81D-D95AC38A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024"/>
              <a:ext cx="25" cy="46"/>
            </a:xfrm>
            <a:custGeom>
              <a:avLst/>
              <a:gdLst>
                <a:gd name="T0" fmla="*/ 0 w 12"/>
                <a:gd name="T1" fmla="*/ 48 h 20"/>
                <a:gd name="T2" fmla="*/ 108 w 12"/>
                <a:gd name="T3" fmla="*/ 244 h 20"/>
                <a:gd name="T4" fmla="*/ 44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69">
              <a:extLst>
                <a:ext uri="{FF2B5EF4-FFF2-40B4-BE49-F238E27FC236}">
                  <a16:creationId xmlns:a16="http://schemas.microsoft.com/office/drawing/2014/main" id="{DE944155-F127-4F9D-BCE6-EFB6715A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170">
              <a:extLst>
                <a:ext uri="{FF2B5EF4-FFF2-40B4-BE49-F238E27FC236}">
                  <a16:creationId xmlns:a16="http://schemas.microsoft.com/office/drawing/2014/main" id="{69224ABA-37E4-427E-9C83-F39BC2F5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171">
              <a:extLst>
                <a:ext uri="{FF2B5EF4-FFF2-40B4-BE49-F238E27FC236}">
                  <a16:creationId xmlns:a16="http://schemas.microsoft.com/office/drawing/2014/main" id="{E14BAA6A-AED3-4FDB-A3D2-91D03ECC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172">
              <a:extLst>
                <a:ext uri="{FF2B5EF4-FFF2-40B4-BE49-F238E27FC236}">
                  <a16:creationId xmlns:a16="http://schemas.microsoft.com/office/drawing/2014/main" id="{0A7659F6-FF45-4AED-B58A-EA4F3F15A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173">
              <a:extLst>
                <a:ext uri="{FF2B5EF4-FFF2-40B4-BE49-F238E27FC236}">
                  <a16:creationId xmlns:a16="http://schemas.microsoft.com/office/drawing/2014/main" id="{95CA6149-90BC-4E82-9472-05F83275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174">
              <a:extLst>
                <a:ext uri="{FF2B5EF4-FFF2-40B4-BE49-F238E27FC236}">
                  <a16:creationId xmlns:a16="http://schemas.microsoft.com/office/drawing/2014/main" id="{B1934AA7-3233-4DE6-87F5-EEAD20D4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175">
              <a:extLst>
                <a:ext uri="{FF2B5EF4-FFF2-40B4-BE49-F238E27FC236}">
                  <a16:creationId xmlns:a16="http://schemas.microsoft.com/office/drawing/2014/main" id="{DED924A0-1060-4B44-AECE-21E78EBD4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176">
              <a:extLst>
                <a:ext uri="{FF2B5EF4-FFF2-40B4-BE49-F238E27FC236}">
                  <a16:creationId xmlns:a16="http://schemas.microsoft.com/office/drawing/2014/main" id="{9FE6615F-2F70-49BA-98ED-F43B2B58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177">
              <a:extLst>
                <a:ext uri="{FF2B5EF4-FFF2-40B4-BE49-F238E27FC236}">
                  <a16:creationId xmlns:a16="http://schemas.microsoft.com/office/drawing/2014/main" id="{D9F17827-8659-45C4-9E04-C4861DA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178">
              <a:extLst>
                <a:ext uri="{FF2B5EF4-FFF2-40B4-BE49-F238E27FC236}">
                  <a16:creationId xmlns:a16="http://schemas.microsoft.com/office/drawing/2014/main" id="{70521029-599D-4A8B-A258-64173C25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9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35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179">
              <a:extLst>
                <a:ext uri="{FF2B5EF4-FFF2-40B4-BE49-F238E27FC236}">
                  <a16:creationId xmlns:a16="http://schemas.microsoft.com/office/drawing/2014/main" id="{797E0912-5F18-4AA3-BA52-5E5FD735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180">
              <a:extLst>
                <a:ext uri="{FF2B5EF4-FFF2-40B4-BE49-F238E27FC236}">
                  <a16:creationId xmlns:a16="http://schemas.microsoft.com/office/drawing/2014/main" id="{99510A3E-8A58-4ECA-BF03-9EAC506F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Oval 181">
              <a:extLst>
                <a:ext uri="{FF2B5EF4-FFF2-40B4-BE49-F238E27FC236}">
                  <a16:creationId xmlns:a16="http://schemas.microsoft.com/office/drawing/2014/main" id="{3C4D8E0B-50FB-4F2B-B238-86F93805D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7" name="Oval 182">
              <a:extLst>
                <a:ext uri="{FF2B5EF4-FFF2-40B4-BE49-F238E27FC236}">
                  <a16:creationId xmlns:a16="http://schemas.microsoft.com/office/drawing/2014/main" id="{8BCD36A8-23A9-4CC6-A997-785D94D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8" name="Oval 183">
              <a:extLst>
                <a:ext uri="{FF2B5EF4-FFF2-40B4-BE49-F238E27FC236}">
                  <a16:creationId xmlns:a16="http://schemas.microsoft.com/office/drawing/2014/main" id="{A31676D6-F436-435B-BFB5-CE744A15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1483"/>
              <a:ext cx="68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9" name="Freeform 184">
              <a:extLst>
                <a:ext uri="{FF2B5EF4-FFF2-40B4-BE49-F238E27FC236}">
                  <a16:creationId xmlns:a16="http://schemas.microsoft.com/office/drawing/2014/main" id="{51D2FB79-CCDD-4B86-9CC9-A01C5624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185">
              <a:extLst>
                <a:ext uri="{FF2B5EF4-FFF2-40B4-BE49-F238E27FC236}">
                  <a16:creationId xmlns:a16="http://schemas.microsoft.com/office/drawing/2014/main" id="{98A09C81-F24C-404F-8345-663B59C7C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" y="1590"/>
              <a:ext cx="297" cy="1792"/>
            </a:xfrm>
            <a:custGeom>
              <a:avLst/>
              <a:gdLst>
                <a:gd name="T0" fmla="*/ 1229 w 139"/>
                <a:gd name="T1" fmla="*/ 2374 h 788"/>
                <a:gd name="T2" fmla="*/ 1229 w 139"/>
                <a:gd name="T3" fmla="*/ 1644 h 788"/>
                <a:gd name="T4" fmla="*/ 1056 w 139"/>
                <a:gd name="T5" fmla="*/ 1328 h 788"/>
                <a:gd name="T6" fmla="*/ 887 w 139"/>
                <a:gd name="T7" fmla="*/ 951 h 788"/>
                <a:gd name="T8" fmla="*/ 887 w 139"/>
                <a:gd name="T9" fmla="*/ 544 h 788"/>
                <a:gd name="T10" fmla="*/ 1045 w 139"/>
                <a:gd name="T11" fmla="*/ 259 h 788"/>
                <a:gd name="T12" fmla="*/ 1023 w 139"/>
                <a:gd name="T13" fmla="*/ 118 h 788"/>
                <a:gd name="T14" fmla="*/ 671 w 139"/>
                <a:gd name="T15" fmla="*/ 0 h 788"/>
                <a:gd name="T16" fmla="*/ 671 w 139"/>
                <a:gd name="T17" fmla="*/ 0 h 788"/>
                <a:gd name="T18" fmla="*/ 325 w 139"/>
                <a:gd name="T19" fmla="*/ 118 h 788"/>
                <a:gd name="T20" fmla="*/ 310 w 139"/>
                <a:gd name="T21" fmla="*/ 259 h 788"/>
                <a:gd name="T22" fmla="*/ 470 w 139"/>
                <a:gd name="T23" fmla="*/ 544 h 788"/>
                <a:gd name="T24" fmla="*/ 470 w 139"/>
                <a:gd name="T25" fmla="*/ 951 h 788"/>
                <a:gd name="T26" fmla="*/ 293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71 w 139"/>
                <a:gd name="T39" fmla="*/ 9267 h 788"/>
                <a:gd name="T40" fmla="*/ 1346 w 139"/>
                <a:gd name="T41" fmla="*/ 8796 h 788"/>
                <a:gd name="T42" fmla="*/ 1346 w 139"/>
                <a:gd name="T43" fmla="*/ 2704 h 788"/>
                <a:gd name="T44" fmla="*/ 1357 w 139"/>
                <a:gd name="T45" fmla="*/ 2658 h 788"/>
                <a:gd name="T46" fmla="*/ 1229 w 139"/>
                <a:gd name="T47" fmla="*/ 2374 h 788"/>
                <a:gd name="T48" fmla="*/ 876 w 139"/>
                <a:gd name="T49" fmla="*/ 544 h 788"/>
                <a:gd name="T50" fmla="*/ 859 w 139"/>
                <a:gd name="T51" fmla="*/ 553 h 788"/>
                <a:gd name="T52" fmla="*/ 876 w 139"/>
                <a:gd name="T53" fmla="*/ 544 h 788"/>
                <a:gd name="T54" fmla="*/ 498 w 139"/>
                <a:gd name="T55" fmla="*/ 553 h 788"/>
                <a:gd name="T56" fmla="*/ 479 w 139"/>
                <a:gd name="T57" fmla="*/ 544 h 788"/>
                <a:gd name="T58" fmla="*/ 498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186">
              <a:extLst>
                <a:ext uri="{FF2B5EF4-FFF2-40B4-BE49-F238E27FC236}">
                  <a16:creationId xmlns:a16="http://schemas.microsoft.com/office/drawing/2014/main" id="{B25B69A9-7E5E-43AE-9BF1-34C6BFDC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187">
              <a:extLst>
                <a:ext uri="{FF2B5EF4-FFF2-40B4-BE49-F238E27FC236}">
                  <a16:creationId xmlns:a16="http://schemas.microsoft.com/office/drawing/2014/main" id="{9866DCE9-B628-407D-AD4F-C23D7A3C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188">
              <a:extLst>
                <a:ext uri="{FF2B5EF4-FFF2-40B4-BE49-F238E27FC236}">
                  <a16:creationId xmlns:a16="http://schemas.microsoft.com/office/drawing/2014/main" id="{86F92DE5-D236-4B9C-AF7D-88C4D4FB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189">
              <a:extLst>
                <a:ext uri="{FF2B5EF4-FFF2-40B4-BE49-F238E27FC236}">
                  <a16:creationId xmlns:a16="http://schemas.microsoft.com/office/drawing/2014/main" id="{17872E6E-189C-4FC4-9888-EDB06201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190">
              <a:extLst>
                <a:ext uri="{FF2B5EF4-FFF2-40B4-BE49-F238E27FC236}">
                  <a16:creationId xmlns:a16="http://schemas.microsoft.com/office/drawing/2014/main" id="{65352FD2-4727-4257-B563-A8FFAC74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711"/>
              <a:ext cx="117" cy="197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2 h 87"/>
                <a:gd name="T4" fmla="*/ 308 w 55"/>
                <a:gd name="T5" fmla="*/ 532 h 87"/>
                <a:gd name="T6" fmla="*/ 128 w 55"/>
                <a:gd name="T7" fmla="*/ 790 h 87"/>
                <a:gd name="T8" fmla="*/ 0 w 55"/>
                <a:gd name="T9" fmla="*/ 1010 h 87"/>
                <a:gd name="T10" fmla="*/ 366 w 55"/>
                <a:gd name="T11" fmla="*/ 697 h 87"/>
                <a:gd name="T12" fmla="*/ 402 w 55"/>
                <a:gd name="T13" fmla="*/ 324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91">
              <a:extLst>
                <a:ext uri="{FF2B5EF4-FFF2-40B4-BE49-F238E27FC236}">
                  <a16:creationId xmlns:a16="http://schemas.microsoft.com/office/drawing/2014/main" id="{89487A75-3FED-4CF6-855C-4DF40EA72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" y="1781"/>
              <a:ext cx="123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92">
              <a:extLst>
                <a:ext uri="{FF2B5EF4-FFF2-40B4-BE49-F238E27FC236}">
                  <a16:creationId xmlns:a16="http://schemas.microsoft.com/office/drawing/2014/main" id="{D5BED415-95FA-48B6-90C1-FB12778E1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1774"/>
              <a:ext cx="13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193">
              <a:extLst>
                <a:ext uri="{FF2B5EF4-FFF2-40B4-BE49-F238E27FC236}">
                  <a16:creationId xmlns:a16="http://schemas.microsoft.com/office/drawing/2014/main" id="{8021BA5A-CFA1-4A77-9561-07D072472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291"/>
              <a:ext cx="294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0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85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85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34 w 138"/>
                <a:gd name="T49" fmla="*/ 45 h 20"/>
                <a:gd name="T50" fmla="*/ 1334 w 138"/>
                <a:gd name="T51" fmla="*/ 0 h 20"/>
                <a:gd name="T52" fmla="*/ 1334 w 138"/>
                <a:gd name="T53" fmla="*/ 45 h 20"/>
                <a:gd name="T54" fmla="*/ 1325 w 138"/>
                <a:gd name="T55" fmla="*/ 101 h 20"/>
                <a:gd name="T56" fmla="*/ 1334 w 138"/>
                <a:gd name="T57" fmla="*/ 56 h 20"/>
                <a:gd name="T58" fmla="*/ 1325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2" y="8"/>
                    <a:pt x="1" y="7"/>
                    <a:pt x="1" y="5"/>
                  </a:cubicBezTo>
                  <a:cubicBezTo>
                    <a:pt x="1" y="7"/>
                    <a:pt x="2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4" y="16"/>
                    <a:pt x="133" y="17"/>
                  </a:cubicBezTo>
                  <a:cubicBezTo>
                    <a:pt x="134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1" y="20"/>
                    <a:pt x="130" y="20"/>
                  </a:cubicBezTo>
                  <a:cubicBezTo>
                    <a:pt x="131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8" y="7"/>
                    <a:pt x="138" y="5"/>
                  </a:cubicBezTo>
                  <a:cubicBezTo>
                    <a:pt x="138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194">
              <a:extLst>
                <a:ext uri="{FF2B5EF4-FFF2-40B4-BE49-F238E27FC236}">
                  <a16:creationId xmlns:a16="http://schemas.microsoft.com/office/drawing/2014/main" id="{8DDF445F-94DD-48A8-B559-17BA3BA3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53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8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195">
              <a:extLst>
                <a:ext uri="{FF2B5EF4-FFF2-40B4-BE49-F238E27FC236}">
                  <a16:creationId xmlns:a16="http://schemas.microsoft.com/office/drawing/2014/main" id="{3D4C15C6-C11A-47CC-8945-6359DFBD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196">
              <a:extLst>
                <a:ext uri="{FF2B5EF4-FFF2-40B4-BE49-F238E27FC236}">
                  <a16:creationId xmlns:a16="http://schemas.microsoft.com/office/drawing/2014/main" id="{BE7B3FDB-A898-4E32-A70C-C26CC3675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497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14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5"/>
                  </a:cubicBezTo>
                  <a:cubicBezTo>
                    <a:pt x="48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3"/>
                    <a:pt x="29" y="17"/>
                    <a:pt x="44" y="11"/>
                  </a:cubicBezTo>
                  <a:cubicBezTo>
                    <a:pt x="47" y="9"/>
                    <a:pt x="53" y="14"/>
                    <a:pt x="53" y="17"/>
                  </a:cubicBezTo>
                  <a:cubicBezTo>
                    <a:pt x="54" y="21"/>
                    <a:pt x="54" y="25"/>
                    <a:pt x="51" y="24"/>
                  </a:cubicBezTo>
                  <a:cubicBezTo>
                    <a:pt x="46" y="24"/>
                    <a:pt x="18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3" y="34"/>
                    <a:pt x="59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197">
              <a:extLst>
                <a:ext uri="{FF2B5EF4-FFF2-40B4-BE49-F238E27FC236}">
                  <a16:creationId xmlns:a16="http://schemas.microsoft.com/office/drawing/2014/main" id="{80207286-CD2C-4779-936A-CA71FD47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Oval 198">
              <a:extLst>
                <a:ext uri="{FF2B5EF4-FFF2-40B4-BE49-F238E27FC236}">
                  <a16:creationId xmlns:a16="http://schemas.microsoft.com/office/drawing/2014/main" id="{B9F5AEA8-5EF9-493D-811F-174E91141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4" name="Freeform 199">
              <a:extLst>
                <a:ext uri="{FF2B5EF4-FFF2-40B4-BE49-F238E27FC236}">
                  <a16:creationId xmlns:a16="http://schemas.microsoft.com/office/drawing/2014/main" id="{5D5D1081-625D-445B-84E9-C778E5D4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Oval 200">
              <a:extLst>
                <a:ext uri="{FF2B5EF4-FFF2-40B4-BE49-F238E27FC236}">
                  <a16:creationId xmlns:a16="http://schemas.microsoft.com/office/drawing/2014/main" id="{6153BD52-6E85-4F62-82ED-0F4DA15E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6" name="Freeform 201">
              <a:extLst>
                <a:ext uri="{FF2B5EF4-FFF2-40B4-BE49-F238E27FC236}">
                  <a16:creationId xmlns:a16="http://schemas.microsoft.com/office/drawing/2014/main" id="{1F8F9EF7-4003-4D8E-A288-9FDD50F8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Oval 202">
              <a:extLst>
                <a:ext uri="{FF2B5EF4-FFF2-40B4-BE49-F238E27FC236}">
                  <a16:creationId xmlns:a16="http://schemas.microsoft.com/office/drawing/2014/main" id="{D47F7A14-CA3B-4D36-8E7E-D5267A26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8" name="Freeform 203">
              <a:extLst>
                <a:ext uri="{FF2B5EF4-FFF2-40B4-BE49-F238E27FC236}">
                  <a16:creationId xmlns:a16="http://schemas.microsoft.com/office/drawing/2014/main" id="{DEC19E9C-ADEE-4623-B99E-0D52B782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049"/>
              <a:ext cx="297" cy="119"/>
            </a:xfrm>
            <a:custGeom>
              <a:avLst/>
              <a:gdLst>
                <a:gd name="T0" fmla="*/ 128 w 139"/>
                <a:gd name="T1" fmla="*/ 0 h 52"/>
                <a:gd name="T2" fmla="*/ 671 w 139"/>
                <a:gd name="T3" fmla="*/ 277 h 52"/>
                <a:gd name="T4" fmla="*/ 1229 w 139"/>
                <a:gd name="T5" fmla="*/ 0 h 52"/>
                <a:gd name="T6" fmla="*/ 1357 w 139"/>
                <a:gd name="T7" fmla="*/ 288 h 52"/>
                <a:gd name="T8" fmla="*/ 671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204">
              <a:extLst>
                <a:ext uri="{FF2B5EF4-FFF2-40B4-BE49-F238E27FC236}">
                  <a16:creationId xmlns:a16="http://schemas.microsoft.com/office/drawing/2014/main" id="{E4FBACB8-ADE9-479A-906F-C1E7365E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Oval 205">
              <a:extLst>
                <a:ext uri="{FF2B5EF4-FFF2-40B4-BE49-F238E27FC236}">
                  <a16:creationId xmlns:a16="http://schemas.microsoft.com/office/drawing/2014/main" id="{65918AE1-47FE-4C35-BC92-470D186E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61" name="Freeform 206">
              <a:extLst>
                <a:ext uri="{FF2B5EF4-FFF2-40B4-BE49-F238E27FC236}">
                  <a16:creationId xmlns:a16="http://schemas.microsoft.com/office/drawing/2014/main" id="{93EC6E30-49F8-47D4-B090-F420794D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115"/>
              <a:ext cx="290" cy="125"/>
            </a:xfrm>
            <a:custGeom>
              <a:avLst/>
              <a:gdLst>
                <a:gd name="T0" fmla="*/ 186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6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1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207">
              <a:extLst>
                <a:ext uri="{FF2B5EF4-FFF2-40B4-BE49-F238E27FC236}">
                  <a16:creationId xmlns:a16="http://schemas.microsoft.com/office/drawing/2014/main" id="{6CD1941C-3895-4523-BC24-3E804FEF8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115"/>
              <a:ext cx="241" cy="53"/>
            </a:xfrm>
            <a:custGeom>
              <a:avLst/>
              <a:gdLst>
                <a:gd name="T0" fmla="*/ 542 w 113"/>
                <a:gd name="T1" fmla="*/ 281 h 23"/>
                <a:gd name="T2" fmla="*/ 1096 w 113"/>
                <a:gd name="T3" fmla="*/ 150 h 23"/>
                <a:gd name="T4" fmla="*/ 542 w 113"/>
                <a:gd name="T5" fmla="*/ 0 h 23"/>
                <a:gd name="T6" fmla="*/ 68 w 113"/>
                <a:gd name="T7" fmla="*/ 111 h 23"/>
                <a:gd name="T8" fmla="*/ 0 w 113"/>
                <a:gd name="T9" fmla="*/ 150 h 23"/>
                <a:gd name="T10" fmla="*/ 542 w 113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23">
                  <a:moveTo>
                    <a:pt x="56" y="23"/>
                  </a:moveTo>
                  <a:cubicBezTo>
                    <a:pt x="80" y="23"/>
                    <a:pt x="100" y="19"/>
                    <a:pt x="113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208">
              <a:extLst>
                <a:ext uri="{FF2B5EF4-FFF2-40B4-BE49-F238E27FC236}">
                  <a16:creationId xmlns:a16="http://schemas.microsoft.com/office/drawing/2014/main" id="{8617B400-847F-44FA-BD9A-3572506FD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209">
              <a:extLst>
                <a:ext uri="{FF2B5EF4-FFF2-40B4-BE49-F238E27FC236}">
                  <a16:creationId xmlns:a16="http://schemas.microsoft.com/office/drawing/2014/main" id="{5612720F-A061-43A1-A488-CCCEDBAD8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210">
              <a:extLst>
                <a:ext uri="{FF2B5EF4-FFF2-40B4-BE49-F238E27FC236}">
                  <a16:creationId xmlns:a16="http://schemas.microsoft.com/office/drawing/2014/main" id="{4E25F2BB-6F6A-44C0-BC9B-5FC8912A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211">
              <a:extLst>
                <a:ext uri="{FF2B5EF4-FFF2-40B4-BE49-F238E27FC236}">
                  <a16:creationId xmlns:a16="http://schemas.microsoft.com/office/drawing/2014/main" id="{671B36BA-C4A9-4615-B2A6-AA43B4D1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209"/>
              <a:ext cx="28" cy="27"/>
            </a:xfrm>
            <a:custGeom>
              <a:avLst/>
              <a:gdLst>
                <a:gd name="T0" fmla="*/ 129 w 13"/>
                <a:gd name="T1" fmla="*/ 72 h 12"/>
                <a:gd name="T2" fmla="*/ 60 w 13"/>
                <a:gd name="T3" fmla="*/ 0 h 12"/>
                <a:gd name="T4" fmla="*/ 0 w 13"/>
                <a:gd name="T5" fmla="*/ 72 h 12"/>
                <a:gd name="T6" fmla="*/ 60 w 13"/>
                <a:gd name="T7" fmla="*/ 137 h 12"/>
                <a:gd name="T8" fmla="*/ 129 w 13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2" y="9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Oval 212">
              <a:extLst>
                <a:ext uri="{FF2B5EF4-FFF2-40B4-BE49-F238E27FC236}">
                  <a16:creationId xmlns:a16="http://schemas.microsoft.com/office/drawing/2014/main" id="{4691D5C2-0C2A-4489-B678-A272246F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225"/>
              <a:ext cx="25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68" name="Freeform 213">
              <a:extLst>
                <a:ext uri="{FF2B5EF4-FFF2-40B4-BE49-F238E27FC236}">
                  <a16:creationId xmlns:a16="http://schemas.microsoft.com/office/drawing/2014/main" id="{C40B5A3F-48A7-4D29-A5D2-F4F02DCD8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5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214">
              <a:extLst>
                <a:ext uri="{FF2B5EF4-FFF2-40B4-BE49-F238E27FC236}">
                  <a16:creationId xmlns:a16="http://schemas.microsoft.com/office/drawing/2014/main" id="{95EDB926-878B-48DB-9445-9F19A7B1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1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215">
              <a:extLst>
                <a:ext uri="{FF2B5EF4-FFF2-40B4-BE49-F238E27FC236}">
                  <a16:creationId xmlns:a16="http://schemas.microsoft.com/office/drawing/2014/main" id="{D48EB49E-BBDB-4550-9F2F-E3A8615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216">
              <a:extLst>
                <a:ext uri="{FF2B5EF4-FFF2-40B4-BE49-F238E27FC236}">
                  <a16:creationId xmlns:a16="http://schemas.microsoft.com/office/drawing/2014/main" id="{C55545D8-5853-4F6C-AFDB-C1C4876F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7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217">
              <a:extLst>
                <a:ext uri="{FF2B5EF4-FFF2-40B4-BE49-F238E27FC236}">
                  <a16:creationId xmlns:a16="http://schemas.microsoft.com/office/drawing/2014/main" id="{257D22B3-A6CC-4578-A04B-FFF2E539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131"/>
              <a:ext cx="132" cy="1242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55 h 546"/>
                <a:gd name="T6" fmla="*/ 0 w 62"/>
                <a:gd name="T7" fmla="*/ 6426 h 546"/>
                <a:gd name="T8" fmla="*/ 598 w 62"/>
                <a:gd name="T9" fmla="*/ 5967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218">
              <a:extLst>
                <a:ext uri="{FF2B5EF4-FFF2-40B4-BE49-F238E27FC236}">
                  <a16:creationId xmlns:a16="http://schemas.microsoft.com/office/drawing/2014/main" id="{DBF1D67B-696D-4DFA-A3F1-2F9C24099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9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6" y="3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219">
              <a:extLst>
                <a:ext uri="{FF2B5EF4-FFF2-40B4-BE49-F238E27FC236}">
                  <a16:creationId xmlns:a16="http://schemas.microsoft.com/office/drawing/2014/main" id="{8FA22D36-DDA2-419D-996F-6084F887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220">
              <a:extLst>
                <a:ext uri="{FF2B5EF4-FFF2-40B4-BE49-F238E27FC236}">
                  <a16:creationId xmlns:a16="http://schemas.microsoft.com/office/drawing/2014/main" id="{12098578-EE3D-4DBF-B41D-DF010A2E6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965"/>
              <a:ext cx="140" cy="119"/>
            </a:xfrm>
            <a:custGeom>
              <a:avLst/>
              <a:gdLst>
                <a:gd name="T0" fmla="*/ 602 w 66"/>
                <a:gd name="T1" fmla="*/ 195 h 52"/>
                <a:gd name="T2" fmla="*/ 477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28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1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6" y="5"/>
                    <a:pt x="33" y="8"/>
                    <a:pt x="41" y="9"/>
                  </a:cubicBezTo>
                  <a:cubicBezTo>
                    <a:pt x="48" y="9"/>
                    <a:pt x="62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221">
              <a:extLst>
                <a:ext uri="{FF2B5EF4-FFF2-40B4-BE49-F238E27FC236}">
                  <a16:creationId xmlns:a16="http://schemas.microsoft.com/office/drawing/2014/main" id="{E4C3560D-45DA-43D6-8763-42591EEA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999"/>
              <a:ext cx="140" cy="85"/>
            </a:xfrm>
            <a:custGeom>
              <a:avLst/>
              <a:gdLst>
                <a:gd name="T0" fmla="*/ 8 w 66"/>
                <a:gd name="T1" fmla="*/ 48 h 37"/>
                <a:gd name="T2" fmla="*/ 8 w 66"/>
                <a:gd name="T3" fmla="*/ 232 h 37"/>
                <a:gd name="T4" fmla="*/ 229 w 66"/>
                <a:gd name="T5" fmla="*/ 439 h 37"/>
                <a:gd name="T6" fmla="*/ 477 w 66"/>
                <a:gd name="T7" fmla="*/ 439 h 37"/>
                <a:gd name="T8" fmla="*/ 602 w 66"/>
                <a:gd name="T9" fmla="*/ 25 h 37"/>
                <a:gd name="T10" fmla="*/ 333 w 66"/>
                <a:gd name="T11" fmla="*/ 0 h 37"/>
                <a:gd name="T12" fmla="*/ 8 w 66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6" y="33"/>
                    <a:pt x="63" y="18"/>
                    <a:pt x="63" y="2"/>
                  </a:cubicBezTo>
                  <a:cubicBezTo>
                    <a:pt x="55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222">
              <a:extLst>
                <a:ext uri="{FF2B5EF4-FFF2-40B4-BE49-F238E27FC236}">
                  <a16:creationId xmlns:a16="http://schemas.microsoft.com/office/drawing/2014/main" id="{1EC0218A-C9DF-41EE-96E3-CA18686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223">
              <a:extLst>
                <a:ext uri="{FF2B5EF4-FFF2-40B4-BE49-F238E27FC236}">
                  <a16:creationId xmlns:a16="http://schemas.microsoft.com/office/drawing/2014/main" id="{72EF73B8-83EB-4DA7-B3D2-0D4465E9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27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224">
              <a:extLst>
                <a:ext uri="{FF2B5EF4-FFF2-40B4-BE49-F238E27FC236}">
                  <a16:creationId xmlns:a16="http://schemas.microsoft.com/office/drawing/2014/main" id="{B770F070-5210-45C8-BD65-81EFCFC1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9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1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225">
              <a:extLst>
                <a:ext uri="{FF2B5EF4-FFF2-40B4-BE49-F238E27FC236}">
                  <a16:creationId xmlns:a16="http://schemas.microsoft.com/office/drawing/2014/main" id="{39313264-19B2-4854-B42F-1DFB874F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226">
              <a:extLst>
                <a:ext uri="{FF2B5EF4-FFF2-40B4-BE49-F238E27FC236}">
                  <a16:creationId xmlns:a16="http://schemas.microsoft.com/office/drawing/2014/main" id="{E8CB0390-8E67-4A57-AC71-72AB99B17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227">
              <a:extLst>
                <a:ext uri="{FF2B5EF4-FFF2-40B4-BE49-F238E27FC236}">
                  <a16:creationId xmlns:a16="http://schemas.microsoft.com/office/drawing/2014/main" id="{DBCA5E44-C367-4F85-A7A9-4825FF88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52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6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228">
              <a:extLst>
                <a:ext uri="{FF2B5EF4-FFF2-40B4-BE49-F238E27FC236}">
                  <a16:creationId xmlns:a16="http://schemas.microsoft.com/office/drawing/2014/main" id="{E5AC8B39-EA4F-4D9F-843D-241C3328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229">
              <a:extLst>
                <a:ext uri="{FF2B5EF4-FFF2-40B4-BE49-F238E27FC236}">
                  <a16:creationId xmlns:a16="http://schemas.microsoft.com/office/drawing/2014/main" id="{B4527D5F-EECC-494F-9C16-0AF34CFE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230">
              <a:extLst>
                <a:ext uri="{FF2B5EF4-FFF2-40B4-BE49-F238E27FC236}">
                  <a16:creationId xmlns:a16="http://schemas.microsoft.com/office/drawing/2014/main" id="{B0E23321-8530-43B3-809E-28F08F52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4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231">
              <a:extLst>
                <a:ext uri="{FF2B5EF4-FFF2-40B4-BE49-F238E27FC236}">
                  <a16:creationId xmlns:a16="http://schemas.microsoft.com/office/drawing/2014/main" id="{DDC0506F-35BF-4A9D-8C7C-7E96B6528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232">
              <a:extLst>
                <a:ext uri="{FF2B5EF4-FFF2-40B4-BE49-F238E27FC236}">
                  <a16:creationId xmlns:a16="http://schemas.microsoft.com/office/drawing/2014/main" id="{EF881A33-7B22-44C5-AD4B-A91F5DFC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104"/>
              <a:ext cx="36" cy="50"/>
            </a:xfrm>
            <a:custGeom>
              <a:avLst/>
              <a:gdLst>
                <a:gd name="T0" fmla="*/ 17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17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2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5" y="1"/>
                    <a:pt x="0" y="2"/>
                  </a:cubicBezTo>
                  <a:cubicBezTo>
                    <a:pt x="1" y="5"/>
                    <a:pt x="1" y="15"/>
                    <a:pt x="2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233">
              <a:extLst>
                <a:ext uri="{FF2B5EF4-FFF2-40B4-BE49-F238E27FC236}">
                  <a16:creationId xmlns:a16="http://schemas.microsoft.com/office/drawing/2014/main" id="{6ECEF5C6-FED8-4039-8805-3A8782F8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234">
              <a:extLst>
                <a:ext uri="{FF2B5EF4-FFF2-40B4-BE49-F238E27FC236}">
                  <a16:creationId xmlns:a16="http://schemas.microsoft.com/office/drawing/2014/main" id="{E343907A-19F3-4D42-BFEA-625C2B89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235">
              <a:extLst>
                <a:ext uri="{FF2B5EF4-FFF2-40B4-BE49-F238E27FC236}">
                  <a16:creationId xmlns:a16="http://schemas.microsoft.com/office/drawing/2014/main" id="{B330C90A-7791-4791-8040-4989C5298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236">
              <a:extLst>
                <a:ext uri="{FF2B5EF4-FFF2-40B4-BE49-F238E27FC236}">
                  <a16:creationId xmlns:a16="http://schemas.microsoft.com/office/drawing/2014/main" id="{CAF3DD90-656F-46CA-A30E-58D7E253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237">
              <a:extLst>
                <a:ext uri="{FF2B5EF4-FFF2-40B4-BE49-F238E27FC236}">
                  <a16:creationId xmlns:a16="http://schemas.microsoft.com/office/drawing/2014/main" id="{818C71E2-3920-4448-83CE-C9D01ADEB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590"/>
              <a:ext cx="165" cy="114"/>
            </a:xfrm>
            <a:custGeom>
              <a:avLst/>
              <a:gdLst>
                <a:gd name="T0" fmla="*/ 373 w 77"/>
                <a:gd name="T1" fmla="*/ 593 h 50"/>
                <a:gd name="T2" fmla="*/ 9 w 77"/>
                <a:gd name="T3" fmla="*/ 260 h 50"/>
                <a:gd name="T4" fmla="*/ 28 w 77"/>
                <a:gd name="T5" fmla="*/ 119 h 50"/>
                <a:gd name="T6" fmla="*/ 373 w 77"/>
                <a:gd name="T7" fmla="*/ 0 h 50"/>
                <a:gd name="T8" fmla="*/ 373 w 77"/>
                <a:gd name="T9" fmla="*/ 0 h 50"/>
                <a:gd name="T10" fmla="*/ 731 w 77"/>
                <a:gd name="T11" fmla="*/ 119 h 50"/>
                <a:gd name="T12" fmla="*/ 748 w 77"/>
                <a:gd name="T13" fmla="*/ 260 h 50"/>
                <a:gd name="T14" fmla="*/ 373 w 77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3" y="10"/>
                  </a:cubicBezTo>
                  <a:cubicBezTo>
                    <a:pt x="6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7" y="14"/>
                    <a:pt x="76" y="19"/>
                    <a:pt x="76" y="22"/>
                  </a:cubicBezTo>
                  <a:cubicBezTo>
                    <a:pt x="76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238">
              <a:extLst>
                <a:ext uri="{FF2B5EF4-FFF2-40B4-BE49-F238E27FC236}">
                  <a16:creationId xmlns:a16="http://schemas.microsoft.com/office/drawing/2014/main" id="{633C806F-156D-4116-80A3-9E04FD6B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239">
              <a:extLst>
                <a:ext uri="{FF2B5EF4-FFF2-40B4-BE49-F238E27FC236}">
                  <a16:creationId xmlns:a16="http://schemas.microsoft.com/office/drawing/2014/main" id="{70ABFDAE-8763-4CB9-89BF-31B0DD1A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4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Oval 240">
              <a:extLst>
                <a:ext uri="{FF2B5EF4-FFF2-40B4-BE49-F238E27FC236}">
                  <a16:creationId xmlns:a16="http://schemas.microsoft.com/office/drawing/2014/main" id="{E88EE7F1-9A0B-4A29-99BC-D2248C3FE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6" name="Oval 241">
              <a:extLst>
                <a:ext uri="{FF2B5EF4-FFF2-40B4-BE49-F238E27FC236}">
                  <a16:creationId xmlns:a16="http://schemas.microsoft.com/office/drawing/2014/main" id="{BEBDB1E8-AB85-42FE-9A81-56E43023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7" name="Oval 242">
              <a:extLst>
                <a:ext uri="{FF2B5EF4-FFF2-40B4-BE49-F238E27FC236}">
                  <a16:creationId xmlns:a16="http://schemas.microsoft.com/office/drawing/2014/main" id="{1B019B30-33DE-4750-8284-CF2E6A75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8" name="Freeform 243">
              <a:extLst>
                <a:ext uri="{FF2B5EF4-FFF2-40B4-BE49-F238E27FC236}">
                  <a16:creationId xmlns:a16="http://schemas.microsoft.com/office/drawing/2014/main" id="{F7275CD7-2CCE-4A2B-BC2D-B80001F8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244">
              <a:extLst>
                <a:ext uri="{FF2B5EF4-FFF2-40B4-BE49-F238E27FC236}">
                  <a16:creationId xmlns:a16="http://schemas.microsoft.com/office/drawing/2014/main" id="{DEAD2F5C-8679-4071-8E57-C619A9135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1590"/>
              <a:ext cx="297" cy="1792"/>
            </a:xfrm>
            <a:custGeom>
              <a:avLst/>
              <a:gdLst>
                <a:gd name="T0" fmla="*/ 1229 w 139"/>
                <a:gd name="T1" fmla="*/ 2374 h 788"/>
                <a:gd name="T2" fmla="*/ 1229 w 139"/>
                <a:gd name="T3" fmla="*/ 1644 h 788"/>
                <a:gd name="T4" fmla="*/ 1056 w 139"/>
                <a:gd name="T5" fmla="*/ 1328 h 788"/>
                <a:gd name="T6" fmla="*/ 887 w 139"/>
                <a:gd name="T7" fmla="*/ 951 h 788"/>
                <a:gd name="T8" fmla="*/ 887 w 139"/>
                <a:gd name="T9" fmla="*/ 544 h 788"/>
                <a:gd name="T10" fmla="*/ 1045 w 139"/>
                <a:gd name="T11" fmla="*/ 259 h 788"/>
                <a:gd name="T12" fmla="*/ 1023 w 139"/>
                <a:gd name="T13" fmla="*/ 118 h 788"/>
                <a:gd name="T14" fmla="*/ 671 w 139"/>
                <a:gd name="T15" fmla="*/ 0 h 788"/>
                <a:gd name="T16" fmla="*/ 671 w 139"/>
                <a:gd name="T17" fmla="*/ 0 h 788"/>
                <a:gd name="T18" fmla="*/ 333 w 139"/>
                <a:gd name="T19" fmla="*/ 118 h 788"/>
                <a:gd name="T20" fmla="*/ 310 w 139"/>
                <a:gd name="T21" fmla="*/ 259 h 788"/>
                <a:gd name="T22" fmla="*/ 470 w 139"/>
                <a:gd name="T23" fmla="*/ 544 h 788"/>
                <a:gd name="T24" fmla="*/ 470 w 139"/>
                <a:gd name="T25" fmla="*/ 951 h 788"/>
                <a:gd name="T26" fmla="*/ 293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71 w 139"/>
                <a:gd name="T39" fmla="*/ 9267 h 788"/>
                <a:gd name="T40" fmla="*/ 1346 w 139"/>
                <a:gd name="T41" fmla="*/ 8796 h 788"/>
                <a:gd name="T42" fmla="*/ 1346 w 139"/>
                <a:gd name="T43" fmla="*/ 2704 h 788"/>
                <a:gd name="T44" fmla="*/ 1357 w 139"/>
                <a:gd name="T45" fmla="*/ 2658 h 788"/>
                <a:gd name="T46" fmla="*/ 1229 w 139"/>
                <a:gd name="T47" fmla="*/ 2374 h 788"/>
                <a:gd name="T48" fmla="*/ 876 w 139"/>
                <a:gd name="T49" fmla="*/ 544 h 788"/>
                <a:gd name="T50" fmla="*/ 859 w 139"/>
                <a:gd name="T51" fmla="*/ 553 h 788"/>
                <a:gd name="T52" fmla="*/ 876 w 139"/>
                <a:gd name="T53" fmla="*/ 544 h 788"/>
                <a:gd name="T54" fmla="*/ 498 w 139"/>
                <a:gd name="T55" fmla="*/ 553 h 788"/>
                <a:gd name="T56" fmla="*/ 479 w 139"/>
                <a:gd name="T57" fmla="*/ 544 h 788"/>
                <a:gd name="T58" fmla="*/ 498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7" y="5"/>
                    <a:pt x="34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245">
              <a:extLst>
                <a:ext uri="{FF2B5EF4-FFF2-40B4-BE49-F238E27FC236}">
                  <a16:creationId xmlns:a16="http://schemas.microsoft.com/office/drawing/2014/main" id="{45F80936-AF57-4982-8513-95B80D2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246">
              <a:extLst>
                <a:ext uri="{FF2B5EF4-FFF2-40B4-BE49-F238E27FC236}">
                  <a16:creationId xmlns:a16="http://schemas.microsoft.com/office/drawing/2014/main" id="{D0EEEA9D-9EA4-41EF-A898-4FF99CD5D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1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247">
              <a:extLst>
                <a:ext uri="{FF2B5EF4-FFF2-40B4-BE49-F238E27FC236}">
                  <a16:creationId xmlns:a16="http://schemas.microsoft.com/office/drawing/2014/main" id="{C0B36825-C81C-4954-8214-ED7AC54A2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3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248">
              <a:extLst>
                <a:ext uri="{FF2B5EF4-FFF2-40B4-BE49-F238E27FC236}">
                  <a16:creationId xmlns:a16="http://schemas.microsoft.com/office/drawing/2014/main" id="{EEA60054-1C1C-4C6E-9B34-828C6FB9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281"/>
              <a:ext cx="101" cy="951"/>
            </a:xfrm>
            <a:custGeom>
              <a:avLst/>
              <a:gdLst>
                <a:gd name="T0" fmla="*/ 466 w 47"/>
                <a:gd name="T1" fmla="*/ 0 h 418"/>
                <a:gd name="T2" fmla="*/ 389 w 47"/>
                <a:gd name="T3" fmla="*/ 25 h 418"/>
                <a:gd name="T4" fmla="*/ 389 w 47"/>
                <a:gd name="T5" fmla="*/ 4509 h 418"/>
                <a:gd name="T6" fmla="*/ 0 w 47"/>
                <a:gd name="T7" fmla="*/ 4887 h 418"/>
                <a:gd name="T8" fmla="*/ 466 w 47"/>
                <a:gd name="T9" fmla="*/ 4523 h 418"/>
                <a:gd name="T10" fmla="*/ 466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249">
              <a:extLst>
                <a:ext uri="{FF2B5EF4-FFF2-40B4-BE49-F238E27FC236}">
                  <a16:creationId xmlns:a16="http://schemas.microsoft.com/office/drawing/2014/main" id="{3D262577-A8E6-429B-BE9E-6E47FF88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711"/>
              <a:ext cx="117" cy="197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2 h 87"/>
                <a:gd name="T4" fmla="*/ 308 w 55"/>
                <a:gd name="T5" fmla="*/ 532 h 87"/>
                <a:gd name="T6" fmla="*/ 128 w 55"/>
                <a:gd name="T7" fmla="*/ 790 h 87"/>
                <a:gd name="T8" fmla="*/ 0 w 55"/>
                <a:gd name="T9" fmla="*/ 1010 h 87"/>
                <a:gd name="T10" fmla="*/ 366 w 55"/>
                <a:gd name="T11" fmla="*/ 697 h 87"/>
                <a:gd name="T12" fmla="*/ 402 w 55"/>
                <a:gd name="T13" fmla="*/ 324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250">
              <a:extLst>
                <a:ext uri="{FF2B5EF4-FFF2-40B4-BE49-F238E27FC236}">
                  <a16:creationId xmlns:a16="http://schemas.microsoft.com/office/drawing/2014/main" id="{F238B87F-2BD8-4F58-B8A3-E067E368C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1781"/>
              <a:ext cx="121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251">
              <a:extLst>
                <a:ext uri="{FF2B5EF4-FFF2-40B4-BE49-F238E27FC236}">
                  <a16:creationId xmlns:a16="http://schemas.microsoft.com/office/drawing/2014/main" id="{106BEF4A-4A2E-4610-B2F8-89B9B3C50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1774"/>
              <a:ext cx="139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252">
              <a:extLst>
                <a:ext uri="{FF2B5EF4-FFF2-40B4-BE49-F238E27FC236}">
                  <a16:creationId xmlns:a16="http://schemas.microsoft.com/office/drawing/2014/main" id="{B1A27F0D-B9EF-4233-B9EF-1F199AB6F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" y="3291"/>
              <a:ext cx="294" cy="45"/>
            </a:xfrm>
            <a:custGeom>
              <a:avLst/>
              <a:gdLst>
                <a:gd name="T0" fmla="*/ 0 w 138"/>
                <a:gd name="T1" fmla="*/ 45 h 20"/>
                <a:gd name="T2" fmla="*/ 0 w 138"/>
                <a:gd name="T3" fmla="*/ 0 h 20"/>
                <a:gd name="T4" fmla="*/ 0 w 138"/>
                <a:gd name="T5" fmla="*/ 45 h 20"/>
                <a:gd name="T6" fmla="*/ 49 w 138"/>
                <a:gd name="T7" fmla="*/ 194 h 20"/>
                <a:gd name="T8" fmla="*/ 40 w 138"/>
                <a:gd name="T9" fmla="*/ 162 h 20"/>
                <a:gd name="T10" fmla="*/ 49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9 w 138"/>
                <a:gd name="T19" fmla="*/ 101 h 20"/>
                <a:gd name="T20" fmla="*/ 0 w 138"/>
                <a:gd name="T21" fmla="*/ 56 h 20"/>
                <a:gd name="T22" fmla="*/ 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76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25 w 138"/>
                <a:gd name="T49" fmla="*/ 45 h 20"/>
                <a:gd name="T50" fmla="*/ 1334 w 138"/>
                <a:gd name="T51" fmla="*/ 0 h 20"/>
                <a:gd name="T52" fmla="*/ 1325 w 138"/>
                <a:gd name="T53" fmla="*/ 45 h 20"/>
                <a:gd name="T54" fmla="*/ 1317 w 138"/>
                <a:gd name="T55" fmla="*/ 101 h 20"/>
                <a:gd name="T56" fmla="*/ 1325 w 138"/>
                <a:gd name="T57" fmla="*/ 56 h 20"/>
                <a:gd name="T58" fmla="*/ 1317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  <a:moveTo>
                    <a:pt x="5" y="17"/>
                  </a:moveTo>
                  <a:cubicBezTo>
                    <a:pt x="5" y="16"/>
                    <a:pt x="4" y="15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lose/>
                  <a:moveTo>
                    <a:pt x="3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lose/>
                  <a:moveTo>
                    <a:pt x="1" y="9"/>
                  </a:moveTo>
                  <a:cubicBezTo>
                    <a:pt x="1" y="8"/>
                    <a:pt x="1" y="7"/>
                    <a:pt x="0" y="5"/>
                  </a:cubicBezTo>
                  <a:cubicBezTo>
                    <a:pt x="1" y="7"/>
                    <a:pt x="1" y="8"/>
                    <a:pt x="1" y="9"/>
                  </a:cubicBezTo>
                  <a:close/>
                  <a:moveTo>
                    <a:pt x="7" y="19"/>
                  </a:move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3" y="15"/>
                    <a:pt x="133" y="16"/>
                    <a:pt x="132" y="17"/>
                  </a:cubicBezTo>
                  <a:cubicBezTo>
                    <a:pt x="133" y="16"/>
                    <a:pt x="133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0" y="19"/>
                    <a:pt x="130" y="20"/>
                    <a:pt x="130" y="20"/>
                  </a:cubicBezTo>
                  <a:cubicBezTo>
                    <a:pt x="130" y="20"/>
                    <a:pt x="130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5" y="12"/>
                    <a:pt x="135" y="11"/>
                    <a:pt x="136" y="10"/>
                  </a:cubicBezTo>
                  <a:cubicBezTo>
                    <a:pt x="135" y="11"/>
                    <a:pt x="135" y="12"/>
                    <a:pt x="135" y="13"/>
                  </a:cubicBezTo>
                  <a:close/>
                  <a:moveTo>
                    <a:pt x="137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7" y="4"/>
                  </a:cubicBezTo>
                  <a:close/>
                  <a:moveTo>
                    <a:pt x="136" y="9"/>
                  </a:moveTo>
                  <a:cubicBezTo>
                    <a:pt x="137" y="8"/>
                    <a:pt x="137" y="7"/>
                    <a:pt x="137" y="5"/>
                  </a:cubicBezTo>
                  <a:cubicBezTo>
                    <a:pt x="137" y="7"/>
                    <a:pt x="137" y="8"/>
                    <a:pt x="136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253">
              <a:extLst>
                <a:ext uri="{FF2B5EF4-FFF2-40B4-BE49-F238E27FC236}">
                  <a16:creationId xmlns:a16="http://schemas.microsoft.com/office/drawing/2014/main" id="{4B3F9F11-6A91-46F6-BD52-5391CE70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440"/>
              <a:ext cx="237" cy="284"/>
            </a:xfrm>
            <a:custGeom>
              <a:avLst/>
              <a:gdLst>
                <a:gd name="T0" fmla="*/ 547 w 111"/>
                <a:gd name="T1" fmla="*/ 0 h 125"/>
                <a:gd name="T2" fmla="*/ 41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47 w 111"/>
                <a:gd name="T11" fmla="*/ 1465 h 125"/>
                <a:gd name="T12" fmla="*/ 547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53 w 111"/>
                <a:gd name="T21" fmla="*/ 341 h 125"/>
                <a:gd name="T22" fmla="*/ 547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6" y="0"/>
                  </a:moveTo>
                  <a:cubicBezTo>
                    <a:pt x="25" y="0"/>
                    <a:pt x="10" y="18"/>
                    <a:pt x="4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1" y="93"/>
                    <a:pt x="2" y="96"/>
                  </a:cubicBezTo>
                  <a:cubicBezTo>
                    <a:pt x="7" y="105"/>
                    <a:pt x="22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1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8" y="29"/>
                  </a:cubicBezTo>
                  <a:cubicBezTo>
                    <a:pt x="102" y="18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254">
              <a:extLst>
                <a:ext uri="{FF2B5EF4-FFF2-40B4-BE49-F238E27FC236}">
                  <a16:creationId xmlns:a16="http://schemas.microsoft.com/office/drawing/2014/main" id="{19FDCE9D-DB1D-4BEE-BE06-1795BD1A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6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255">
              <a:extLst>
                <a:ext uri="{FF2B5EF4-FFF2-40B4-BE49-F238E27FC236}">
                  <a16:creationId xmlns:a16="http://schemas.microsoft.com/office/drawing/2014/main" id="{FE151461-327F-4A0A-AB51-AF37156A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497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23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5"/>
                  </a:cubicBezTo>
                  <a:cubicBezTo>
                    <a:pt x="48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3"/>
                    <a:pt x="29" y="17"/>
                    <a:pt x="44" y="11"/>
                  </a:cubicBezTo>
                  <a:cubicBezTo>
                    <a:pt x="48" y="9"/>
                    <a:pt x="53" y="14"/>
                    <a:pt x="54" y="17"/>
                  </a:cubicBezTo>
                  <a:cubicBezTo>
                    <a:pt x="54" y="21"/>
                    <a:pt x="54" y="25"/>
                    <a:pt x="51" y="24"/>
                  </a:cubicBezTo>
                  <a:cubicBezTo>
                    <a:pt x="46" y="24"/>
                    <a:pt x="18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256">
              <a:extLst>
                <a:ext uri="{FF2B5EF4-FFF2-40B4-BE49-F238E27FC236}">
                  <a16:creationId xmlns:a16="http://schemas.microsoft.com/office/drawing/2014/main" id="{47141899-C57C-4514-967F-5A773599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86 w 161"/>
                <a:gd name="T9" fmla="*/ 82 h 718"/>
                <a:gd name="T10" fmla="*/ 786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19 w 161"/>
                <a:gd name="T25" fmla="*/ 8013 h 718"/>
                <a:gd name="T26" fmla="*/ 213 w 161"/>
                <a:gd name="T27" fmla="*/ 8447 h 718"/>
                <a:gd name="T28" fmla="*/ 117 w 161"/>
                <a:gd name="T29" fmla="*/ 8188 h 718"/>
                <a:gd name="T30" fmla="*/ 117 w 161"/>
                <a:gd name="T31" fmla="*/ 2086 h 718"/>
                <a:gd name="T32" fmla="*/ 786 w 161"/>
                <a:gd name="T33" fmla="*/ 2374 h 718"/>
                <a:gd name="T34" fmla="*/ 1453 w 161"/>
                <a:gd name="T35" fmla="*/ 2095 h 718"/>
                <a:gd name="T36" fmla="*/ 1453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6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6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93"/>
                    <a:pt x="9" y="714"/>
                    <a:pt x="22" y="718"/>
                  </a:cubicBezTo>
                  <a:cubicBezTo>
                    <a:pt x="16" y="712"/>
                    <a:pt x="12" y="705"/>
                    <a:pt x="12" y="696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6" y="191"/>
                    <a:pt x="45" y="202"/>
                    <a:pt x="81" y="202"/>
                  </a:cubicBezTo>
                  <a:cubicBezTo>
                    <a:pt x="117" y="202"/>
                    <a:pt x="146" y="192"/>
                    <a:pt x="150" y="178"/>
                  </a:cubicBezTo>
                  <a:cubicBezTo>
                    <a:pt x="150" y="696"/>
                    <a:pt x="150" y="696"/>
                    <a:pt x="150" y="696"/>
                  </a:cubicBezTo>
                  <a:cubicBezTo>
                    <a:pt x="150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Oval 257">
              <a:extLst>
                <a:ext uri="{FF2B5EF4-FFF2-40B4-BE49-F238E27FC236}">
                  <a16:creationId xmlns:a16="http://schemas.microsoft.com/office/drawing/2014/main" id="{62BD7FBB-E8F3-482E-ACAA-BA5180DAB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3" name="Freeform 258">
              <a:extLst>
                <a:ext uri="{FF2B5EF4-FFF2-40B4-BE49-F238E27FC236}">
                  <a16:creationId xmlns:a16="http://schemas.microsoft.com/office/drawing/2014/main" id="{7A158673-AFD9-4487-88FB-7BF2ECACF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4" y="559"/>
                    <a:pt x="69" y="559"/>
                  </a:cubicBezTo>
                  <a:cubicBezTo>
                    <a:pt x="103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Oval 259">
              <a:extLst>
                <a:ext uri="{FF2B5EF4-FFF2-40B4-BE49-F238E27FC236}">
                  <a16:creationId xmlns:a16="http://schemas.microsoft.com/office/drawing/2014/main" id="{45B0CF13-0F7A-4F60-A0F1-ABF87B5C6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5" name="Freeform 260">
              <a:extLst>
                <a:ext uri="{FF2B5EF4-FFF2-40B4-BE49-F238E27FC236}">
                  <a16:creationId xmlns:a16="http://schemas.microsoft.com/office/drawing/2014/main" id="{63C5EDF3-6F6F-4D12-BB8B-D569B3BCA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692"/>
              <a:ext cx="241" cy="269"/>
            </a:xfrm>
            <a:custGeom>
              <a:avLst/>
              <a:gdLst>
                <a:gd name="T0" fmla="*/ 173 w 113"/>
                <a:gd name="T1" fmla="*/ 805 h 118"/>
                <a:gd name="T2" fmla="*/ 0 w 113"/>
                <a:gd name="T3" fmla="*/ 1128 h 118"/>
                <a:gd name="T4" fmla="*/ 555 w 113"/>
                <a:gd name="T5" fmla="*/ 1397 h 118"/>
                <a:gd name="T6" fmla="*/ 1096 w 113"/>
                <a:gd name="T7" fmla="*/ 1128 h 118"/>
                <a:gd name="T8" fmla="*/ 932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55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73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8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7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6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9" y="2"/>
                    <a:pt x="57" y="2"/>
                  </a:cubicBezTo>
                  <a:cubicBezTo>
                    <a:pt x="45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7" y="58"/>
                    <a:pt x="18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Oval 261">
              <a:extLst>
                <a:ext uri="{FF2B5EF4-FFF2-40B4-BE49-F238E27FC236}">
                  <a16:creationId xmlns:a16="http://schemas.microsoft.com/office/drawing/2014/main" id="{01A9C4ED-E205-4378-97E8-7605E1DC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7" name="Freeform 262">
              <a:extLst>
                <a:ext uri="{FF2B5EF4-FFF2-40B4-BE49-F238E27FC236}">
                  <a16:creationId xmlns:a16="http://schemas.microsoft.com/office/drawing/2014/main" id="{9F5971BD-5451-4907-A1E4-36E7AEE0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75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75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70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70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263">
              <a:extLst>
                <a:ext uri="{FF2B5EF4-FFF2-40B4-BE49-F238E27FC236}">
                  <a16:creationId xmlns:a16="http://schemas.microsoft.com/office/drawing/2014/main" id="{01227801-B8F3-4D41-97C7-8BD1E169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55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55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7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7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Oval 264">
              <a:extLst>
                <a:ext uri="{FF2B5EF4-FFF2-40B4-BE49-F238E27FC236}">
                  <a16:creationId xmlns:a16="http://schemas.microsoft.com/office/drawing/2014/main" id="{919AC06C-BBD9-4CF9-8460-88AD0502F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20" name="Freeform 265">
              <a:extLst>
                <a:ext uri="{FF2B5EF4-FFF2-40B4-BE49-F238E27FC236}">
                  <a16:creationId xmlns:a16="http://schemas.microsoft.com/office/drawing/2014/main" id="{E173FE92-EA78-4FBB-ACBE-7441FD9B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115"/>
              <a:ext cx="290" cy="125"/>
            </a:xfrm>
            <a:custGeom>
              <a:avLst/>
              <a:gdLst>
                <a:gd name="T0" fmla="*/ 173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73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8" y="9"/>
                  </a:moveTo>
                  <a:cubicBezTo>
                    <a:pt x="31" y="3"/>
                    <a:pt x="48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8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266">
              <a:extLst>
                <a:ext uri="{FF2B5EF4-FFF2-40B4-BE49-F238E27FC236}">
                  <a16:creationId xmlns:a16="http://schemas.microsoft.com/office/drawing/2014/main" id="{E9AB9883-A287-48B0-BF7F-A51B5386C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0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99" y="19"/>
                    <a:pt x="112" y="12"/>
                  </a:cubicBezTo>
                  <a:cubicBezTo>
                    <a:pt x="100" y="5"/>
                    <a:pt x="79" y="0"/>
                    <a:pt x="56" y="0"/>
                  </a:cubicBezTo>
                  <a:cubicBezTo>
                    <a:pt x="36" y="0"/>
                    <a:pt x="19" y="3"/>
                    <a:pt x="6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2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267">
              <a:extLst>
                <a:ext uri="{FF2B5EF4-FFF2-40B4-BE49-F238E27FC236}">
                  <a16:creationId xmlns:a16="http://schemas.microsoft.com/office/drawing/2014/main" id="{321B0B0F-4973-483D-9343-5CF53409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774"/>
              <a:ext cx="89" cy="1"/>
            </a:xfrm>
            <a:custGeom>
              <a:avLst/>
              <a:gdLst>
                <a:gd name="T0" fmla="*/ 0 w 89"/>
                <a:gd name="T1" fmla="*/ 0 h 1"/>
                <a:gd name="T2" fmla="*/ 89 w 89"/>
                <a:gd name="T3" fmla="*/ 0 h 1"/>
                <a:gd name="T4" fmla="*/ 0 w 8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1">
                  <a:moveTo>
                    <a:pt x="0" y="0"/>
                  </a:move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268">
              <a:extLst>
                <a:ext uri="{FF2B5EF4-FFF2-40B4-BE49-F238E27FC236}">
                  <a16:creationId xmlns:a16="http://schemas.microsoft.com/office/drawing/2014/main" id="{9970E1E7-1447-4BFE-854D-D81008C84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1774"/>
              <a:ext cx="8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269">
              <a:extLst>
                <a:ext uri="{FF2B5EF4-FFF2-40B4-BE49-F238E27FC236}">
                  <a16:creationId xmlns:a16="http://schemas.microsoft.com/office/drawing/2014/main" id="{A701208C-940B-424B-81C2-A41E02B40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Oval 270">
              <a:extLst>
                <a:ext uri="{FF2B5EF4-FFF2-40B4-BE49-F238E27FC236}">
                  <a16:creationId xmlns:a16="http://schemas.microsoft.com/office/drawing/2014/main" id="{71276189-F6B1-45ED-AF7E-31D11087A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09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26" name="Freeform 271">
              <a:extLst>
                <a:ext uri="{FF2B5EF4-FFF2-40B4-BE49-F238E27FC236}">
                  <a16:creationId xmlns:a16="http://schemas.microsoft.com/office/drawing/2014/main" id="{11BEECB3-F39A-43FE-BEEA-D6433883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225"/>
              <a:ext cx="28" cy="29"/>
            </a:xfrm>
            <a:custGeom>
              <a:avLst/>
              <a:gdLst>
                <a:gd name="T0" fmla="*/ 129 w 13"/>
                <a:gd name="T1" fmla="*/ 65 h 13"/>
                <a:gd name="T2" fmla="*/ 69 w 13"/>
                <a:gd name="T3" fmla="*/ 0 h 13"/>
                <a:gd name="T4" fmla="*/ 0 w 13"/>
                <a:gd name="T5" fmla="*/ 65 h 13"/>
                <a:gd name="T6" fmla="*/ 60 w 13"/>
                <a:gd name="T7" fmla="*/ 145 h 13"/>
                <a:gd name="T8" fmla="*/ 129 w 13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272">
              <a:extLst>
                <a:ext uri="{FF2B5EF4-FFF2-40B4-BE49-F238E27FC236}">
                  <a16:creationId xmlns:a16="http://schemas.microsoft.com/office/drawing/2014/main" id="{0C489A04-6096-4735-A90B-7AD3192C0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59 w 49"/>
                <a:gd name="T3" fmla="*/ 57 h 545"/>
                <a:gd name="T4" fmla="*/ 96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0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2" y="1"/>
                    <a:pt x="4" y="4"/>
                    <a:pt x="6" y="5"/>
                  </a:cubicBezTo>
                  <a:cubicBezTo>
                    <a:pt x="9" y="133"/>
                    <a:pt x="6" y="400"/>
                    <a:pt x="10" y="497"/>
                  </a:cubicBezTo>
                  <a:cubicBezTo>
                    <a:pt x="12" y="529"/>
                    <a:pt x="33" y="541"/>
                    <a:pt x="49" y="545"/>
                  </a:cubicBezTo>
                  <a:cubicBezTo>
                    <a:pt x="27" y="542"/>
                    <a:pt x="12" y="537"/>
                    <a:pt x="5" y="524"/>
                  </a:cubicBezTo>
                  <a:cubicBezTo>
                    <a:pt x="0" y="517"/>
                    <a:pt x="1" y="494"/>
                    <a:pt x="0" y="477"/>
                  </a:cubicBezTo>
                  <a:cubicBezTo>
                    <a:pt x="0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273">
              <a:extLst>
                <a:ext uri="{FF2B5EF4-FFF2-40B4-BE49-F238E27FC236}">
                  <a16:creationId xmlns:a16="http://schemas.microsoft.com/office/drawing/2014/main" id="{A1D29613-5DE3-45EA-A623-87C45CB2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Freeform 274">
              <a:extLst>
                <a:ext uri="{FF2B5EF4-FFF2-40B4-BE49-F238E27FC236}">
                  <a16:creationId xmlns:a16="http://schemas.microsoft.com/office/drawing/2014/main" id="{78DCC7DA-B7F7-4D1C-84C6-493A455A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147"/>
              <a:ext cx="111" cy="1198"/>
            </a:xfrm>
            <a:custGeom>
              <a:avLst/>
              <a:gdLst>
                <a:gd name="T0" fmla="*/ 410 w 52"/>
                <a:gd name="T1" fmla="*/ 45 h 527"/>
                <a:gd name="T2" fmla="*/ 410 w 52"/>
                <a:gd name="T3" fmla="*/ 5649 h 527"/>
                <a:gd name="T4" fmla="*/ 0 w 52"/>
                <a:gd name="T5" fmla="*/ 6190 h 527"/>
                <a:gd name="T6" fmla="*/ 506 w 52"/>
                <a:gd name="T7" fmla="*/ 5710 h 527"/>
                <a:gd name="T8" fmla="*/ 506 w 52"/>
                <a:gd name="T9" fmla="*/ 0 h 527"/>
                <a:gd name="T10" fmla="*/ 410 w 52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9" y="527"/>
                    <a:pt x="52" y="514"/>
                    <a:pt x="52" y="48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2"/>
                    <a:pt x="46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275">
              <a:extLst>
                <a:ext uri="{FF2B5EF4-FFF2-40B4-BE49-F238E27FC236}">
                  <a16:creationId xmlns:a16="http://schemas.microsoft.com/office/drawing/2014/main" id="{B72DD277-D9CB-4DC2-B1B4-12082D48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147"/>
              <a:ext cx="21" cy="80"/>
            </a:xfrm>
            <a:custGeom>
              <a:avLst/>
              <a:gdLst>
                <a:gd name="T0" fmla="*/ 0 w 10"/>
                <a:gd name="T1" fmla="*/ 418 h 35"/>
                <a:gd name="T2" fmla="*/ 92 w 10"/>
                <a:gd name="T3" fmla="*/ 370 h 35"/>
                <a:gd name="T4" fmla="*/ 92 w 10"/>
                <a:gd name="T5" fmla="*/ 0 h 35"/>
                <a:gd name="T6" fmla="*/ 0 w 10"/>
                <a:gd name="T7" fmla="*/ 48 h 35"/>
                <a:gd name="T8" fmla="*/ 0 w 10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5">
                  <a:moveTo>
                    <a:pt x="0" y="35"/>
                  </a:moveTo>
                  <a:cubicBezTo>
                    <a:pt x="4" y="34"/>
                    <a:pt x="7" y="33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276">
              <a:extLst>
                <a:ext uri="{FF2B5EF4-FFF2-40B4-BE49-F238E27FC236}">
                  <a16:creationId xmlns:a16="http://schemas.microsoft.com/office/drawing/2014/main" id="{C114D00C-0F38-48DD-B89B-BAB91B68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31"/>
              <a:ext cx="135" cy="1242"/>
            </a:xfrm>
            <a:custGeom>
              <a:avLst/>
              <a:gdLst>
                <a:gd name="T0" fmla="*/ 619 w 63"/>
                <a:gd name="T1" fmla="*/ 0 h 546"/>
                <a:gd name="T2" fmla="*/ 542 w 63"/>
                <a:gd name="T3" fmla="*/ 57 h 546"/>
                <a:gd name="T4" fmla="*/ 542 w 63"/>
                <a:gd name="T5" fmla="*/ 5955 h 546"/>
                <a:gd name="T6" fmla="*/ 0 w 63"/>
                <a:gd name="T7" fmla="*/ 6426 h 546"/>
                <a:gd name="T8" fmla="*/ 619 w 63"/>
                <a:gd name="T9" fmla="*/ 5967 h 546"/>
                <a:gd name="T10" fmla="*/ 619 w 63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6">
                  <a:moveTo>
                    <a:pt x="63" y="0"/>
                  </a:moveTo>
                  <a:cubicBezTo>
                    <a:pt x="61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2" y="546"/>
                    <a:pt x="0" y="546"/>
                  </a:cubicBezTo>
                  <a:cubicBezTo>
                    <a:pt x="20" y="546"/>
                    <a:pt x="63" y="541"/>
                    <a:pt x="63" y="50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277">
              <a:extLst>
                <a:ext uri="{FF2B5EF4-FFF2-40B4-BE49-F238E27FC236}">
                  <a16:creationId xmlns:a16="http://schemas.microsoft.com/office/drawing/2014/main" id="{00E19D1C-336E-45EC-8C2B-6C2AE54E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143"/>
              <a:ext cx="17" cy="70"/>
            </a:xfrm>
            <a:custGeom>
              <a:avLst/>
              <a:gdLst>
                <a:gd name="T0" fmla="*/ 77 w 8"/>
                <a:gd name="T1" fmla="*/ 56 h 31"/>
                <a:gd name="T2" fmla="*/ 9 w 8"/>
                <a:gd name="T3" fmla="*/ 0 h 31"/>
                <a:gd name="T4" fmla="*/ 0 w 8"/>
                <a:gd name="T5" fmla="*/ 0 h 31"/>
                <a:gd name="T6" fmla="*/ 0 w 8"/>
                <a:gd name="T7" fmla="*/ 357 h 31"/>
                <a:gd name="T8" fmla="*/ 77 w 8"/>
                <a:gd name="T9" fmla="*/ 300 h 31"/>
                <a:gd name="T10" fmla="*/ 77 w 8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1">
                  <a:moveTo>
                    <a:pt x="8" y="5"/>
                  </a:moveTo>
                  <a:cubicBezTo>
                    <a:pt x="6" y="3"/>
                    <a:pt x="4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6" y="28"/>
                    <a:pt x="8" y="2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278">
              <a:extLst>
                <a:ext uri="{FF2B5EF4-FFF2-40B4-BE49-F238E27FC236}">
                  <a16:creationId xmlns:a16="http://schemas.microsoft.com/office/drawing/2014/main" id="{79E7AB51-79A7-4BDE-8BDD-1E3971FD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10 w 56"/>
                <a:gd name="T3" fmla="*/ 5159 h 541"/>
                <a:gd name="T4" fmla="*/ 510 w 56"/>
                <a:gd name="T5" fmla="*/ 3810 h 541"/>
                <a:gd name="T6" fmla="*/ 510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2" y="439"/>
                  </a:cubicBezTo>
                  <a:cubicBezTo>
                    <a:pt x="52" y="410"/>
                    <a:pt x="52" y="372"/>
                    <a:pt x="52" y="32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6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3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40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279">
              <a:extLst>
                <a:ext uri="{FF2B5EF4-FFF2-40B4-BE49-F238E27FC236}">
                  <a16:creationId xmlns:a16="http://schemas.microsoft.com/office/drawing/2014/main" id="{8A6C9B10-D144-4044-9AEE-E825DB34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1965"/>
              <a:ext cx="140" cy="119"/>
            </a:xfrm>
            <a:custGeom>
              <a:avLst/>
              <a:gdLst>
                <a:gd name="T0" fmla="*/ 602 w 66"/>
                <a:gd name="T1" fmla="*/ 195 h 52"/>
                <a:gd name="T2" fmla="*/ 486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36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63" y="32"/>
                    <a:pt x="66" y="48"/>
                    <a:pt x="51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4" y="49"/>
                    <a:pt x="1" y="34"/>
                  </a:cubicBezTo>
                  <a:cubicBezTo>
                    <a:pt x="0" y="29"/>
                    <a:pt x="1" y="13"/>
                    <a:pt x="4" y="9"/>
                  </a:cubicBezTo>
                  <a:cubicBezTo>
                    <a:pt x="7" y="4"/>
                    <a:pt x="14" y="5"/>
                    <a:pt x="18" y="5"/>
                  </a:cubicBezTo>
                  <a:cubicBezTo>
                    <a:pt x="26" y="5"/>
                    <a:pt x="33" y="8"/>
                    <a:pt x="41" y="9"/>
                  </a:cubicBezTo>
                  <a:cubicBezTo>
                    <a:pt x="48" y="9"/>
                    <a:pt x="63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Freeform 280">
              <a:extLst>
                <a:ext uri="{FF2B5EF4-FFF2-40B4-BE49-F238E27FC236}">
                  <a16:creationId xmlns:a16="http://schemas.microsoft.com/office/drawing/2014/main" id="{3C0E0C66-8093-464A-A12D-CA62B8A2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999"/>
              <a:ext cx="138" cy="85"/>
            </a:xfrm>
            <a:custGeom>
              <a:avLst/>
              <a:gdLst>
                <a:gd name="T0" fmla="*/ 0 w 65"/>
                <a:gd name="T1" fmla="*/ 48 h 37"/>
                <a:gd name="T2" fmla="*/ 0 w 65"/>
                <a:gd name="T3" fmla="*/ 232 h 37"/>
                <a:gd name="T4" fmla="*/ 221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0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0" y="4"/>
                  </a:moveTo>
                  <a:cubicBezTo>
                    <a:pt x="0" y="10"/>
                    <a:pt x="0" y="16"/>
                    <a:pt x="0" y="19"/>
                  </a:cubicBezTo>
                  <a:cubicBezTo>
                    <a:pt x="3" y="34"/>
                    <a:pt x="13" y="35"/>
                    <a:pt x="23" y="36"/>
                  </a:cubicBezTo>
                  <a:cubicBezTo>
                    <a:pt x="32" y="37"/>
                    <a:pt x="41" y="37"/>
                    <a:pt x="50" y="36"/>
                  </a:cubicBezTo>
                  <a:cubicBezTo>
                    <a:pt x="65" y="33"/>
                    <a:pt x="62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281">
              <a:extLst>
                <a:ext uri="{FF2B5EF4-FFF2-40B4-BE49-F238E27FC236}">
                  <a16:creationId xmlns:a16="http://schemas.microsoft.com/office/drawing/2014/main" id="{3A20F4EC-CB58-4495-A064-D7A254109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1986"/>
              <a:ext cx="77" cy="75"/>
            </a:xfrm>
            <a:custGeom>
              <a:avLst/>
              <a:gdLst>
                <a:gd name="T0" fmla="*/ 145 w 36"/>
                <a:gd name="T1" fmla="*/ 45 h 33"/>
                <a:gd name="T2" fmla="*/ 77 w 36"/>
                <a:gd name="T3" fmla="*/ 386 h 33"/>
                <a:gd name="T4" fmla="*/ 353 w 36"/>
                <a:gd name="T5" fmla="*/ 73 h 33"/>
                <a:gd name="T6" fmla="*/ 242 w 36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3">
                  <a:moveTo>
                    <a:pt x="15" y="4"/>
                  </a:moveTo>
                  <a:cubicBezTo>
                    <a:pt x="0" y="0"/>
                    <a:pt x="7" y="23"/>
                    <a:pt x="8" y="33"/>
                  </a:cubicBezTo>
                  <a:cubicBezTo>
                    <a:pt x="6" y="2"/>
                    <a:pt x="23" y="19"/>
                    <a:pt x="36" y="6"/>
                  </a:cubicBezTo>
                  <a:cubicBezTo>
                    <a:pt x="32" y="6"/>
                    <a:pt x="29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Freeform 282">
              <a:extLst>
                <a:ext uri="{FF2B5EF4-FFF2-40B4-BE49-F238E27FC236}">
                  <a16:creationId xmlns:a16="http://schemas.microsoft.com/office/drawing/2014/main" id="{AED02141-67F6-43E4-8253-CF39EE56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36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283">
              <a:extLst>
                <a:ext uri="{FF2B5EF4-FFF2-40B4-BE49-F238E27FC236}">
                  <a16:creationId xmlns:a16="http://schemas.microsoft.com/office/drawing/2014/main" id="{0E68ABB3-A75B-452F-9DE9-E8BAA7656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940"/>
              <a:ext cx="55" cy="146"/>
            </a:xfrm>
            <a:custGeom>
              <a:avLst/>
              <a:gdLst>
                <a:gd name="T0" fmla="*/ 85 w 26"/>
                <a:gd name="T1" fmla="*/ 94 h 64"/>
                <a:gd name="T2" fmla="*/ 228 w 26"/>
                <a:gd name="T3" fmla="*/ 0 h 64"/>
                <a:gd name="T4" fmla="*/ 237 w 26"/>
                <a:gd name="T5" fmla="*/ 203 h 64"/>
                <a:gd name="T6" fmla="*/ 237 w 26"/>
                <a:gd name="T7" fmla="*/ 488 h 64"/>
                <a:gd name="T8" fmla="*/ 0 w 26"/>
                <a:gd name="T9" fmla="*/ 760 h 64"/>
                <a:gd name="T10" fmla="*/ 144 w 26"/>
                <a:gd name="T11" fmla="*/ 536 h 64"/>
                <a:gd name="T12" fmla="*/ 169 w 26"/>
                <a:gd name="T13" fmla="*/ 203 h 64"/>
                <a:gd name="T14" fmla="*/ 85 w 26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64">
                  <a:moveTo>
                    <a:pt x="9" y="8"/>
                  </a:moveTo>
                  <a:cubicBezTo>
                    <a:pt x="15" y="8"/>
                    <a:pt x="20" y="3"/>
                    <a:pt x="24" y="0"/>
                  </a:cubicBezTo>
                  <a:cubicBezTo>
                    <a:pt x="25" y="6"/>
                    <a:pt x="24" y="11"/>
                    <a:pt x="25" y="17"/>
                  </a:cubicBezTo>
                  <a:cubicBezTo>
                    <a:pt x="25" y="23"/>
                    <a:pt x="26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6" y="59"/>
                    <a:pt x="11" y="52"/>
                    <a:pt x="15" y="45"/>
                  </a:cubicBezTo>
                  <a:cubicBezTo>
                    <a:pt x="21" y="33"/>
                    <a:pt x="19" y="30"/>
                    <a:pt x="18" y="17"/>
                  </a:cubicBezTo>
                  <a:cubicBezTo>
                    <a:pt x="18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Freeform 284">
              <a:extLst>
                <a:ext uri="{FF2B5EF4-FFF2-40B4-BE49-F238E27FC236}">
                  <a16:creationId xmlns:a16="http://schemas.microsoft.com/office/drawing/2014/main" id="{66B86885-EEBA-48F9-B932-18DE7630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80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4" y="3"/>
                    <a:pt x="21" y="2"/>
                    <a:pt x="19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6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285">
              <a:extLst>
                <a:ext uri="{FF2B5EF4-FFF2-40B4-BE49-F238E27FC236}">
                  <a16:creationId xmlns:a16="http://schemas.microsoft.com/office/drawing/2014/main" id="{89ABBC8D-AD21-4D1C-91D0-BAF13FB0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3" y="54"/>
                    <a:pt x="12" y="58"/>
                  </a:cubicBezTo>
                  <a:cubicBezTo>
                    <a:pt x="5" y="50"/>
                    <a:pt x="3" y="38"/>
                    <a:pt x="4" y="25"/>
                  </a:cubicBezTo>
                  <a:cubicBezTo>
                    <a:pt x="4" y="11"/>
                    <a:pt x="7" y="7"/>
                    <a:pt x="14" y="8"/>
                  </a:cubicBezTo>
                  <a:cubicBezTo>
                    <a:pt x="5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Freeform 286">
              <a:extLst>
                <a:ext uri="{FF2B5EF4-FFF2-40B4-BE49-F238E27FC236}">
                  <a16:creationId xmlns:a16="http://schemas.microsoft.com/office/drawing/2014/main" id="{195ED7BC-45C5-4C18-8247-2BAC2DF5A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43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3" y="16"/>
                    <a:pt x="12" y="20"/>
                  </a:cubicBezTo>
                  <a:cubicBezTo>
                    <a:pt x="7" y="15"/>
                    <a:pt x="5" y="8"/>
                    <a:pt x="4" y="0"/>
                  </a:cubicBezTo>
                  <a:cubicBezTo>
                    <a:pt x="2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287">
              <a:extLst>
                <a:ext uri="{FF2B5EF4-FFF2-40B4-BE49-F238E27FC236}">
                  <a16:creationId xmlns:a16="http://schemas.microsoft.com/office/drawing/2014/main" id="{43049CE5-63F7-4D69-8865-201C265C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961"/>
              <a:ext cx="19" cy="109"/>
            </a:xfrm>
            <a:custGeom>
              <a:avLst/>
              <a:gdLst>
                <a:gd name="T0" fmla="*/ 84 w 9"/>
                <a:gd name="T1" fmla="*/ 0 h 48"/>
                <a:gd name="T2" fmla="*/ 84 w 9"/>
                <a:gd name="T3" fmla="*/ 377 h 48"/>
                <a:gd name="T4" fmla="*/ 0 w 9"/>
                <a:gd name="T5" fmla="*/ 563 h 48"/>
                <a:gd name="T6" fmla="*/ 84 w 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cubicBezTo>
                    <a:pt x="9" y="0"/>
                    <a:pt x="9" y="27"/>
                    <a:pt x="9" y="32"/>
                  </a:cubicBezTo>
                  <a:cubicBezTo>
                    <a:pt x="9" y="38"/>
                    <a:pt x="6" y="46"/>
                    <a:pt x="0" y="48"/>
                  </a:cubicBezTo>
                  <a:cubicBezTo>
                    <a:pt x="6" y="39"/>
                    <a:pt x="7" y="29"/>
                    <a:pt x="9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Freeform 288">
              <a:extLst>
                <a:ext uri="{FF2B5EF4-FFF2-40B4-BE49-F238E27FC236}">
                  <a16:creationId xmlns:a16="http://schemas.microsoft.com/office/drawing/2014/main" id="{B6958FF4-7121-4136-AC81-105543DA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2024"/>
              <a:ext cx="19" cy="46"/>
            </a:xfrm>
            <a:custGeom>
              <a:avLst/>
              <a:gdLst>
                <a:gd name="T0" fmla="*/ 68 w 9"/>
                <a:gd name="T1" fmla="*/ 0 h 20"/>
                <a:gd name="T2" fmla="*/ 0 w 9"/>
                <a:gd name="T3" fmla="*/ 244 h 20"/>
                <a:gd name="T4" fmla="*/ 84 w 9"/>
                <a:gd name="T5" fmla="*/ 48 h 20"/>
                <a:gd name="T6" fmla="*/ 84 w 9"/>
                <a:gd name="T7" fmla="*/ 28 h 20"/>
                <a:gd name="T8" fmla="*/ 68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0">
                  <a:moveTo>
                    <a:pt x="7" y="0"/>
                  </a:moveTo>
                  <a:cubicBezTo>
                    <a:pt x="5" y="9"/>
                    <a:pt x="3" y="15"/>
                    <a:pt x="0" y="20"/>
                  </a:cubicBezTo>
                  <a:cubicBezTo>
                    <a:pt x="6" y="18"/>
                    <a:pt x="9" y="10"/>
                    <a:pt x="9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Freeform 289">
              <a:extLst>
                <a:ext uri="{FF2B5EF4-FFF2-40B4-BE49-F238E27FC236}">
                  <a16:creationId xmlns:a16="http://schemas.microsoft.com/office/drawing/2014/main" id="{38446390-6D63-415C-827B-C4106BB8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097"/>
              <a:ext cx="194" cy="71"/>
            </a:xfrm>
            <a:custGeom>
              <a:avLst/>
              <a:gdLst>
                <a:gd name="T0" fmla="*/ 77 w 91"/>
                <a:gd name="T1" fmla="*/ 37 h 31"/>
                <a:gd name="T2" fmla="*/ 795 w 91"/>
                <a:gd name="T3" fmla="*/ 0 h 31"/>
                <a:gd name="T4" fmla="*/ 831 w 91"/>
                <a:gd name="T5" fmla="*/ 252 h 31"/>
                <a:gd name="T6" fmla="*/ 0 w 91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31">
                  <a:moveTo>
                    <a:pt x="8" y="3"/>
                  </a:moveTo>
                  <a:cubicBezTo>
                    <a:pt x="34" y="8"/>
                    <a:pt x="73" y="6"/>
                    <a:pt x="82" y="0"/>
                  </a:cubicBezTo>
                  <a:cubicBezTo>
                    <a:pt x="86" y="4"/>
                    <a:pt x="91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Freeform 290">
              <a:extLst>
                <a:ext uri="{FF2B5EF4-FFF2-40B4-BE49-F238E27FC236}">
                  <a16:creationId xmlns:a16="http://schemas.microsoft.com/office/drawing/2014/main" id="{78F2D4B9-7210-49AE-8736-0A8A6115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109"/>
              <a:ext cx="38" cy="47"/>
            </a:xfrm>
            <a:custGeom>
              <a:avLst/>
              <a:gdLst>
                <a:gd name="T0" fmla="*/ 0 w 18"/>
                <a:gd name="T1" fmla="*/ 235 h 21"/>
                <a:gd name="T2" fmla="*/ 169 w 18"/>
                <a:gd name="T3" fmla="*/ 235 h 21"/>
                <a:gd name="T4" fmla="*/ 152 w 18"/>
                <a:gd name="T5" fmla="*/ 9 h 21"/>
                <a:gd name="T6" fmla="*/ 17 w 18"/>
                <a:gd name="T7" fmla="*/ 0 h 21"/>
                <a:gd name="T8" fmla="*/ 0 w 18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6" y="21"/>
                    <a:pt x="12" y="21"/>
                    <a:pt x="18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7" y="1"/>
                    <a:pt x="2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Freeform 291">
              <a:extLst>
                <a:ext uri="{FF2B5EF4-FFF2-40B4-BE49-F238E27FC236}">
                  <a16:creationId xmlns:a16="http://schemas.microsoft.com/office/drawing/2014/main" id="{2587F1EA-2E9D-4B51-86DA-64F3B97D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04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7" y="21"/>
                    <a:pt x="13" y="20"/>
                    <a:pt x="17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0" y="5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Freeform 292">
              <a:extLst>
                <a:ext uri="{FF2B5EF4-FFF2-40B4-BE49-F238E27FC236}">
                  <a16:creationId xmlns:a16="http://schemas.microsoft.com/office/drawing/2014/main" id="{903FF9FC-AA23-4F08-803D-D188749E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Freeform 293">
              <a:extLst>
                <a:ext uri="{FF2B5EF4-FFF2-40B4-BE49-F238E27FC236}">
                  <a16:creationId xmlns:a16="http://schemas.microsoft.com/office/drawing/2014/main" id="{63FEC61B-B289-45EE-AA1F-3F5ECDB1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072"/>
              <a:ext cx="19" cy="59"/>
            </a:xfrm>
            <a:custGeom>
              <a:avLst/>
              <a:gdLst>
                <a:gd name="T0" fmla="*/ 8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8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1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22"/>
                    <a:pt x="1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Freeform 294">
              <a:extLst>
                <a:ext uri="{FF2B5EF4-FFF2-40B4-BE49-F238E27FC236}">
                  <a16:creationId xmlns:a16="http://schemas.microsoft.com/office/drawing/2014/main" id="{900415B5-0763-4142-80AB-FB94C794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295">
              <a:extLst>
                <a:ext uri="{FF2B5EF4-FFF2-40B4-BE49-F238E27FC236}">
                  <a16:creationId xmlns:a16="http://schemas.microsoft.com/office/drawing/2014/main" id="{F2172ADA-5215-46E9-B17C-2D63E37B3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80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296">
              <a:extLst>
                <a:ext uri="{FF2B5EF4-FFF2-40B4-BE49-F238E27FC236}">
                  <a16:creationId xmlns:a16="http://schemas.microsoft.com/office/drawing/2014/main" id="{4713E890-273B-435D-90D0-56CB2C312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0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27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5" y="50"/>
                    <a:pt x="1" y="31"/>
                    <a:pt x="0" y="22"/>
                  </a:cubicBezTo>
                  <a:cubicBezTo>
                    <a:pt x="0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5" y="19"/>
                    <a:pt x="75" y="22"/>
                  </a:cubicBezTo>
                  <a:cubicBezTo>
                    <a:pt x="75" y="31"/>
                    <a:pt x="70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Freeform 297">
              <a:extLst>
                <a:ext uri="{FF2B5EF4-FFF2-40B4-BE49-F238E27FC236}">
                  <a16:creationId xmlns:a16="http://schemas.microsoft.com/office/drawing/2014/main" id="{5B18CF59-769B-410B-A03A-0D1EA7F3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Freeform 298">
              <a:extLst>
                <a:ext uri="{FF2B5EF4-FFF2-40B4-BE49-F238E27FC236}">
                  <a16:creationId xmlns:a16="http://schemas.microsoft.com/office/drawing/2014/main" id="{C7CEB949-8523-47D6-99EC-A91CC2DF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57 w 64"/>
                <a:gd name="T7" fmla="*/ 361 h 37"/>
                <a:gd name="T8" fmla="*/ 257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06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1" y="1"/>
                    <a:pt x="61" y="0"/>
                    <a:pt x="60" y="0"/>
                  </a:cubicBezTo>
                  <a:cubicBezTo>
                    <a:pt x="60" y="2"/>
                    <a:pt x="60" y="5"/>
                    <a:pt x="60" y="7"/>
                  </a:cubicBezTo>
                  <a:cubicBezTo>
                    <a:pt x="60" y="15"/>
                    <a:pt x="56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2" y="31"/>
                    <a:pt x="4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3" y="21"/>
                    <a:pt x="63" y="12"/>
                  </a:cubicBezTo>
                  <a:cubicBezTo>
                    <a:pt x="63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Oval 299">
              <a:extLst>
                <a:ext uri="{FF2B5EF4-FFF2-40B4-BE49-F238E27FC236}">
                  <a16:creationId xmlns:a16="http://schemas.microsoft.com/office/drawing/2014/main" id="{17F3B287-5DCC-4D5D-A0C2-C93391C6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5" name="Oval 300">
              <a:extLst>
                <a:ext uri="{FF2B5EF4-FFF2-40B4-BE49-F238E27FC236}">
                  <a16:creationId xmlns:a16="http://schemas.microsoft.com/office/drawing/2014/main" id="{B49F8736-7AF9-48BE-B559-79B393C1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97"/>
              <a:ext cx="8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6" name="Oval 301">
              <a:extLst>
                <a:ext uri="{FF2B5EF4-FFF2-40B4-BE49-F238E27FC236}">
                  <a16:creationId xmlns:a16="http://schemas.microsoft.com/office/drawing/2014/main" id="{0C6241A2-B4FC-41A4-A5FE-DB6096756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1483"/>
              <a:ext cx="68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7" name="Freeform 302">
              <a:extLst>
                <a:ext uri="{FF2B5EF4-FFF2-40B4-BE49-F238E27FC236}">
                  <a16:creationId xmlns:a16="http://schemas.microsoft.com/office/drawing/2014/main" id="{F7E24ED5-C293-4A88-80AE-BBE4DB693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6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303">
              <a:extLst>
                <a:ext uri="{FF2B5EF4-FFF2-40B4-BE49-F238E27FC236}">
                  <a16:creationId xmlns:a16="http://schemas.microsoft.com/office/drawing/2014/main" id="{61DD5355-0837-4900-8669-DCAAFBA10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52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24 w 139"/>
                <a:gd name="T13" fmla="*/ 118 h 788"/>
                <a:gd name="T14" fmla="*/ 675 w 139"/>
                <a:gd name="T15" fmla="*/ 0 h 788"/>
                <a:gd name="T16" fmla="*/ 675 w 139"/>
                <a:gd name="T17" fmla="*/ 0 h 788"/>
                <a:gd name="T18" fmla="*/ 326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30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9 w 139"/>
                <a:gd name="T35" fmla="*/ 2695 h 788"/>
                <a:gd name="T36" fmla="*/ 9 w 139"/>
                <a:gd name="T37" fmla="*/ 8796 h 788"/>
                <a:gd name="T38" fmla="*/ 675 w 139"/>
                <a:gd name="T39" fmla="*/ 9267 h 788"/>
                <a:gd name="T40" fmla="*/ 1342 w 139"/>
                <a:gd name="T41" fmla="*/ 8796 h 788"/>
                <a:gd name="T42" fmla="*/ 1342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9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5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6" y="10"/>
                  </a:cubicBezTo>
                  <a:cubicBezTo>
                    <a:pt x="103" y="5"/>
                    <a:pt x="9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6" y="0"/>
                    <a:pt x="37" y="5"/>
                    <a:pt x="34" y="10"/>
                  </a:cubicBezTo>
                  <a:cubicBezTo>
                    <a:pt x="32" y="14"/>
                    <a:pt x="32" y="19"/>
                    <a:pt x="32" y="22"/>
                  </a:cubicBezTo>
                  <a:cubicBezTo>
                    <a:pt x="32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40" y="103"/>
                    <a:pt x="31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1" y="228"/>
                    <a:pt x="1" y="229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75"/>
                    <a:pt x="35" y="788"/>
                    <a:pt x="70" y="788"/>
                  </a:cubicBezTo>
                  <a:cubicBezTo>
                    <a:pt x="104" y="788"/>
                    <a:pt x="139" y="775"/>
                    <a:pt x="139" y="74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90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50" y="47"/>
                    <a:pt x="49" y="46"/>
                  </a:cubicBezTo>
                  <a:cubicBezTo>
                    <a:pt x="50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304">
              <a:extLst>
                <a:ext uri="{FF2B5EF4-FFF2-40B4-BE49-F238E27FC236}">
                  <a16:creationId xmlns:a16="http://schemas.microsoft.com/office/drawing/2014/main" id="{2C441347-1C09-4F33-92D4-9872AF66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6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305">
              <a:extLst>
                <a:ext uri="{FF2B5EF4-FFF2-40B4-BE49-F238E27FC236}">
                  <a16:creationId xmlns:a16="http://schemas.microsoft.com/office/drawing/2014/main" id="{EAB51FB4-C99E-4FA4-8D03-7652E037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4" y="0"/>
                    <a:pt x="40" y="0"/>
                  </a:cubicBezTo>
                  <a:cubicBezTo>
                    <a:pt x="57" y="0"/>
                    <a:pt x="72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Freeform 306">
              <a:extLst>
                <a:ext uri="{FF2B5EF4-FFF2-40B4-BE49-F238E27FC236}">
                  <a16:creationId xmlns:a16="http://schemas.microsoft.com/office/drawing/2014/main" id="{EA05D168-C04D-4FB2-9EAE-AD84A4F9B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0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7" y="423"/>
                    <a:pt x="35" y="423"/>
                  </a:cubicBezTo>
                  <a:cubicBezTo>
                    <a:pt x="52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307">
              <a:extLst>
                <a:ext uri="{FF2B5EF4-FFF2-40B4-BE49-F238E27FC236}">
                  <a16:creationId xmlns:a16="http://schemas.microsoft.com/office/drawing/2014/main" id="{2C3553EA-EC4F-4448-9286-923E2134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85 w 47"/>
                <a:gd name="T3" fmla="*/ 25 h 418"/>
                <a:gd name="T4" fmla="*/ 385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40" y="2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308">
              <a:extLst>
                <a:ext uri="{FF2B5EF4-FFF2-40B4-BE49-F238E27FC236}">
                  <a16:creationId xmlns:a16="http://schemas.microsoft.com/office/drawing/2014/main" id="{AC04133C-418A-4EB3-A49F-49689522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11"/>
              <a:ext cx="115" cy="197"/>
            </a:xfrm>
            <a:custGeom>
              <a:avLst/>
              <a:gdLst>
                <a:gd name="T0" fmla="*/ 326 w 54"/>
                <a:gd name="T1" fmla="*/ 0 h 87"/>
                <a:gd name="T2" fmla="*/ 326 w 54"/>
                <a:gd name="T3" fmla="*/ 312 h 87"/>
                <a:gd name="T4" fmla="*/ 309 w 54"/>
                <a:gd name="T5" fmla="*/ 532 h 87"/>
                <a:gd name="T6" fmla="*/ 128 w 54"/>
                <a:gd name="T7" fmla="*/ 790 h 87"/>
                <a:gd name="T8" fmla="*/ 0 w 54"/>
                <a:gd name="T9" fmla="*/ 1010 h 87"/>
                <a:gd name="T10" fmla="*/ 368 w 54"/>
                <a:gd name="T11" fmla="*/ 697 h 87"/>
                <a:gd name="T12" fmla="*/ 394 w 54"/>
                <a:gd name="T13" fmla="*/ 324 h 87"/>
                <a:gd name="T14" fmla="*/ 326 w 54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87">
                  <a:moveTo>
                    <a:pt x="34" y="0"/>
                  </a:moveTo>
                  <a:cubicBezTo>
                    <a:pt x="34" y="0"/>
                    <a:pt x="34" y="20"/>
                    <a:pt x="34" y="27"/>
                  </a:cubicBezTo>
                  <a:cubicBezTo>
                    <a:pt x="34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1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4" y="54"/>
                    <a:pt x="43" y="40"/>
                    <a:pt x="41" y="28"/>
                  </a:cubicBezTo>
                  <a:cubicBezTo>
                    <a:pt x="39" y="1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Line 309">
              <a:extLst>
                <a:ext uri="{FF2B5EF4-FFF2-40B4-BE49-F238E27FC236}">
                  <a16:creationId xmlns:a16="http://schemas.microsoft.com/office/drawing/2014/main" id="{55803869-8987-499E-82BB-90F29E0C0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1781"/>
              <a:ext cx="121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310">
              <a:extLst>
                <a:ext uri="{FF2B5EF4-FFF2-40B4-BE49-F238E27FC236}">
                  <a16:creationId xmlns:a16="http://schemas.microsoft.com/office/drawing/2014/main" id="{60E092B3-5C0E-4582-ACE4-FA804C87C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774"/>
              <a:ext cx="139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311">
              <a:extLst>
                <a:ext uri="{FF2B5EF4-FFF2-40B4-BE49-F238E27FC236}">
                  <a16:creationId xmlns:a16="http://schemas.microsoft.com/office/drawing/2014/main" id="{BC8CFE8A-7020-40DB-82DE-5943C299C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3291"/>
              <a:ext cx="294" cy="45"/>
            </a:xfrm>
            <a:custGeom>
              <a:avLst/>
              <a:gdLst>
                <a:gd name="T0" fmla="*/ 0 w 138"/>
                <a:gd name="T1" fmla="*/ 45 h 20"/>
                <a:gd name="T2" fmla="*/ 0 w 138"/>
                <a:gd name="T3" fmla="*/ 0 h 20"/>
                <a:gd name="T4" fmla="*/ 0 w 138"/>
                <a:gd name="T5" fmla="*/ 45 h 20"/>
                <a:gd name="T6" fmla="*/ 49 w 138"/>
                <a:gd name="T7" fmla="*/ 194 h 20"/>
                <a:gd name="T8" fmla="*/ 40 w 138"/>
                <a:gd name="T9" fmla="*/ 162 h 20"/>
                <a:gd name="T10" fmla="*/ 49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9 w 138"/>
                <a:gd name="T19" fmla="*/ 101 h 20"/>
                <a:gd name="T20" fmla="*/ 0 w 138"/>
                <a:gd name="T21" fmla="*/ 56 h 20"/>
                <a:gd name="T22" fmla="*/ 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76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25 w 138"/>
                <a:gd name="T49" fmla="*/ 45 h 20"/>
                <a:gd name="T50" fmla="*/ 1334 w 138"/>
                <a:gd name="T51" fmla="*/ 0 h 20"/>
                <a:gd name="T52" fmla="*/ 1325 w 138"/>
                <a:gd name="T53" fmla="*/ 45 h 20"/>
                <a:gd name="T54" fmla="*/ 1317 w 138"/>
                <a:gd name="T55" fmla="*/ 101 h 20"/>
                <a:gd name="T56" fmla="*/ 1325 w 138"/>
                <a:gd name="T57" fmla="*/ 56 h 20"/>
                <a:gd name="T58" fmla="*/ 1317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  <a:moveTo>
                    <a:pt x="5" y="17"/>
                  </a:moveTo>
                  <a:cubicBezTo>
                    <a:pt x="5" y="16"/>
                    <a:pt x="4" y="15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lose/>
                  <a:moveTo>
                    <a:pt x="3" y="13"/>
                  </a:moveTo>
                  <a:cubicBezTo>
                    <a:pt x="3" y="12"/>
                    <a:pt x="2" y="11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lose/>
                  <a:moveTo>
                    <a:pt x="1" y="9"/>
                  </a:moveTo>
                  <a:cubicBezTo>
                    <a:pt x="1" y="8"/>
                    <a:pt x="1" y="7"/>
                    <a:pt x="0" y="5"/>
                  </a:cubicBezTo>
                  <a:cubicBezTo>
                    <a:pt x="1" y="7"/>
                    <a:pt x="1" y="8"/>
                    <a:pt x="1" y="9"/>
                  </a:cubicBezTo>
                  <a:close/>
                  <a:moveTo>
                    <a:pt x="7" y="19"/>
                  </a:move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2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0" y="19"/>
                    <a:pt x="130" y="20"/>
                    <a:pt x="130" y="20"/>
                  </a:cubicBezTo>
                  <a:cubicBezTo>
                    <a:pt x="130" y="20"/>
                    <a:pt x="130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5" y="12"/>
                    <a:pt x="136" y="11"/>
                    <a:pt x="136" y="10"/>
                  </a:cubicBezTo>
                  <a:cubicBezTo>
                    <a:pt x="136" y="11"/>
                    <a:pt x="135" y="12"/>
                    <a:pt x="135" y="13"/>
                  </a:cubicBezTo>
                  <a:close/>
                  <a:moveTo>
                    <a:pt x="137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7" y="4"/>
                  </a:cubicBezTo>
                  <a:close/>
                  <a:moveTo>
                    <a:pt x="136" y="9"/>
                  </a:moveTo>
                  <a:cubicBezTo>
                    <a:pt x="137" y="8"/>
                    <a:pt x="137" y="7"/>
                    <a:pt x="137" y="5"/>
                  </a:cubicBezTo>
                  <a:cubicBezTo>
                    <a:pt x="137" y="7"/>
                    <a:pt x="137" y="8"/>
                    <a:pt x="136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Freeform 312">
              <a:extLst>
                <a:ext uri="{FF2B5EF4-FFF2-40B4-BE49-F238E27FC236}">
                  <a16:creationId xmlns:a16="http://schemas.microsoft.com/office/drawing/2014/main" id="{088A7722-16AC-440D-8622-4304B85B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40"/>
              <a:ext cx="239" cy="284"/>
            </a:xfrm>
            <a:custGeom>
              <a:avLst/>
              <a:gdLst>
                <a:gd name="T0" fmla="*/ 546 w 112"/>
                <a:gd name="T1" fmla="*/ 0 h 125"/>
                <a:gd name="T2" fmla="*/ 41 w 112"/>
                <a:gd name="T3" fmla="*/ 341 h 125"/>
                <a:gd name="T4" fmla="*/ 0 w 112"/>
                <a:gd name="T5" fmla="*/ 479 h 125"/>
                <a:gd name="T6" fmla="*/ 0 w 112"/>
                <a:gd name="T7" fmla="*/ 995 h 125"/>
                <a:gd name="T8" fmla="*/ 19 w 112"/>
                <a:gd name="T9" fmla="*/ 1125 h 125"/>
                <a:gd name="T10" fmla="*/ 546 w 112"/>
                <a:gd name="T11" fmla="*/ 1465 h 125"/>
                <a:gd name="T12" fmla="*/ 546 w 112"/>
                <a:gd name="T13" fmla="*/ 1465 h 125"/>
                <a:gd name="T14" fmla="*/ 1061 w 112"/>
                <a:gd name="T15" fmla="*/ 1125 h 125"/>
                <a:gd name="T16" fmla="*/ 1088 w 112"/>
                <a:gd name="T17" fmla="*/ 995 h 125"/>
                <a:gd name="T18" fmla="*/ 1088 w 112"/>
                <a:gd name="T19" fmla="*/ 479 h 125"/>
                <a:gd name="T20" fmla="*/ 1048 w 112"/>
                <a:gd name="T21" fmla="*/ 341 h 125"/>
                <a:gd name="T22" fmla="*/ 546 w 112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125">
                  <a:moveTo>
                    <a:pt x="56" y="0"/>
                  </a:moveTo>
                  <a:cubicBezTo>
                    <a:pt x="25" y="0"/>
                    <a:pt x="10" y="18"/>
                    <a:pt x="4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1" y="93"/>
                    <a:pt x="2" y="96"/>
                  </a:cubicBezTo>
                  <a:cubicBezTo>
                    <a:pt x="7" y="105"/>
                    <a:pt x="22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1" y="93"/>
                    <a:pt x="112" y="89"/>
                    <a:pt x="112" y="85"/>
                  </a:cubicBezTo>
                  <a:cubicBezTo>
                    <a:pt x="112" y="73"/>
                    <a:pt x="112" y="51"/>
                    <a:pt x="112" y="41"/>
                  </a:cubicBezTo>
                  <a:cubicBezTo>
                    <a:pt x="112" y="39"/>
                    <a:pt x="110" y="33"/>
                    <a:pt x="108" y="29"/>
                  </a:cubicBezTo>
                  <a:cubicBezTo>
                    <a:pt x="102" y="18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Freeform 313">
              <a:extLst>
                <a:ext uri="{FF2B5EF4-FFF2-40B4-BE49-F238E27FC236}">
                  <a16:creationId xmlns:a16="http://schemas.microsoft.com/office/drawing/2014/main" id="{4233652E-4EB7-43BE-B436-EC19279A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314">
              <a:extLst>
                <a:ext uri="{FF2B5EF4-FFF2-40B4-BE49-F238E27FC236}">
                  <a16:creationId xmlns:a16="http://schemas.microsoft.com/office/drawing/2014/main" id="{8E92FFCE-60ED-4A0D-85E9-D5518284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506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23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2" y="7"/>
                    <a:pt x="52" y="7"/>
                  </a:cubicBezTo>
                  <a:cubicBezTo>
                    <a:pt x="52" y="7"/>
                    <a:pt x="51" y="7"/>
                    <a:pt x="50" y="5"/>
                  </a:cubicBezTo>
                  <a:cubicBezTo>
                    <a:pt x="49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3" y="14"/>
                    <a:pt x="54" y="17"/>
                  </a:cubicBezTo>
                  <a:cubicBezTo>
                    <a:pt x="55" y="21"/>
                    <a:pt x="54" y="25"/>
                    <a:pt x="51" y="24"/>
                  </a:cubicBezTo>
                  <a:cubicBezTo>
                    <a:pt x="46" y="24"/>
                    <a:pt x="19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315">
              <a:extLst>
                <a:ext uri="{FF2B5EF4-FFF2-40B4-BE49-F238E27FC236}">
                  <a16:creationId xmlns:a16="http://schemas.microsoft.com/office/drawing/2014/main" id="{FDE8FECE-B3C8-4846-B69F-5CD3A32B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708"/>
              <a:ext cx="343" cy="1633"/>
            </a:xfrm>
            <a:custGeom>
              <a:avLst/>
              <a:gdLst>
                <a:gd name="T0" fmla="*/ 1498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86 w 161"/>
                <a:gd name="T9" fmla="*/ 82 h 718"/>
                <a:gd name="T10" fmla="*/ 786 w 161"/>
                <a:gd name="T11" fmla="*/ 82 h 718"/>
                <a:gd name="T12" fmla="*/ 494 w 161"/>
                <a:gd name="T13" fmla="*/ 0 h 718"/>
                <a:gd name="T14" fmla="*/ 494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19 w 161"/>
                <a:gd name="T21" fmla="*/ 1340 h 718"/>
                <a:gd name="T22" fmla="*/ 19 w 161"/>
                <a:gd name="T23" fmla="*/ 8013 h 718"/>
                <a:gd name="T24" fmla="*/ 19 w 161"/>
                <a:gd name="T25" fmla="*/ 8013 h 718"/>
                <a:gd name="T26" fmla="*/ 213 w 161"/>
                <a:gd name="T27" fmla="*/ 8447 h 718"/>
                <a:gd name="T28" fmla="*/ 117 w 161"/>
                <a:gd name="T29" fmla="*/ 8188 h 718"/>
                <a:gd name="T30" fmla="*/ 117 w 161"/>
                <a:gd name="T31" fmla="*/ 2086 h 718"/>
                <a:gd name="T32" fmla="*/ 786 w 161"/>
                <a:gd name="T33" fmla="*/ 2374 h 718"/>
                <a:gd name="T34" fmla="*/ 1453 w 161"/>
                <a:gd name="T35" fmla="*/ 2095 h 718"/>
                <a:gd name="T36" fmla="*/ 1453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98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5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6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7"/>
                    <a:pt x="58" y="4"/>
                    <a:pt x="51" y="0"/>
                  </a:cubicBezTo>
                  <a:cubicBezTo>
                    <a:pt x="51" y="5"/>
                    <a:pt x="51" y="14"/>
                    <a:pt x="51" y="29"/>
                  </a:cubicBezTo>
                  <a:cubicBezTo>
                    <a:pt x="51" y="37"/>
                    <a:pt x="36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2" y="114"/>
                    <a:pt x="2" y="114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93"/>
                    <a:pt x="10" y="714"/>
                    <a:pt x="22" y="718"/>
                  </a:cubicBezTo>
                  <a:cubicBezTo>
                    <a:pt x="16" y="712"/>
                    <a:pt x="12" y="705"/>
                    <a:pt x="12" y="696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6" y="191"/>
                    <a:pt x="45" y="202"/>
                    <a:pt x="81" y="202"/>
                  </a:cubicBezTo>
                  <a:cubicBezTo>
                    <a:pt x="117" y="202"/>
                    <a:pt x="146" y="192"/>
                    <a:pt x="150" y="178"/>
                  </a:cubicBezTo>
                  <a:cubicBezTo>
                    <a:pt x="150" y="696"/>
                    <a:pt x="150" y="696"/>
                    <a:pt x="150" y="696"/>
                  </a:cubicBezTo>
                  <a:cubicBezTo>
                    <a:pt x="150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5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Oval 316">
              <a:extLst>
                <a:ext uri="{FF2B5EF4-FFF2-40B4-BE49-F238E27FC236}">
                  <a16:creationId xmlns:a16="http://schemas.microsoft.com/office/drawing/2014/main" id="{0CD3FD4B-B6DA-4B2E-A572-0AD070CED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476"/>
              <a:ext cx="115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2" name="Freeform 317">
              <a:extLst>
                <a:ext uri="{FF2B5EF4-FFF2-40B4-BE49-F238E27FC236}">
                  <a16:creationId xmlns:a16="http://schemas.microsoft.com/office/drawing/2014/main" id="{AD3A810E-6A97-458B-BEB4-3BE83C1E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3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Oval 318">
              <a:extLst>
                <a:ext uri="{FF2B5EF4-FFF2-40B4-BE49-F238E27FC236}">
                  <a16:creationId xmlns:a16="http://schemas.microsoft.com/office/drawing/2014/main" id="{38DC6BDA-9CD2-4DAB-A45F-648DA2085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4" name="Freeform 319">
              <a:extLst>
                <a:ext uri="{FF2B5EF4-FFF2-40B4-BE49-F238E27FC236}">
                  <a16:creationId xmlns:a16="http://schemas.microsoft.com/office/drawing/2014/main" id="{D1451F7C-9431-45B7-B4C3-25E1BEC3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692"/>
              <a:ext cx="241" cy="269"/>
            </a:xfrm>
            <a:custGeom>
              <a:avLst/>
              <a:gdLst>
                <a:gd name="T0" fmla="*/ 173 w 113"/>
                <a:gd name="T1" fmla="*/ 805 h 118"/>
                <a:gd name="T2" fmla="*/ 0 w 113"/>
                <a:gd name="T3" fmla="*/ 1128 h 118"/>
                <a:gd name="T4" fmla="*/ 555 w 113"/>
                <a:gd name="T5" fmla="*/ 1397 h 118"/>
                <a:gd name="T6" fmla="*/ 1096 w 113"/>
                <a:gd name="T7" fmla="*/ 1128 h 118"/>
                <a:gd name="T8" fmla="*/ 932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55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73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8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6" y="118"/>
                    <a:pt x="57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5" y="79"/>
                    <a:pt x="96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9" y="2"/>
                    <a:pt x="57" y="2"/>
                  </a:cubicBezTo>
                  <a:cubicBezTo>
                    <a:pt x="45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7" y="58"/>
                    <a:pt x="18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Oval 320">
              <a:extLst>
                <a:ext uri="{FF2B5EF4-FFF2-40B4-BE49-F238E27FC236}">
                  <a16:creationId xmlns:a16="http://schemas.microsoft.com/office/drawing/2014/main" id="{0FF0CD0F-F7EC-468F-A51D-FE6C7F03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6" name="Freeform 321">
              <a:extLst>
                <a:ext uri="{FF2B5EF4-FFF2-40B4-BE49-F238E27FC236}">
                  <a16:creationId xmlns:a16="http://schemas.microsoft.com/office/drawing/2014/main" id="{ECF9E247-7051-42ED-B017-B4C1B615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75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75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9" y="23"/>
                    <a:pt x="70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70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Freeform 322">
              <a:extLst>
                <a:ext uri="{FF2B5EF4-FFF2-40B4-BE49-F238E27FC236}">
                  <a16:creationId xmlns:a16="http://schemas.microsoft.com/office/drawing/2014/main" id="{DE1EC35C-4DD7-4C30-8E2A-27AD2635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55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55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6" y="85"/>
                    <a:pt x="57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7" y="23"/>
                  </a:cubicBezTo>
                  <a:cubicBezTo>
                    <a:pt x="26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Oval 323">
              <a:extLst>
                <a:ext uri="{FF2B5EF4-FFF2-40B4-BE49-F238E27FC236}">
                  <a16:creationId xmlns:a16="http://schemas.microsoft.com/office/drawing/2014/main" id="{B470990F-B9FA-4770-945C-AC145CEB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9" name="Freeform 324">
              <a:extLst>
                <a:ext uri="{FF2B5EF4-FFF2-40B4-BE49-F238E27FC236}">
                  <a16:creationId xmlns:a16="http://schemas.microsoft.com/office/drawing/2014/main" id="{013AF77A-4E09-42BA-836A-8212092F7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115"/>
              <a:ext cx="290" cy="125"/>
            </a:xfrm>
            <a:custGeom>
              <a:avLst/>
              <a:gdLst>
                <a:gd name="T0" fmla="*/ 173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73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8" y="9"/>
                  </a:moveTo>
                  <a:cubicBezTo>
                    <a:pt x="31" y="3"/>
                    <a:pt x="48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8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325">
              <a:extLst>
                <a:ext uri="{FF2B5EF4-FFF2-40B4-BE49-F238E27FC236}">
                  <a16:creationId xmlns:a16="http://schemas.microsoft.com/office/drawing/2014/main" id="{0F455CA1-1ADF-4C98-B104-1847C7BC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0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99" y="19"/>
                    <a:pt x="112" y="12"/>
                  </a:cubicBezTo>
                  <a:cubicBezTo>
                    <a:pt x="100" y="5"/>
                    <a:pt x="79" y="0"/>
                    <a:pt x="56" y="0"/>
                  </a:cubicBezTo>
                  <a:cubicBezTo>
                    <a:pt x="36" y="0"/>
                    <a:pt x="19" y="3"/>
                    <a:pt x="6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2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Freeform 326">
              <a:extLst>
                <a:ext uri="{FF2B5EF4-FFF2-40B4-BE49-F238E27FC236}">
                  <a16:creationId xmlns:a16="http://schemas.microsoft.com/office/drawing/2014/main" id="{1F8D0916-1B9A-4BB6-AFB9-BE863D5C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Line 327">
              <a:extLst>
                <a:ext uri="{FF2B5EF4-FFF2-40B4-BE49-F238E27FC236}">
                  <a16:creationId xmlns:a16="http://schemas.microsoft.com/office/drawing/2014/main" id="{150D6C93-8441-4C08-8C30-878446B53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7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Freeform 328">
              <a:extLst>
                <a:ext uri="{FF2B5EF4-FFF2-40B4-BE49-F238E27FC236}">
                  <a16:creationId xmlns:a16="http://schemas.microsoft.com/office/drawing/2014/main" id="{ECB635A6-5079-496F-908C-B69E445B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9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6" y="0"/>
                    <a:pt x="1" y="5"/>
                    <a:pt x="1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Oval 329">
              <a:extLst>
                <a:ext uri="{FF2B5EF4-FFF2-40B4-BE49-F238E27FC236}">
                  <a16:creationId xmlns:a16="http://schemas.microsoft.com/office/drawing/2014/main" id="{D2C5C7A1-C949-41FA-A0F3-CD129E9F9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209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85" name="Oval 330">
              <a:extLst>
                <a:ext uri="{FF2B5EF4-FFF2-40B4-BE49-F238E27FC236}">
                  <a16:creationId xmlns:a16="http://schemas.microsoft.com/office/drawing/2014/main" id="{942C074F-BEFC-44AC-96C1-8918A7D3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225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86" name="Freeform 331">
              <a:extLst>
                <a:ext uri="{FF2B5EF4-FFF2-40B4-BE49-F238E27FC236}">
                  <a16:creationId xmlns:a16="http://schemas.microsoft.com/office/drawing/2014/main" id="{A9F7D464-DED8-4220-9E70-6691678F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59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2" y="1"/>
                    <a:pt x="4" y="4"/>
                    <a:pt x="6" y="5"/>
                  </a:cubicBezTo>
                  <a:cubicBezTo>
                    <a:pt x="9" y="133"/>
                    <a:pt x="6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2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0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Freeform 332">
              <a:extLst>
                <a:ext uri="{FF2B5EF4-FFF2-40B4-BE49-F238E27FC236}">
                  <a16:creationId xmlns:a16="http://schemas.microsoft.com/office/drawing/2014/main" id="{DA3F6F9A-CCBB-4A7C-BA83-6E2679F1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Freeform 333">
              <a:extLst>
                <a:ext uri="{FF2B5EF4-FFF2-40B4-BE49-F238E27FC236}">
                  <a16:creationId xmlns:a16="http://schemas.microsoft.com/office/drawing/2014/main" id="{8BF88544-51F4-46BC-BC8F-1DFA61F9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7"/>
              <a:ext cx="111" cy="1198"/>
            </a:xfrm>
            <a:custGeom>
              <a:avLst/>
              <a:gdLst>
                <a:gd name="T0" fmla="*/ 410 w 52"/>
                <a:gd name="T1" fmla="*/ 45 h 527"/>
                <a:gd name="T2" fmla="*/ 410 w 52"/>
                <a:gd name="T3" fmla="*/ 5649 h 527"/>
                <a:gd name="T4" fmla="*/ 0 w 52"/>
                <a:gd name="T5" fmla="*/ 6190 h 527"/>
                <a:gd name="T6" fmla="*/ 506 w 52"/>
                <a:gd name="T7" fmla="*/ 5710 h 527"/>
                <a:gd name="T8" fmla="*/ 506 w 52"/>
                <a:gd name="T9" fmla="*/ 0 h 527"/>
                <a:gd name="T10" fmla="*/ 410 w 52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9" y="527"/>
                    <a:pt x="52" y="514"/>
                    <a:pt x="52" y="48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2"/>
                    <a:pt x="46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Freeform 334">
              <a:extLst>
                <a:ext uri="{FF2B5EF4-FFF2-40B4-BE49-F238E27FC236}">
                  <a16:creationId xmlns:a16="http://schemas.microsoft.com/office/drawing/2014/main" id="{71BF0C20-B78A-41F2-A7AE-DE75D58A6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2147"/>
              <a:ext cx="21" cy="80"/>
            </a:xfrm>
            <a:custGeom>
              <a:avLst/>
              <a:gdLst>
                <a:gd name="T0" fmla="*/ 0 w 10"/>
                <a:gd name="T1" fmla="*/ 418 h 35"/>
                <a:gd name="T2" fmla="*/ 92 w 10"/>
                <a:gd name="T3" fmla="*/ 370 h 35"/>
                <a:gd name="T4" fmla="*/ 92 w 10"/>
                <a:gd name="T5" fmla="*/ 0 h 35"/>
                <a:gd name="T6" fmla="*/ 0 w 10"/>
                <a:gd name="T7" fmla="*/ 48 h 35"/>
                <a:gd name="T8" fmla="*/ 0 w 10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5">
                  <a:moveTo>
                    <a:pt x="0" y="35"/>
                  </a:moveTo>
                  <a:cubicBezTo>
                    <a:pt x="4" y="34"/>
                    <a:pt x="7" y="33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Freeform 335">
              <a:extLst>
                <a:ext uri="{FF2B5EF4-FFF2-40B4-BE49-F238E27FC236}">
                  <a16:creationId xmlns:a16="http://schemas.microsoft.com/office/drawing/2014/main" id="{F1BD48B0-779B-4574-867C-91357410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131"/>
              <a:ext cx="135" cy="1242"/>
            </a:xfrm>
            <a:custGeom>
              <a:avLst/>
              <a:gdLst>
                <a:gd name="T0" fmla="*/ 619 w 63"/>
                <a:gd name="T1" fmla="*/ 0 h 546"/>
                <a:gd name="T2" fmla="*/ 542 w 63"/>
                <a:gd name="T3" fmla="*/ 57 h 546"/>
                <a:gd name="T4" fmla="*/ 542 w 63"/>
                <a:gd name="T5" fmla="*/ 5955 h 546"/>
                <a:gd name="T6" fmla="*/ 0 w 63"/>
                <a:gd name="T7" fmla="*/ 6426 h 546"/>
                <a:gd name="T8" fmla="*/ 619 w 63"/>
                <a:gd name="T9" fmla="*/ 5967 h 546"/>
                <a:gd name="T10" fmla="*/ 619 w 63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6">
                  <a:moveTo>
                    <a:pt x="63" y="0"/>
                  </a:moveTo>
                  <a:cubicBezTo>
                    <a:pt x="61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2" y="546"/>
                    <a:pt x="0" y="546"/>
                  </a:cubicBezTo>
                  <a:cubicBezTo>
                    <a:pt x="20" y="546"/>
                    <a:pt x="63" y="541"/>
                    <a:pt x="63" y="50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Freeform 336">
              <a:extLst>
                <a:ext uri="{FF2B5EF4-FFF2-40B4-BE49-F238E27FC236}">
                  <a16:creationId xmlns:a16="http://schemas.microsoft.com/office/drawing/2014/main" id="{AA41366F-99C4-45D5-B4D5-717F4E10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143"/>
              <a:ext cx="17" cy="70"/>
            </a:xfrm>
            <a:custGeom>
              <a:avLst/>
              <a:gdLst>
                <a:gd name="T0" fmla="*/ 77 w 8"/>
                <a:gd name="T1" fmla="*/ 56 h 31"/>
                <a:gd name="T2" fmla="*/ 9 w 8"/>
                <a:gd name="T3" fmla="*/ 0 h 31"/>
                <a:gd name="T4" fmla="*/ 0 w 8"/>
                <a:gd name="T5" fmla="*/ 0 h 31"/>
                <a:gd name="T6" fmla="*/ 0 w 8"/>
                <a:gd name="T7" fmla="*/ 357 h 31"/>
                <a:gd name="T8" fmla="*/ 77 w 8"/>
                <a:gd name="T9" fmla="*/ 300 h 31"/>
                <a:gd name="T10" fmla="*/ 77 w 8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1">
                  <a:moveTo>
                    <a:pt x="8" y="5"/>
                  </a:moveTo>
                  <a:cubicBezTo>
                    <a:pt x="6" y="3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6" y="28"/>
                    <a:pt x="8" y="2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" name="Freeform 337">
              <a:extLst>
                <a:ext uri="{FF2B5EF4-FFF2-40B4-BE49-F238E27FC236}">
                  <a16:creationId xmlns:a16="http://schemas.microsoft.com/office/drawing/2014/main" id="{A8E5A7CA-9B9D-46AE-AA44-49DF55110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10 w 56"/>
                <a:gd name="T3" fmla="*/ 5159 h 541"/>
                <a:gd name="T4" fmla="*/ 510 w 56"/>
                <a:gd name="T5" fmla="*/ 3810 h 541"/>
                <a:gd name="T6" fmla="*/ 510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2" y="450"/>
                    <a:pt x="52" y="439"/>
                  </a:cubicBezTo>
                  <a:cubicBezTo>
                    <a:pt x="53" y="410"/>
                    <a:pt x="52" y="372"/>
                    <a:pt x="52" y="32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6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3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40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Freeform 338">
              <a:extLst>
                <a:ext uri="{FF2B5EF4-FFF2-40B4-BE49-F238E27FC236}">
                  <a16:creationId xmlns:a16="http://schemas.microsoft.com/office/drawing/2014/main" id="{FDAFB874-1ABC-4E7E-A0B5-0227D87D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965"/>
              <a:ext cx="142" cy="119"/>
            </a:xfrm>
            <a:custGeom>
              <a:avLst/>
              <a:gdLst>
                <a:gd name="T0" fmla="*/ 602 w 67"/>
                <a:gd name="T1" fmla="*/ 195 h 52"/>
                <a:gd name="T2" fmla="*/ 485 w 67"/>
                <a:gd name="T3" fmla="*/ 613 h 52"/>
                <a:gd name="T4" fmla="*/ 237 w 67"/>
                <a:gd name="T5" fmla="*/ 613 h 52"/>
                <a:gd name="T6" fmla="*/ 8 w 67"/>
                <a:gd name="T7" fmla="*/ 410 h 52"/>
                <a:gd name="T8" fmla="*/ 36 w 67"/>
                <a:gd name="T9" fmla="*/ 110 h 52"/>
                <a:gd name="T10" fmla="*/ 172 w 67"/>
                <a:gd name="T11" fmla="*/ 57 h 52"/>
                <a:gd name="T12" fmla="*/ 390 w 67"/>
                <a:gd name="T13" fmla="*/ 110 h 52"/>
                <a:gd name="T14" fmla="*/ 602 w 67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52">
                  <a:moveTo>
                    <a:pt x="63" y="16"/>
                  </a:moveTo>
                  <a:cubicBezTo>
                    <a:pt x="63" y="32"/>
                    <a:pt x="67" y="48"/>
                    <a:pt x="51" y="51"/>
                  </a:cubicBezTo>
                  <a:cubicBezTo>
                    <a:pt x="42" y="52"/>
                    <a:pt x="33" y="52"/>
                    <a:pt x="25" y="51"/>
                  </a:cubicBezTo>
                  <a:cubicBezTo>
                    <a:pt x="14" y="50"/>
                    <a:pt x="4" y="49"/>
                    <a:pt x="1" y="34"/>
                  </a:cubicBezTo>
                  <a:cubicBezTo>
                    <a:pt x="0" y="29"/>
                    <a:pt x="1" y="13"/>
                    <a:pt x="4" y="9"/>
                  </a:cubicBezTo>
                  <a:cubicBezTo>
                    <a:pt x="7" y="4"/>
                    <a:pt x="14" y="5"/>
                    <a:pt x="18" y="5"/>
                  </a:cubicBezTo>
                  <a:cubicBezTo>
                    <a:pt x="26" y="5"/>
                    <a:pt x="34" y="8"/>
                    <a:pt x="41" y="9"/>
                  </a:cubicBezTo>
                  <a:cubicBezTo>
                    <a:pt x="48" y="9"/>
                    <a:pt x="63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Freeform 339">
              <a:extLst>
                <a:ext uri="{FF2B5EF4-FFF2-40B4-BE49-F238E27FC236}">
                  <a16:creationId xmlns:a16="http://schemas.microsoft.com/office/drawing/2014/main" id="{A896AC84-C14A-4F89-AC7C-4EBD5530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999"/>
              <a:ext cx="138" cy="85"/>
            </a:xfrm>
            <a:custGeom>
              <a:avLst/>
              <a:gdLst>
                <a:gd name="T0" fmla="*/ 0 w 65"/>
                <a:gd name="T1" fmla="*/ 48 h 37"/>
                <a:gd name="T2" fmla="*/ 0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0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0" y="4"/>
                  </a:moveTo>
                  <a:cubicBezTo>
                    <a:pt x="0" y="10"/>
                    <a:pt x="0" y="16"/>
                    <a:pt x="0" y="19"/>
                  </a:cubicBezTo>
                  <a:cubicBezTo>
                    <a:pt x="3" y="34"/>
                    <a:pt x="13" y="35"/>
                    <a:pt x="24" y="36"/>
                  </a:cubicBezTo>
                  <a:cubicBezTo>
                    <a:pt x="32" y="37"/>
                    <a:pt x="41" y="37"/>
                    <a:pt x="50" y="36"/>
                  </a:cubicBezTo>
                  <a:cubicBezTo>
                    <a:pt x="65" y="33"/>
                    <a:pt x="62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Freeform 340">
              <a:extLst>
                <a:ext uri="{FF2B5EF4-FFF2-40B4-BE49-F238E27FC236}">
                  <a16:creationId xmlns:a16="http://schemas.microsoft.com/office/drawing/2014/main" id="{A7BB0723-8A34-4A03-9200-2EA81F90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986"/>
              <a:ext cx="75" cy="75"/>
            </a:xfrm>
            <a:custGeom>
              <a:avLst/>
              <a:gdLst>
                <a:gd name="T0" fmla="*/ 137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34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4" y="4"/>
                  </a:moveTo>
                  <a:cubicBezTo>
                    <a:pt x="0" y="0"/>
                    <a:pt x="6" y="23"/>
                    <a:pt x="7" y="33"/>
                  </a:cubicBezTo>
                  <a:cubicBezTo>
                    <a:pt x="5" y="2"/>
                    <a:pt x="22" y="19"/>
                    <a:pt x="35" y="6"/>
                  </a:cubicBezTo>
                  <a:cubicBezTo>
                    <a:pt x="31" y="6"/>
                    <a:pt x="28" y="6"/>
                    <a:pt x="2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Freeform 341">
              <a:extLst>
                <a:ext uri="{FF2B5EF4-FFF2-40B4-BE49-F238E27FC236}">
                  <a16:creationId xmlns:a16="http://schemas.microsoft.com/office/drawing/2014/main" id="{AD29BE78-6D53-4380-8F8F-89A2428D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36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1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" name="Freeform 342">
              <a:extLst>
                <a:ext uri="{FF2B5EF4-FFF2-40B4-BE49-F238E27FC236}">
                  <a16:creationId xmlns:a16="http://schemas.microsoft.com/office/drawing/2014/main" id="{DFBBB597-1ECD-43E0-A955-92334464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940"/>
              <a:ext cx="53" cy="146"/>
            </a:xfrm>
            <a:custGeom>
              <a:avLst/>
              <a:gdLst>
                <a:gd name="T0" fmla="*/ 76 w 25"/>
                <a:gd name="T1" fmla="*/ 94 h 64"/>
                <a:gd name="T2" fmla="*/ 220 w 25"/>
                <a:gd name="T3" fmla="*/ 0 h 64"/>
                <a:gd name="T4" fmla="*/ 229 w 25"/>
                <a:gd name="T5" fmla="*/ 203 h 64"/>
                <a:gd name="T6" fmla="*/ 229 w 25"/>
                <a:gd name="T7" fmla="*/ 488 h 64"/>
                <a:gd name="T8" fmla="*/ 0 w 25"/>
                <a:gd name="T9" fmla="*/ 760 h 64"/>
                <a:gd name="T10" fmla="*/ 136 w 25"/>
                <a:gd name="T11" fmla="*/ 536 h 64"/>
                <a:gd name="T12" fmla="*/ 161 w 25"/>
                <a:gd name="T13" fmla="*/ 203 h 64"/>
                <a:gd name="T14" fmla="*/ 76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8" y="8"/>
                  </a:moveTo>
                  <a:cubicBezTo>
                    <a:pt x="14" y="8"/>
                    <a:pt x="19" y="3"/>
                    <a:pt x="23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4" y="23"/>
                    <a:pt x="25" y="35"/>
                    <a:pt x="24" y="41"/>
                  </a:cubicBezTo>
                  <a:cubicBezTo>
                    <a:pt x="23" y="60"/>
                    <a:pt x="11" y="60"/>
                    <a:pt x="0" y="64"/>
                  </a:cubicBezTo>
                  <a:cubicBezTo>
                    <a:pt x="5" y="59"/>
                    <a:pt x="10" y="52"/>
                    <a:pt x="14" y="45"/>
                  </a:cubicBezTo>
                  <a:cubicBezTo>
                    <a:pt x="20" y="33"/>
                    <a:pt x="18" y="30"/>
                    <a:pt x="17" y="17"/>
                  </a:cubicBezTo>
                  <a:cubicBezTo>
                    <a:pt x="17" y="12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Freeform 343">
              <a:extLst>
                <a:ext uri="{FF2B5EF4-FFF2-40B4-BE49-F238E27FC236}">
                  <a16:creationId xmlns:a16="http://schemas.microsoft.com/office/drawing/2014/main" id="{5C1BEBCA-E636-4678-993C-166E4D91E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36 w 25"/>
                <a:gd name="T5" fmla="*/ 118 h 29"/>
                <a:gd name="T6" fmla="*/ 0 w 25"/>
                <a:gd name="T7" fmla="*/ 341 h 29"/>
                <a:gd name="T8" fmla="*/ 229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7" y="3"/>
                    <a:pt x="16" y="6"/>
                    <a:pt x="14" y="10"/>
                  </a:cubicBezTo>
                  <a:cubicBezTo>
                    <a:pt x="10" y="17"/>
                    <a:pt x="5" y="24"/>
                    <a:pt x="0" y="29"/>
                  </a:cubicBezTo>
                  <a:cubicBezTo>
                    <a:pt x="11" y="25"/>
                    <a:pt x="23" y="25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Freeform 344">
              <a:extLst>
                <a:ext uri="{FF2B5EF4-FFF2-40B4-BE49-F238E27FC236}">
                  <a16:creationId xmlns:a16="http://schemas.microsoft.com/office/drawing/2014/main" id="{155E5089-82CA-4642-9E79-65C9BF5B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3" y="54"/>
                    <a:pt x="12" y="58"/>
                  </a:cubicBezTo>
                  <a:cubicBezTo>
                    <a:pt x="5" y="50"/>
                    <a:pt x="3" y="38"/>
                    <a:pt x="4" y="25"/>
                  </a:cubicBezTo>
                  <a:cubicBezTo>
                    <a:pt x="4" y="11"/>
                    <a:pt x="7" y="7"/>
                    <a:pt x="14" y="8"/>
                  </a:cubicBezTo>
                  <a:cubicBezTo>
                    <a:pt x="5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" name="Freeform 345">
              <a:extLst>
                <a:ext uri="{FF2B5EF4-FFF2-40B4-BE49-F238E27FC236}">
                  <a16:creationId xmlns:a16="http://schemas.microsoft.com/office/drawing/2014/main" id="{B669B40E-E6D7-4119-8DA7-F61F9CDB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43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7" y="15"/>
                    <a:pt x="5" y="8"/>
                    <a:pt x="4" y="0"/>
                  </a:cubicBezTo>
                  <a:cubicBezTo>
                    <a:pt x="2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1" name="Freeform 346">
              <a:extLst>
                <a:ext uri="{FF2B5EF4-FFF2-40B4-BE49-F238E27FC236}">
                  <a16:creationId xmlns:a16="http://schemas.microsoft.com/office/drawing/2014/main" id="{2F7A4B70-74C0-4BA8-97E6-120CF00D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961"/>
              <a:ext cx="19" cy="109"/>
            </a:xfrm>
            <a:custGeom>
              <a:avLst/>
              <a:gdLst>
                <a:gd name="T0" fmla="*/ 84 w 9"/>
                <a:gd name="T1" fmla="*/ 0 h 48"/>
                <a:gd name="T2" fmla="*/ 84 w 9"/>
                <a:gd name="T3" fmla="*/ 377 h 48"/>
                <a:gd name="T4" fmla="*/ 0 w 9"/>
                <a:gd name="T5" fmla="*/ 563 h 48"/>
                <a:gd name="T6" fmla="*/ 84 w 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cubicBezTo>
                    <a:pt x="9" y="0"/>
                    <a:pt x="9" y="27"/>
                    <a:pt x="9" y="32"/>
                  </a:cubicBezTo>
                  <a:cubicBezTo>
                    <a:pt x="9" y="38"/>
                    <a:pt x="6" y="46"/>
                    <a:pt x="0" y="48"/>
                  </a:cubicBezTo>
                  <a:cubicBezTo>
                    <a:pt x="6" y="39"/>
                    <a:pt x="7" y="29"/>
                    <a:pt x="9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2" name="Freeform 347">
              <a:extLst>
                <a:ext uri="{FF2B5EF4-FFF2-40B4-BE49-F238E27FC236}">
                  <a16:creationId xmlns:a16="http://schemas.microsoft.com/office/drawing/2014/main" id="{011AFF4A-3872-48B8-84A1-C892B9E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2024"/>
              <a:ext cx="19" cy="46"/>
            </a:xfrm>
            <a:custGeom>
              <a:avLst/>
              <a:gdLst>
                <a:gd name="T0" fmla="*/ 68 w 9"/>
                <a:gd name="T1" fmla="*/ 0 h 20"/>
                <a:gd name="T2" fmla="*/ 0 w 9"/>
                <a:gd name="T3" fmla="*/ 244 h 20"/>
                <a:gd name="T4" fmla="*/ 84 w 9"/>
                <a:gd name="T5" fmla="*/ 48 h 20"/>
                <a:gd name="T6" fmla="*/ 84 w 9"/>
                <a:gd name="T7" fmla="*/ 28 h 20"/>
                <a:gd name="T8" fmla="*/ 68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6" y="18"/>
                    <a:pt x="9" y="10"/>
                    <a:pt x="9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3" name="Freeform 348">
              <a:extLst>
                <a:ext uri="{FF2B5EF4-FFF2-40B4-BE49-F238E27FC236}">
                  <a16:creationId xmlns:a16="http://schemas.microsoft.com/office/drawing/2014/main" id="{E32C9BCF-D20C-419B-A6DD-4030D434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097"/>
              <a:ext cx="194" cy="71"/>
            </a:xfrm>
            <a:custGeom>
              <a:avLst/>
              <a:gdLst>
                <a:gd name="T0" fmla="*/ 77 w 91"/>
                <a:gd name="T1" fmla="*/ 37 h 31"/>
                <a:gd name="T2" fmla="*/ 795 w 91"/>
                <a:gd name="T3" fmla="*/ 0 h 31"/>
                <a:gd name="T4" fmla="*/ 831 w 91"/>
                <a:gd name="T5" fmla="*/ 252 h 31"/>
                <a:gd name="T6" fmla="*/ 0 w 91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31">
                  <a:moveTo>
                    <a:pt x="8" y="3"/>
                  </a:moveTo>
                  <a:cubicBezTo>
                    <a:pt x="34" y="8"/>
                    <a:pt x="74" y="6"/>
                    <a:pt x="82" y="0"/>
                  </a:cubicBezTo>
                  <a:cubicBezTo>
                    <a:pt x="87" y="4"/>
                    <a:pt x="91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" name="Freeform 349">
              <a:extLst>
                <a:ext uri="{FF2B5EF4-FFF2-40B4-BE49-F238E27FC236}">
                  <a16:creationId xmlns:a16="http://schemas.microsoft.com/office/drawing/2014/main" id="{6FB2A05B-3ECB-4A91-AE42-66DD0F7EA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2109"/>
              <a:ext cx="38" cy="47"/>
            </a:xfrm>
            <a:custGeom>
              <a:avLst/>
              <a:gdLst>
                <a:gd name="T0" fmla="*/ 0 w 18"/>
                <a:gd name="T1" fmla="*/ 235 h 21"/>
                <a:gd name="T2" fmla="*/ 169 w 18"/>
                <a:gd name="T3" fmla="*/ 235 h 21"/>
                <a:gd name="T4" fmla="*/ 160 w 18"/>
                <a:gd name="T5" fmla="*/ 9 h 21"/>
                <a:gd name="T6" fmla="*/ 17 w 18"/>
                <a:gd name="T7" fmla="*/ 0 h 21"/>
                <a:gd name="T8" fmla="*/ 0 w 18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6" y="21"/>
                    <a:pt x="12" y="21"/>
                    <a:pt x="18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7" y="1"/>
                    <a:pt x="2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" name="Freeform 350">
              <a:extLst>
                <a:ext uri="{FF2B5EF4-FFF2-40B4-BE49-F238E27FC236}">
                  <a16:creationId xmlns:a16="http://schemas.microsoft.com/office/drawing/2014/main" id="{C58375ED-C311-4BD2-B994-091E4F44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04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7" y="21"/>
                    <a:pt x="13" y="20"/>
                    <a:pt x="17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0" y="5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" name="Freeform 351">
              <a:extLst>
                <a:ext uri="{FF2B5EF4-FFF2-40B4-BE49-F238E27FC236}">
                  <a16:creationId xmlns:a16="http://schemas.microsoft.com/office/drawing/2014/main" id="{563332F4-17BA-40DB-AFB7-B48AE7289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104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5" y="4"/>
                    <a:pt x="20" y="9"/>
                    <a:pt x="24" y="10"/>
                  </a:cubicBezTo>
                  <a:cubicBezTo>
                    <a:pt x="18" y="10"/>
                    <a:pt x="13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" name="Freeform 352">
              <a:extLst>
                <a:ext uri="{FF2B5EF4-FFF2-40B4-BE49-F238E27FC236}">
                  <a16:creationId xmlns:a16="http://schemas.microsoft.com/office/drawing/2014/main" id="{DFDC881A-3E96-47DA-B326-9B20299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4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" name="Freeform 353">
              <a:extLst>
                <a:ext uri="{FF2B5EF4-FFF2-40B4-BE49-F238E27FC236}">
                  <a16:creationId xmlns:a16="http://schemas.microsoft.com/office/drawing/2014/main" id="{F15F7300-E444-41FA-83DA-1036A1F8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702"/>
              <a:ext cx="222" cy="250"/>
            </a:xfrm>
            <a:custGeom>
              <a:avLst/>
              <a:gdLst>
                <a:gd name="T0" fmla="*/ 583 w 104"/>
                <a:gd name="T1" fmla="*/ 45 h 110"/>
                <a:gd name="T2" fmla="*/ 679 w 104"/>
                <a:gd name="T3" fmla="*/ 0 h 110"/>
                <a:gd name="T4" fmla="*/ 679 w 104"/>
                <a:gd name="T5" fmla="*/ 434 h 110"/>
                <a:gd name="T6" fmla="*/ 779 w 104"/>
                <a:gd name="T7" fmla="*/ 682 h 110"/>
                <a:gd name="T8" fmla="*/ 993 w 104"/>
                <a:gd name="T9" fmla="*/ 1068 h 110"/>
                <a:gd name="T10" fmla="*/ 497 w 104"/>
                <a:gd name="T11" fmla="*/ 1291 h 110"/>
                <a:gd name="T12" fmla="*/ 0 w 104"/>
                <a:gd name="T13" fmla="*/ 1116 h 110"/>
                <a:gd name="T14" fmla="*/ 623 w 104"/>
                <a:gd name="T15" fmla="*/ 1023 h 110"/>
                <a:gd name="T16" fmla="*/ 651 w 104"/>
                <a:gd name="T17" fmla="*/ 670 h 110"/>
                <a:gd name="T18" fmla="*/ 623 w 104"/>
                <a:gd name="T19" fmla="*/ 211 h 110"/>
                <a:gd name="T20" fmla="*/ 583 w 104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10">
                  <a:moveTo>
                    <a:pt x="60" y="4"/>
                  </a:moveTo>
                  <a:cubicBezTo>
                    <a:pt x="60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80" y="58"/>
                  </a:cubicBezTo>
                  <a:cubicBezTo>
                    <a:pt x="84" y="63"/>
                    <a:pt x="101" y="85"/>
                    <a:pt x="102" y="91"/>
                  </a:cubicBezTo>
                  <a:cubicBezTo>
                    <a:pt x="104" y="98"/>
                    <a:pt x="83" y="110"/>
                    <a:pt x="51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50" y="97"/>
                    <a:pt x="64" y="87"/>
                  </a:cubicBezTo>
                  <a:cubicBezTo>
                    <a:pt x="79" y="77"/>
                    <a:pt x="71" y="72"/>
                    <a:pt x="67" y="57"/>
                  </a:cubicBezTo>
                  <a:cubicBezTo>
                    <a:pt x="63" y="42"/>
                    <a:pt x="65" y="25"/>
                    <a:pt x="64" y="18"/>
                  </a:cubicBezTo>
                  <a:cubicBezTo>
                    <a:pt x="64" y="11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" name="Freeform 354">
              <a:extLst>
                <a:ext uri="{FF2B5EF4-FFF2-40B4-BE49-F238E27FC236}">
                  <a16:creationId xmlns:a16="http://schemas.microsoft.com/office/drawing/2014/main" id="{B23E75B3-A1DF-4045-9572-2EE6E387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861"/>
              <a:ext cx="222" cy="91"/>
            </a:xfrm>
            <a:custGeom>
              <a:avLst/>
              <a:gdLst>
                <a:gd name="T0" fmla="*/ 623 w 104"/>
                <a:gd name="T1" fmla="*/ 202 h 40"/>
                <a:gd name="T2" fmla="*/ 0 w 104"/>
                <a:gd name="T3" fmla="*/ 296 h 40"/>
                <a:gd name="T4" fmla="*/ 497 w 104"/>
                <a:gd name="T5" fmla="*/ 471 h 40"/>
                <a:gd name="T6" fmla="*/ 993 w 104"/>
                <a:gd name="T7" fmla="*/ 248 h 40"/>
                <a:gd name="T8" fmla="*/ 907 w 104"/>
                <a:gd name="T9" fmla="*/ 73 h 40"/>
                <a:gd name="T10" fmla="*/ 692 w 104"/>
                <a:gd name="T11" fmla="*/ 0 h 40"/>
                <a:gd name="T12" fmla="*/ 623 w 104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40">
                  <a:moveTo>
                    <a:pt x="64" y="17"/>
                  </a:moveTo>
                  <a:cubicBezTo>
                    <a:pt x="50" y="27"/>
                    <a:pt x="12" y="29"/>
                    <a:pt x="0" y="25"/>
                  </a:cubicBezTo>
                  <a:cubicBezTo>
                    <a:pt x="0" y="25"/>
                    <a:pt x="18" y="40"/>
                    <a:pt x="51" y="40"/>
                  </a:cubicBezTo>
                  <a:cubicBezTo>
                    <a:pt x="83" y="40"/>
                    <a:pt x="104" y="28"/>
                    <a:pt x="102" y="21"/>
                  </a:cubicBezTo>
                  <a:cubicBezTo>
                    <a:pt x="101" y="18"/>
                    <a:pt x="98" y="12"/>
                    <a:pt x="93" y="6"/>
                  </a:cubicBezTo>
                  <a:cubicBezTo>
                    <a:pt x="87" y="3"/>
                    <a:pt x="80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" name="Freeform 355">
              <a:extLst>
                <a:ext uri="{FF2B5EF4-FFF2-40B4-BE49-F238E27FC236}">
                  <a16:creationId xmlns:a16="http://schemas.microsoft.com/office/drawing/2014/main" id="{C0D66425-4AB6-444C-927E-49332C41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0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27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5" y="50"/>
                    <a:pt x="1" y="31"/>
                    <a:pt x="0" y="22"/>
                  </a:cubicBezTo>
                  <a:cubicBezTo>
                    <a:pt x="0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5" y="19"/>
                    <a:pt x="75" y="22"/>
                  </a:cubicBezTo>
                  <a:cubicBezTo>
                    <a:pt x="75" y="31"/>
                    <a:pt x="70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" name="Freeform 356">
              <a:extLst>
                <a:ext uri="{FF2B5EF4-FFF2-40B4-BE49-F238E27FC236}">
                  <a16:creationId xmlns:a16="http://schemas.microsoft.com/office/drawing/2014/main" id="{F191063F-DA04-46D6-8D77-0B112372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4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" name="Freeform 357">
              <a:extLst>
                <a:ext uri="{FF2B5EF4-FFF2-40B4-BE49-F238E27FC236}">
                  <a16:creationId xmlns:a16="http://schemas.microsoft.com/office/drawing/2014/main" id="{693522A4-973A-4002-9CF6-4CB0BC59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57 w 64"/>
                <a:gd name="T7" fmla="*/ 361 h 37"/>
                <a:gd name="T8" fmla="*/ 257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06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1" y="1"/>
                    <a:pt x="61" y="0"/>
                    <a:pt x="60" y="0"/>
                  </a:cubicBezTo>
                  <a:cubicBezTo>
                    <a:pt x="60" y="2"/>
                    <a:pt x="60" y="5"/>
                    <a:pt x="60" y="7"/>
                  </a:cubicBezTo>
                  <a:cubicBezTo>
                    <a:pt x="60" y="15"/>
                    <a:pt x="56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2" y="31"/>
                    <a:pt x="4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3" y="21"/>
                    <a:pt x="63" y="12"/>
                  </a:cubicBezTo>
                  <a:cubicBezTo>
                    <a:pt x="63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" name="Oval 358">
              <a:extLst>
                <a:ext uri="{FF2B5EF4-FFF2-40B4-BE49-F238E27FC236}">
                  <a16:creationId xmlns:a16="http://schemas.microsoft.com/office/drawing/2014/main" id="{FBDA4A48-7C37-4CBB-9BA7-290C0EEBD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4" name="Oval 359">
              <a:extLst>
                <a:ext uri="{FF2B5EF4-FFF2-40B4-BE49-F238E27FC236}">
                  <a16:creationId xmlns:a16="http://schemas.microsoft.com/office/drawing/2014/main" id="{ED2A796D-8EB8-43BA-9168-333BDE403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5" name="Oval 360">
              <a:extLst>
                <a:ext uri="{FF2B5EF4-FFF2-40B4-BE49-F238E27FC236}">
                  <a16:creationId xmlns:a16="http://schemas.microsoft.com/office/drawing/2014/main" id="{7D6CD9F7-481C-42A2-AD9A-CC909243F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6" name="Freeform 361">
              <a:extLst>
                <a:ext uri="{FF2B5EF4-FFF2-40B4-BE49-F238E27FC236}">
                  <a16:creationId xmlns:a16="http://schemas.microsoft.com/office/drawing/2014/main" id="{5783F676-1C20-42A9-8299-2F87DECE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7" name="Freeform 362">
              <a:extLst>
                <a:ext uri="{FF2B5EF4-FFF2-40B4-BE49-F238E27FC236}">
                  <a16:creationId xmlns:a16="http://schemas.microsoft.com/office/drawing/2014/main" id="{A2DD3524-622B-4190-B0D4-8FA17B6AC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52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24 w 139"/>
                <a:gd name="T13" fmla="*/ 118 h 788"/>
                <a:gd name="T14" fmla="*/ 675 w 139"/>
                <a:gd name="T15" fmla="*/ 0 h 788"/>
                <a:gd name="T16" fmla="*/ 675 w 139"/>
                <a:gd name="T17" fmla="*/ 0 h 788"/>
                <a:gd name="T18" fmla="*/ 326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30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9 w 139"/>
                <a:gd name="T35" fmla="*/ 2695 h 788"/>
                <a:gd name="T36" fmla="*/ 9 w 139"/>
                <a:gd name="T37" fmla="*/ 8796 h 788"/>
                <a:gd name="T38" fmla="*/ 675 w 139"/>
                <a:gd name="T39" fmla="*/ 9267 h 788"/>
                <a:gd name="T40" fmla="*/ 1342 w 139"/>
                <a:gd name="T41" fmla="*/ 8796 h 788"/>
                <a:gd name="T42" fmla="*/ 1342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9 w 139"/>
                <a:gd name="T49" fmla="*/ 544 h 788"/>
                <a:gd name="T50" fmla="*/ 848 w 139"/>
                <a:gd name="T51" fmla="*/ 553 h 788"/>
                <a:gd name="T52" fmla="*/ 879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8" y="124"/>
                    <a:pt x="109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5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6" y="10"/>
                  </a:cubicBezTo>
                  <a:cubicBezTo>
                    <a:pt x="103" y="5"/>
                    <a:pt x="9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6" y="0"/>
                    <a:pt x="37" y="5"/>
                    <a:pt x="34" y="10"/>
                  </a:cubicBezTo>
                  <a:cubicBezTo>
                    <a:pt x="32" y="14"/>
                    <a:pt x="32" y="19"/>
                    <a:pt x="32" y="22"/>
                  </a:cubicBezTo>
                  <a:cubicBezTo>
                    <a:pt x="33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40" y="103"/>
                    <a:pt x="31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1" y="228"/>
                    <a:pt x="1" y="229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75"/>
                    <a:pt x="36" y="788"/>
                    <a:pt x="70" y="788"/>
                  </a:cubicBezTo>
                  <a:cubicBezTo>
                    <a:pt x="104" y="788"/>
                    <a:pt x="139" y="775"/>
                    <a:pt x="139" y="74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1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90" y="47"/>
                    <a:pt x="91" y="46"/>
                  </a:cubicBezTo>
                  <a:close/>
                  <a:moveTo>
                    <a:pt x="51" y="47"/>
                  </a:moveTo>
                  <a:cubicBezTo>
                    <a:pt x="50" y="47"/>
                    <a:pt x="50" y="47"/>
                    <a:pt x="49" y="46"/>
                  </a:cubicBezTo>
                  <a:cubicBezTo>
                    <a:pt x="50" y="47"/>
                    <a:pt x="51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8" name="Freeform 363">
              <a:extLst>
                <a:ext uri="{FF2B5EF4-FFF2-40B4-BE49-F238E27FC236}">
                  <a16:creationId xmlns:a16="http://schemas.microsoft.com/office/drawing/2014/main" id="{5D9CC939-01F1-4CA5-BB6B-1A3DA7B2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6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9" name="Freeform 364">
              <a:extLst>
                <a:ext uri="{FF2B5EF4-FFF2-40B4-BE49-F238E27FC236}">
                  <a16:creationId xmlns:a16="http://schemas.microsoft.com/office/drawing/2014/main" id="{2B89F567-B2C7-4F9D-BD78-69F6927D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4" y="0"/>
                    <a:pt x="40" y="0"/>
                  </a:cubicBezTo>
                  <a:cubicBezTo>
                    <a:pt x="57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0" name="Freeform 365">
              <a:extLst>
                <a:ext uri="{FF2B5EF4-FFF2-40B4-BE49-F238E27FC236}">
                  <a16:creationId xmlns:a16="http://schemas.microsoft.com/office/drawing/2014/main" id="{4D6A04C1-455E-4D5D-9CAB-C6DFE452B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0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7" y="423"/>
                    <a:pt x="35" y="423"/>
                  </a:cubicBezTo>
                  <a:cubicBezTo>
                    <a:pt x="52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1" name="Freeform 366">
              <a:extLst>
                <a:ext uri="{FF2B5EF4-FFF2-40B4-BE49-F238E27FC236}">
                  <a16:creationId xmlns:a16="http://schemas.microsoft.com/office/drawing/2014/main" id="{D69226BC-57BA-4920-BC47-749355D4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85 w 47"/>
                <a:gd name="T3" fmla="*/ 25 h 418"/>
                <a:gd name="T4" fmla="*/ 385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3" y="2"/>
                    <a:pt x="40" y="2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2" name="Freeform 367">
              <a:extLst>
                <a:ext uri="{FF2B5EF4-FFF2-40B4-BE49-F238E27FC236}">
                  <a16:creationId xmlns:a16="http://schemas.microsoft.com/office/drawing/2014/main" id="{700382E8-5639-4C87-92C2-26815697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711"/>
              <a:ext cx="118" cy="197"/>
            </a:xfrm>
            <a:custGeom>
              <a:avLst/>
              <a:gdLst>
                <a:gd name="T0" fmla="*/ 337 w 55"/>
                <a:gd name="T1" fmla="*/ 0 h 87"/>
                <a:gd name="T2" fmla="*/ 337 w 55"/>
                <a:gd name="T3" fmla="*/ 312 h 87"/>
                <a:gd name="T4" fmla="*/ 318 w 55"/>
                <a:gd name="T5" fmla="*/ 532 h 87"/>
                <a:gd name="T6" fmla="*/ 129 w 55"/>
                <a:gd name="T7" fmla="*/ 790 h 87"/>
                <a:gd name="T8" fmla="*/ 0 w 55"/>
                <a:gd name="T9" fmla="*/ 1010 h 87"/>
                <a:gd name="T10" fmla="*/ 378 w 55"/>
                <a:gd name="T11" fmla="*/ 697 h 87"/>
                <a:gd name="T12" fmla="*/ 405 w 55"/>
                <a:gd name="T13" fmla="*/ 324 h 87"/>
                <a:gd name="T14" fmla="*/ 337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4" y="0"/>
                  </a:moveTo>
                  <a:cubicBezTo>
                    <a:pt x="34" y="0"/>
                    <a:pt x="34" y="20"/>
                    <a:pt x="34" y="27"/>
                  </a:cubicBezTo>
                  <a:cubicBezTo>
                    <a:pt x="34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1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1" y="28"/>
                  </a:cubicBezTo>
                  <a:cubicBezTo>
                    <a:pt x="39" y="1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3" name="Line 368">
              <a:extLst>
                <a:ext uri="{FF2B5EF4-FFF2-40B4-BE49-F238E27FC236}">
                  <a16:creationId xmlns:a16="http://schemas.microsoft.com/office/drawing/2014/main" id="{867AB8F0-EF99-43EF-90F7-7A75C76FB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0" y="1781"/>
              <a:ext cx="123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4" name="Line 369">
              <a:extLst>
                <a:ext uri="{FF2B5EF4-FFF2-40B4-BE49-F238E27FC236}">
                  <a16:creationId xmlns:a16="http://schemas.microsoft.com/office/drawing/2014/main" id="{040536B8-C4E7-4618-A6B8-8558CE9F0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774"/>
              <a:ext cx="13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5" name="Freeform 370">
              <a:extLst>
                <a:ext uri="{FF2B5EF4-FFF2-40B4-BE49-F238E27FC236}">
                  <a16:creationId xmlns:a16="http://schemas.microsoft.com/office/drawing/2014/main" id="{8C850BA6-807A-4F73-AD1D-D0B7ADAA8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" y="3291"/>
              <a:ext cx="294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0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85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34 w 138"/>
                <a:gd name="T49" fmla="*/ 45 h 20"/>
                <a:gd name="T50" fmla="*/ 1334 w 138"/>
                <a:gd name="T51" fmla="*/ 0 h 20"/>
                <a:gd name="T52" fmla="*/ 1334 w 138"/>
                <a:gd name="T53" fmla="*/ 45 h 20"/>
                <a:gd name="T54" fmla="*/ 1325 w 138"/>
                <a:gd name="T55" fmla="*/ 101 h 20"/>
                <a:gd name="T56" fmla="*/ 1334 w 138"/>
                <a:gd name="T57" fmla="*/ 56 h 20"/>
                <a:gd name="T58" fmla="*/ 1325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6" name="Freeform 371">
              <a:extLst>
                <a:ext uri="{FF2B5EF4-FFF2-40B4-BE49-F238E27FC236}">
                  <a16:creationId xmlns:a16="http://schemas.microsoft.com/office/drawing/2014/main" id="{15CCEBED-BC14-4E0D-BC12-F9B4B3A54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40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7" name="Freeform 372">
              <a:extLst>
                <a:ext uri="{FF2B5EF4-FFF2-40B4-BE49-F238E27FC236}">
                  <a16:creationId xmlns:a16="http://schemas.microsoft.com/office/drawing/2014/main" id="{0143F626-DFE2-4B98-B2A2-D4E21A7D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8" name="Freeform 373">
              <a:extLst>
                <a:ext uri="{FF2B5EF4-FFF2-40B4-BE49-F238E27FC236}">
                  <a16:creationId xmlns:a16="http://schemas.microsoft.com/office/drawing/2014/main" id="{C78FDF4F-70E9-4566-B45D-2D19658C9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1488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37 w 61"/>
                <a:gd name="T19" fmla="*/ 349 h 34"/>
                <a:gd name="T20" fmla="*/ 582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6" y="24"/>
                    <a:pt x="19" y="22"/>
                    <a:pt x="7" y="28"/>
                  </a:cubicBezTo>
                  <a:cubicBezTo>
                    <a:pt x="19" y="27"/>
                    <a:pt x="37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9" name="Freeform 374">
              <a:extLst>
                <a:ext uri="{FF2B5EF4-FFF2-40B4-BE49-F238E27FC236}">
                  <a16:creationId xmlns:a16="http://schemas.microsoft.com/office/drawing/2014/main" id="{EE28B731-396E-447C-8980-0562470B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63 w 161"/>
                <a:gd name="T5" fmla="*/ 341 h 718"/>
                <a:gd name="T6" fmla="*/ 1063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0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44 w 161"/>
                <a:gd name="T39" fmla="*/ 8447 h 718"/>
                <a:gd name="T40" fmla="*/ 1538 w 161"/>
                <a:gd name="T41" fmla="*/ 8013 h 718"/>
                <a:gd name="T42" fmla="*/ 1538 w 161"/>
                <a:gd name="T43" fmla="*/ 8013 h 718"/>
                <a:gd name="T44" fmla="*/ 1538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0" y="37"/>
                    <a:pt x="110" y="29"/>
                  </a:cubicBezTo>
                  <a:cubicBezTo>
                    <a:pt x="110" y="14"/>
                    <a:pt x="110" y="5"/>
                    <a:pt x="110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6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5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59" y="681"/>
                    <a:pt x="159" y="681"/>
                    <a:pt x="159" y="681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0" name="Oval 375">
              <a:extLst>
                <a:ext uri="{FF2B5EF4-FFF2-40B4-BE49-F238E27FC236}">
                  <a16:creationId xmlns:a16="http://schemas.microsoft.com/office/drawing/2014/main" id="{4EB0BF00-D4D9-4509-A373-7171DB70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1" name="Freeform 376">
              <a:extLst>
                <a:ext uri="{FF2B5EF4-FFF2-40B4-BE49-F238E27FC236}">
                  <a16:creationId xmlns:a16="http://schemas.microsoft.com/office/drawing/2014/main" id="{1F258A54-F831-41AF-92DB-148C1418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2" name="Oval 377">
              <a:extLst>
                <a:ext uri="{FF2B5EF4-FFF2-40B4-BE49-F238E27FC236}">
                  <a16:creationId xmlns:a16="http://schemas.microsoft.com/office/drawing/2014/main" id="{68C6251C-BAE7-4027-9ACE-7455AEB8E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3" name="Freeform 378">
              <a:extLst>
                <a:ext uri="{FF2B5EF4-FFF2-40B4-BE49-F238E27FC236}">
                  <a16:creationId xmlns:a16="http://schemas.microsoft.com/office/drawing/2014/main" id="{91B832FC-9D5A-469F-95B0-950A7EAE8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4" name="Oval 379">
              <a:extLst>
                <a:ext uri="{FF2B5EF4-FFF2-40B4-BE49-F238E27FC236}">
                  <a16:creationId xmlns:a16="http://schemas.microsoft.com/office/drawing/2014/main" id="{47EF65B7-DFBD-48F8-BC4C-4A5CEC14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5" name="Freeform 380">
              <a:extLst>
                <a:ext uri="{FF2B5EF4-FFF2-40B4-BE49-F238E27FC236}">
                  <a16:creationId xmlns:a16="http://schemas.microsoft.com/office/drawing/2014/main" id="{8E0FD795-95FD-4F57-BB42-F3CD8E47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67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67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6" name="Freeform 381">
              <a:extLst>
                <a:ext uri="{FF2B5EF4-FFF2-40B4-BE49-F238E27FC236}">
                  <a16:creationId xmlns:a16="http://schemas.microsoft.com/office/drawing/2014/main" id="{4C76F375-ECDD-43D1-8D57-9564709F4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7" name="Oval 382">
              <a:extLst>
                <a:ext uri="{FF2B5EF4-FFF2-40B4-BE49-F238E27FC236}">
                  <a16:creationId xmlns:a16="http://schemas.microsoft.com/office/drawing/2014/main" id="{121776B1-FF8C-4263-AA8E-DC5DFFC8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8" name="Freeform 383">
              <a:extLst>
                <a:ext uri="{FF2B5EF4-FFF2-40B4-BE49-F238E27FC236}">
                  <a16:creationId xmlns:a16="http://schemas.microsoft.com/office/drawing/2014/main" id="{14B4C9E4-305C-4D4F-9015-D9665E6C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115"/>
              <a:ext cx="290" cy="125"/>
            </a:xfrm>
            <a:custGeom>
              <a:avLst/>
              <a:gdLst>
                <a:gd name="T0" fmla="*/ 186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6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9" name="Freeform 384">
              <a:extLst>
                <a:ext uri="{FF2B5EF4-FFF2-40B4-BE49-F238E27FC236}">
                  <a16:creationId xmlns:a16="http://schemas.microsoft.com/office/drawing/2014/main" id="{C1D0D15C-6A0B-4AEF-A688-47203CD3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8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" name="Freeform 385">
              <a:extLst>
                <a:ext uri="{FF2B5EF4-FFF2-40B4-BE49-F238E27FC236}">
                  <a16:creationId xmlns:a16="http://schemas.microsoft.com/office/drawing/2014/main" id="{4C263CE9-AF43-47BD-B885-9088EDC7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774"/>
              <a:ext cx="92" cy="1"/>
            </a:xfrm>
            <a:custGeom>
              <a:avLst/>
              <a:gdLst>
                <a:gd name="T0" fmla="*/ 0 w 92"/>
                <a:gd name="T1" fmla="*/ 0 h 1"/>
                <a:gd name="T2" fmla="*/ 92 w 92"/>
                <a:gd name="T3" fmla="*/ 0 h 1"/>
                <a:gd name="T4" fmla="*/ 0 w 9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1" name="Line 386">
              <a:extLst>
                <a:ext uri="{FF2B5EF4-FFF2-40B4-BE49-F238E27FC236}">
                  <a16:creationId xmlns:a16="http://schemas.microsoft.com/office/drawing/2014/main" id="{1045659D-BFC8-4831-ACA8-17B158786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1774"/>
              <a:ext cx="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2" name="Freeform 387">
              <a:extLst>
                <a:ext uri="{FF2B5EF4-FFF2-40B4-BE49-F238E27FC236}">
                  <a16:creationId xmlns:a16="http://schemas.microsoft.com/office/drawing/2014/main" id="{38645788-276D-4CB5-A516-42B5E577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209"/>
              <a:ext cx="47" cy="50"/>
            </a:xfrm>
            <a:custGeom>
              <a:avLst/>
              <a:gdLst>
                <a:gd name="T0" fmla="*/ 205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05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1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6" y="22"/>
                    <a:pt x="21" y="18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3" name="Freeform 388">
              <a:extLst>
                <a:ext uri="{FF2B5EF4-FFF2-40B4-BE49-F238E27FC236}">
                  <a16:creationId xmlns:a16="http://schemas.microsoft.com/office/drawing/2014/main" id="{3CE489AB-AA3C-4001-833F-E6E311C1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2209"/>
              <a:ext cx="26" cy="27"/>
            </a:xfrm>
            <a:custGeom>
              <a:avLst/>
              <a:gdLst>
                <a:gd name="T0" fmla="*/ 121 w 12"/>
                <a:gd name="T1" fmla="*/ 72 h 12"/>
                <a:gd name="T2" fmla="*/ 61 w 12"/>
                <a:gd name="T3" fmla="*/ 0 h 12"/>
                <a:gd name="T4" fmla="*/ 0 w 12"/>
                <a:gd name="T5" fmla="*/ 72 h 12"/>
                <a:gd name="T6" fmla="*/ 61 w 12"/>
                <a:gd name="T7" fmla="*/ 137 h 12"/>
                <a:gd name="T8" fmla="*/ 121 w 12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4" name="Freeform 389">
              <a:extLst>
                <a:ext uri="{FF2B5EF4-FFF2-40B4-BE49-F238E27FC236}">
                  <a16:creationId xmlns:a16="http://schemas.microsoft.com/office/drawing/2014/main" id="{D15CF91C-4A80-4D7C-9ECC-01C08702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225"/>
              <a:ext cx="26" cy="29"/>
            </a:xfrm>
            <a:custGeom>
              <a:avLst/>
              <a:gdLst>
                <a:gd name="T0" fmla="*/ 121 w 12"/>
                <a:gd name="T1" fmla="*/ 65 h 13"/>
                <a:gd name="T2" fmla="*/ 61 w 12"/>
                <a:gd name="T3" fmla="*/ 0 h 13"/>
                <a:gd name="T4" fmla="*/ 0 w 12"/>
                <a:gd name="T5" fmla="*/ 65 h 13"/>
                <a:gd name="T6" fmla="*/ 61 w 12"/>
                <a:gd name="T7" fmla="*/ 145 h 13"/>
                <a:gd name="T8" fmla="*/ 121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5" name="Freeform 390">
              <a:extLst>
                <a:ext uri="{FF2B5EF4-FFF2-40B4-BE49-F238E27FC236}">
                  <a16:creationId xmlns:a16="http://schemas.microsoft.com/office/drawing/2014/main" id="{0D513D9E-AD28-430B-8E67-BF8A27366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6" name="Freeform 391">
              <a:extLst>
                <a:ext uri="{FF2B5EF4-FFF2-40B4-BE49-F238E27FC236}">
                  <a16:creationId xmlns:a16="http://schemas.microsoft.com/office/drawing/2014/main" id="{17CD96BD-E46F-46E7-8F40-EAC9E47B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7" name="Freeform 392">
              <a:extLst>
                <a:ext uri="{FF2B5EF4-FFF2-40B4-BE49-F238E27FC236}">
                  <a16:creationId xmlns:a16="http://schemas.microsoft.com/office/drawing/2014/main" id="{D9859111-0300-4159-9CB3-7E5E2007A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8" name="Freeform 393">
              <a:extLst>
                <a:ext uri="{FF2B5EF4-FFF2-40B4-BE49-F238E27FC236}">
                  <a16:creationId xmlns:a16="http://schemas.microsoft.com/office/drawing/2014/main" id="{0649FDD2-B436-4B5C-878D-D592BEBE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9" name="Freeform 394">
              <a:extLst>
                <a:ext uri="{FF2B5EF4-FFF2-40B4-BE49-F238E27FC236}">
                  <a16:creationId xmlns:a16="http://schemas.microsoft.com/office/drawing/2014/main" id="{DCAC7B60-E67A-4F0F-8A1A-68A23A27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131"/>
              <a:ext cx="133" cy="1242"/>
            </a:xfrm>
            <a:custGeom>
              <a:avLst/>
              <a:gdLst>
                <a:gd name="T0" fmla="*/ 611 w 62"/>
                <a:gd name="T1" fmla="*/ 0 h 546"/>
                <a:gd name="T2" fmla="*/ 543 w 62"/>
                <a:gd name="T3" fmla="*/ 57 h 546"/>
                <a:gd name="T4" fmla="*/ 543 w 62"/>
                <a:gd name="T5" fmla="*/ 5955 h 546"/>
                <a:gd name="T6" fmla="*/ 0 w 62"/>
                <a:gd name="T7" fmla="*/ 6426 h 546"/>
                <a:gd name="T8" fmla="*/ 611 w 62"/>
                <a:gd name="T9" fmla="*/ 5967 h 546"/>
                <a:gd name="T10" fmla="*/ 611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0" name="Freeform 395">
              <a:extLst>
                <a:ext uri="{FF2B5EF4-FFF2-40B4-BE49-F238E27FC236}">
                  <a16:creationId xmlns:a16="http://schemas.microsoft.com/office/drawing/2014/main" id="{6892B5BC-208F-4175-B927-CF941217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1" name="Freeform 396">
              <a:extLst>
                <a:ext uri="{FF2B5EF4-FFF2-40B4-BE49-F238E27FC236}">
                  <a16:creationId xmlns:a16="http://schemas.microsoft.com/office/drawing/2014/main" id="{9B1815D4-FDBE-4390-9AA0-E28CAF8FB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4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2" name="Freeform 397">
              <a:extLst>
                <a:ext uri="{FF2B5EF4-FFF2-40B4-BE49-F238E27FC236}">
                  <a16:creationId xmlns:a16="http://schemas.microsoft.com/office/drawing/2014/main" id="{4947CCFA-CBB3-4AF3-8A91-987ADFED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965"/>
              <a:ext cx="140" cy="119"/>
            </a:xfrm>
            <a:custGeom>
              <a:avLst/>
              <a:gdLst>
                <a:gd name="T0" fmla="*/ 594 w 66"/>
                <a:gd name="T1" fmla="*/ 195 h 52"/>
                <a:gd name="T2" fmla="*/ 477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28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594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7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3" name="Freeform 398">
              <a:extLst>
                <a:ext uri="{FF2B5EF4-FFF2-40B4-BE49-F238E27FC236}">
                  <a16:creationId xmlns:a16="http://schemas.microsoft.com/office/drawing/2014/main" id="{A214A088-A94A-43EB-B209-32E97CF31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999"/>
              <a:ext cx="138" cy="85"/>
            </a:xfrm>
            <a:custGeom>
              <a:avLst/>
              <a:gdLst>
                <a:gd name="T0" fmla="*/ 8 w 65"/>
                <a:gd name="T1" fmla="*/ 48 h 37"/>
                <a:gd name="T2" fmla="*/ 8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4" name="Freeform 399">
              <a:extLst>
                <a:ext uri="{FF2B5EF4-FFF2-40B4-BE49-F238E27FC236}">
                  <a16:creationId xmlns:a16="http://schemas.microsoft.com/office/drawing/2014/main" id="{84804455-14E2-49DD-8138-22194F03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5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5" name="Freeform 400">
              <a:extLst>
                <a:ext uri="{FF2B5EF4-FFF2-40B4-BE49-F238E27FC236}">
                  <a16:creationId xmlns:a16="http://schemas.microsoft.com/office/drawing/2014/main" id="{CDC7ADA3-4EB9-4BA1-BA0D-343327B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1995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6" name="Freeform 401">
              <a:extLst>
                <a:ext uri="{FF2B5EF4-FFF2-40B4-BE49-F238E27FC236}">
                  <a16:creationId xmlns:a16="http://schemas.microsoft.com/office/drawing/2014/main" id="{7B5FF0D7-3AD7-466C-BE39-4F0F3B45A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0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3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7" name="Freeform 402">
              <a:extLst>
                <a:ext uri="{FF2B5EF4-FFF2-40B4-BE49-F238E27FC236}">
                  <a16:creationId xmlns:a16="http://schemas.microsoft.com/office/drawing/2014/main" id="{F0367113-17C9-4086-841C-81D93AF0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8" name="Freeform 403">
              <a:extLst>
                <a:ext uri="{FF2B5EF4-FFF2-40B4-BE49-F238E27FC236}">
                  <a16:creationId xmlns:a16="http://schemas.microsoft.com/office/drawing/2014/main" id="{8839F78E-1741-425D-85FE-90C92937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9" name="Freeform 404">
              <a:extLst>
                <a:ext uri="{FF2B5EF4-FFF2-40B4-BE49-F238E27FC236}">
                  <a16:creationId xmlns:a16="http://schemas.microsoft.com/office/drawing/2014/main" id="{3146CFF1-A083-497A-9364-550B09BE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52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0" name="Freeform 405">
              <a:extLst>
                <a:ext uri="{FF2B5EF4-FFF2-40B4-BE49-F238E27FC236}">
                  <a16:creationId xmlns:a16="http://schemas.microsoft.com/office/drawing/2014/main" id="{E3E1DA50-22CA-411E-A5C5-43E99796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1" name="Freeform 406">
              <a:extLst>
                <a:ext uri="{FF2B5EF4-FFF2-40B4-BE49-F238E27FC236}">
                  <a16:creationId xmlns:a16="http://schemas.microsoft.com/office/drawing/2014/main" id="{3C935728-DB46-40A3-851F-E56F520D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2" name="Freeform 407">
              <a:extLst>
                <a:ext uri="{FF2B5EF4-FFF2-40B4-BE49-F238E27FC236}">
                  <a16:creationId xmlns:a16="http://schemas.microsoft.com/office/drawing/2014/main" id="{23E0F245-0221-4FD3-BE88-588986A3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1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3" name="Freeform 408">
              <a:extLst>
                <a:ext uri="{FF2B5EF4-FFF2-40B4-BE49-F238E27FC236}">
                  <a16:creationId xmlns:a16="http://schemas.microsoft.com/office/drawing/2014/main" id="{56273F80-622C-4C0E-BA15-97CFA714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4" name="Freeform 409">
              <a:extLst>
                <a:ext uri="{FF2B5EF4-FFF2-40B4-BE49-F238E27FC236}">
                  <a16:creationId xmlns:a16="http://schemas.microsoft.com/office/drawing/2014/main" id="{45305144-041C-43C4-B7B5-D92C6B484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5" name="Freeform 410">
              <a:extLst>
                <a:ext uri="{FF2B5EF4-FFF2-40B4-BE49-F238E27FC236}">
                  <a16:creationId xmlns:a16="http://schemas.microsoft.com/office/drawing/2014/main" id="{90DFDD3F-68F9-4C64-8799-B3402462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6" name="Freeform 411">
              <a:extLst>
                <a:ext uri="{FF2B5EF4-FFF2-40B4-BE49-F238E27FC236}">
                  <a16:creationId xmlns:a16="http://schemas.microsoft.com/office/drawing/2014/main" id="{8154C03D-804E-4E62-A5B9-EAAD7DFA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7" name="Freeform 412">
              <a:extLst>
                <a:ext uri="{FF2B5EF4-FFF2-40B4-BE49-F238E27FC236}">
                  <a16:creationId xmlns:a16="http://schemas.microsoft.com/office/drawing/2014/main" id="{2EB59D4E-F34C-4425-B94E-86F1E3CA5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702"/>
              <a:ext cx="222" cy="250"/>
            </a:xfrm>
            <a:custGeom>
              <a:avLst/>
              <a:gdLst>
                <a:gd name="T0" fmla="*/ 583 w 104"/>
                <a:gd name="T1" fmla="*/ 45 h 110"/>
                <a:gd name="T2" fmla="*/ 679 w 104"/>
                <a:gd name="T3" fmla="*/ 0 h 110"/>
                <a:gd name="T4" fmla="*/ 679 w 104"/>
                <a:gd name="T5" fmla="*/ 434 h 110"/>
                <a:gd name="T6" fmla="*/ 779 w 104"/>
                <a:gd name="T7" fmla="*/ 682 h 110"/>
                <a:gd name="T8" fmla="*/ 993 w 104"/>
                <a:gd name="T9" fmla="*/ 1068 h 110"/>
                <a:gd name="T10" fmla="*/ 497 w 104"/>
                <a:gd name="T11" fmla="*/ 1291 h 110"/>
                <a:gd name="T12" fmla="*/ 0 w 104"/>
                <a:gd name="T13" fmla="*/ 1116 h 110"/>
                <a:gd name="T14" fmla="*/ 623 w 104"/>
                <a:gd name="T15" fmla="*/ 1023 h 110"/>
                <a:gd name="T16" fmla="*/ 651 w 104"/>
                <a:gd name="T17" fmla="*/ 670 h 110"/>
                <a:gd name="T18" fmla="*/ 623 w 104"/>
                <a:gd name="T19" fmla="*/ 211 h 110"/>
                <a:gd name="T20" fmla="*/ 583 w 104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10">
                  <a:moveTo>
                    <a:pt x="60" y="4"/>
                  </a:moveTo>
                  <a:cubicBezTo>
                    <a:pt x="60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80" y="58"/>
                  </a:cubicBezTo>
                  <a:cubicBezTo>
                    <a:pt x="84" y="63"/>
                    <a:pt x="101" y="85"/>
                    <a:pt x="102" y="91"/>
                  </a:cubicBezTo>
                  <a:cubicBezTo>
                    <a:pt x="104" y="98"/>
                    <a:pt x="83" y="110"/>
                    <a:pt x="51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50" y="97"/>
                    <a:pt x="64" y="87"/>
                  </a:cubicBezTo>
                  <a:cubicBezTo>
                    <a:pt x="79" y="77"/>
                    <a:pt x="71" y="72"/>
                    <a:pt x="67" y="57"/>
                  </a:cubicBezTo>
                  <a:cubicBezTo>
                    <a:pt x="63" y="42"/>
                    <a:pt x="65" y="25"/>
                    <a:pt x="64" y="18"/>
                  </a:cubicBezTo>
                  <a:cubicBezTo>
                    <a:pt x="64" y="11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8" name="Freeform 413">
              <a:extLst>
                <a:ext uri="{FF2B5EF4-FFF2-40B4-BE49-F238E27FC236}">
                  <a16:creationId xmlns:a16="http://schemas.microsoft.com/office/drawing/2014/main" id="{C43348FD-59A3-405E-BD1F-8883D5CA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861"/>
              <a:ext cx="222" cy="91"/>
            </a:xfrm>
            <a:custGeom>
              <a:avLst/>
              <a:gdLst>
                <a:gd name="T0" fmla="*/ 623 w 104"/>
                <a:gd name="T1" fmla="*/ 202 h 40"/>
                <a:gd name="T2" fmla="*/ 0 w 104"/>
                <a:gd name="T3" fmla="*/ 296 h 40"/>
                <a:gd name="T4" fmla="*/ 497 w 104"/>
                <a:gd name="T5" fmla="*/ 471 h 40"/>
                <a:gd name="T6" fmla="*/ 993 w 104"/>
                <a:gd name="T7" fmla="*/ 248 h 40"/>
                <a:gd name="T8" fmla="*/ 916 w 104"/>
                <a:gd name="T9" fmla="*/ 73 h 40"/>
                <a:gd name="T10" fmla="*/ 702 w 104"/>
                <a:gd name="T11" fmla="*/ 0 h 40"/>
                <a:gd name="T12" fmla="*/ 623 w 104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40">
                  <a:moveTo>
                    <a:pt x="64" y="17"/>
                  </a:moveTo>
                  <a:cubicBezTo>
                    <a:pt x="50" y="27"/>
                    <a:pt x="12" y="29"/>
                    <a:pt x="0" y="25"/>
                  </a:cubicBezTo>
                  <a:cubicBezTo>
                    <a:pt x="0" y="25"/>
                    <a:pt x="18" y="40"/>
                    <a:pt x="51" y="40"/>
                  </a:cubicBezTo>
                  <a:cubicBezTo>
                    <a:pt x="83" y="40"/>
                    <a:pt x="104" y="28"/>
                    <a:pt x="102" y="21"/>
                  </a:cubicBezTo>
                  <a:cubicBezTo>
                    <a:pt x="102" y="18"/>
                    <a:pt x="98" y="12"/>
                    <a:pt x="94" y="6"/>
                  </a:cubicBezTo>
                  <a:cubicBezTo>
                    <a:pt x="88" y="3"/>
                    <a:pt x="80" y="1"/>
                    <a:pt x="72" y="0"/>
                  </a:cubicBezTo>
                  <a:cubicBezTo>
                    <a:pt x="74" y="6"/>
                    <a:pt x="74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9" name="Freeform 414">
              <a:extLst>
                <a:ext uri="{FF2B5EF4-FFF2-40B4-BE49-F238E27FC236}">
                  <a16:creationId xmlns:a16="http://schemas.microsoft.com/office/drawing/2014/main" id="{8FFB2D59-C2BD-4C45-BC93-89807CC4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9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35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0" name="Freeform 415">
              <a:extLst>
                <a:ext uri="{FF2B5EF4-FFF2-40B4-BE49-F238E27FC236}">
                  <a16:creationId xmlns:a16="http://schemas.microsoft.com/office/drawing/2014/main" id="{DC077C56-D886-4B7B-9208-F98E709A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49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1" y="13"/>
                    <a:pt x="43" y="15"/>
                    <a:pt x="58" y="7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1" name="Freeform 416">
              <a:extLst>
                <a:ext uri="{FF2B5EF4-FFF2-40B4-BE49-F238E27FC236}">
                  <a16:creationId xmlns:a16="http://schemas.microsoft.com/office/drawing/2014/main" id="{8716D634-8C8B-484B-AECA-7EC1B4140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613"/>
              <a:ext cx="137" cy="84"/>
            </a:xfrm>
            <a:custGeom>
              <a:avLst/>
              <a:gdLst>
                <a:gd name="T0" fmla="*/ 610 w 64"/>
                <a:gd name="T1" fmla="*/ 25 h 37"/>
                <a:gd name="T2" fmla="*/ 587 w 64"/>
                <a:gd name="T3" fmla="*/ 0 h 37"/>
                <a:gd name="T4" fmla="*/ 587 w 64"/>
                <a:gd name="T5" fmla="*/ 82 h 37"/>
                <a:gd name="T6" fmla="*/ 274 w 64"/>
                <a:gd name="T7" fmla="*/ 361 h 37"/>
                <a:gd name="T8" fmla="*/ 274 w 64"/>
                <a:gd name="T9" fmla="*/ 361 h 37"/>
                <a:gd name="T10" fmla="*/ 0 w 64"/>
                <a:gd name="T11" fmla="*/ 268 h 37"/>
                <a:gd name="T12" fmla="*/ 302 w 64"/>
                <a:gd name="T13" fmla="*/ 434 h 37"/>
                <a:gd name="T14" fmla="*/ 302 w 64"/>
                <a:gd name="T15" fmla="*/ 434 h 37"/>
                <a:gd name="T16" fmla="*/ 627 w 64"/>
                <a:gd name="T17" fmla="*/ 138 h 37"/>
                <a:gd name="T18" fmla="*/ 610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2" name="Oval 417">
              <a:extLst>
                <a:ext uri="{FF2B5EF4-FFF2-40B4-BE49-F238E27FC236}">
                  <a16:creationId xmlns:a16="http://schemas.microsoft.com/office/drawing/2014/main" id="{A509FE55-57A8-4F11-929A-052475A79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3" name="Oval 418">
              <a:extLst>
                <a:ext uri="{FF2B5EF4-FFF2-40B4-BE49-F238E27FC236}">
                  <a16:creationId xmlns:a16="http://schemas.microsoft.com/office/drawing/2014/main" id="{5A39A347-AA9D-4CB2-BE51-99C8608D1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4" name="Oval 419">
              <a:extLst>
                <a:ext uri="{FF2B5EF4-FFF2-40B4-BE49-F238E27FC236}">
                  <a16:creationId xmlns:a16="http://schemas.microsoft.com/office/drawing/2014/main" id="{0EAE6D45-E991-449E-A2D2-4C5130F9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5" name="Freeform 420">
              <a:extLst>
                <a:ext uri="{FF2B5EF4-FFF2-40B4-BE49-F238E27FC236}">
                  <a16:creationId xmlns:a16="http://schemas.microsoft.com/office/drawing/2014/main" id="{2A292E08-007E-476C-9ED9-16F3206F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6" name="Freeform 421">
              <a:extLst>
                <a:ext uri="{FF2B5EF4-FFF2-40B4-BE49-F238E27FC236}">
                  <a16:creationId xmlns:a16="http://schemas.microsoft.com/office/drawing/2014/main" id="{A541E8C4-7208-443B-807F-507963B66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43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16 w 139"/>
                <a:gd name="T13" fmla="*/ 118 h 788"/>
                <a:gd name="T14" fmla="*/ 667 w 139"/>
                <a:gd name="T15" fmla="*/ 0 h 788"/>
                <a:gd name="T16" fmla="*/ 667 w 139"/>
                <a:gd name="T17" fmla="*/ 0 h 788"/>
                <a:gd name="T18" fmla="*/ 317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29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67 w 139"/>
                <a:gd name="T39" fmla="*/ 9267 h 788"/>
                <a:gd name="T40" fmla="*/ 1333 w 139"/>
                <a:gd name="T41" fmla="*/ 8796 h 788"/>
                <a:gd name="T42" fmla="*/ 1333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7" name="Freeform 422">
              <a:extLst>
                <a:ext uri="{FF2B5EF4-FFF2-40B4-BE49-F238E27FC236}">
                  <a16:creationId xmlns:a16="http://schemas.microsoft.com/office/drawing/2014/main" id="{8CDB00B3-0CDC-46F1-9599-485ECA9A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2115"/>
              <a:ext cx="202" cy="19"/>
            </a:xfrm>
            <a:custGeom>
              <a:avLst/>
              <a:gdLst>
                <a:gd name="T0" fmla="*/ 0 w 95"/>
                <a:gd name="T1" fmla="*/ 107 h 8"/>
                <a:gd name="T2" fmla="*/ 461 w 95"/>
                <a:gd name="T3" fmla="*/ 0 h 8"/>
                <a:gd name="T4" fmla="*/ 914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8" name="Freeform 423">
              <a:extLst>
                <a:ext uri="{FF2B5EF4-FFF2-40B4-BE49-F238E27FC236}">
                  <a16:creationId xmlns:a16="http://schemas.microsoft.com/office/drawing/2014/main" id="{C86F6D89-2F51-40C0-BA00-33E7443F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9" name="Freeform 424">
              <a:extLst>
                <a:ext uri="{FF2B5EF4-FFF2-40B4-BE49-F238E27FC236}">
                  <a16:creationId xmlns:a16="http://schemas.microsoft.com/office/drawing/2014/main" id="{809EF104-6A43-4A0F-AC73-AF198161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0" name="Freeform 425">
              <a:extLst>
                <a:ext uri="{FF2B5EF4-FFF2-40B4-BE49-F238E27FC236}">
                  <a16:creationId xmlns:a16="http://schemas.microsoft.com/office/drawing/2014/main" id="{EC975A9B-5451-4C10-BD2A-E85151E2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1" name="Freeform 426">
              <a:extLst>
                <a:ext uri="{FF2B5EF4-FFF2-40B4-BE49-F238E27FC236}">
                  <a16:creationId xmlns:a16="http://schemas.microsoft.com/office/drawing/2014/main" id="{98A8FE47-474E-47B8-9AA5-ABBE9873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711"/>
              <a:ext cx="118" cy="197"/>
            </a:xfrm>
            <a:custGeom>
              <a:avLst/>
              <a:gdLst>
                <a:gd name="T0" fmla="*/ 345 w 55"/>
                <a:gd name="T1" fmla="*/ 0 h 87"/>
                <a:gd name="T2" fmla="*/ 345 w 55"/>
                <a:gd name="T3" fmla="*/ 312 h 87"/>
                <a:gd name="T4" fmla="*/ 318 w 55"/>
                <a:gd name="T5" fmla="*/ 532 h 87"/>
                <a:gd name="T6" fmla="*/ 129 w 55"/>
                <a:gd name="T7" fmla="*/ 790 h 87"/>
                <a:gd name="T8" fmla="*/ 0 w 55"/>
                <a:gd name="T9" fmla="*/ 1010 h 87"/>
                <a:gd name="T10" fmla="*/ 378 w 55"/>
                <a:gd name="T11" fmla="*/ 697 h 87"/>
                <a:gd name="T12" fmla="*/ 405 w 55"/>
                <a:gd name="T13" fmla="*/ 324 h 87"/>
                <a:gd name="T14" fmla="*/ 345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1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2" name="Line 427">
              <a:extLst>
                <a:ext uri="{FF2B5EF4-FFF2-40B4-BE49-F238E27FC236}">
                  <a16:creationId xmlns:a16="http://schemas.microsoft.com/office/drawing/2014/main" id="{C2DBC35A-FB0A-452D-B994-FF8FDF9EC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" y="1781"/>
              <a:ext cx="124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3" name="Line 428">
              <a:extLst>
                <a:ext uri="{FF2B5EF4-FFF2-40B4-BE49-F238E27FC236}">
                  <a16:creationId xmlns:a16="http://schemas.microsoft.com/office/drawing/2014/main" id="{EB96C866-A702-4ADD-91A4-9B5169615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2" y="1774"/>
              <a:ext cx="136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4" name="Freeform 429">
              <a:extLst>
                <a:ext uri="{FF2B5EF4-FFF2-40B4-BE49-F238E27FC236}">
                  <a16:creationId xmlns:a16="http://schemas.microsoft.com/office/drawing/2014/main" id="{5BB66212-8713-4DE9-AF15-289657CC5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2" y="1440"/>
              <a:ext cx="1701" cy="1942"/>
            </a:xfrm>
            <a:custGeom>
              <a:avLst/>
              <a:gdLst>
                <a:gd name="T0" fmla="*/ 2618 w 798"/>
                <a:gd name="T1" fmla="*/ 1385 h 854"/>
                <a:gd name="T2" fmla="*/ 2858 w 798"/>
                <a:gd name="T3" fmla="*/ 998 h 854"/>
                <a:gd name="T4" fmla="*/ 2313 w 798"/>
                <a:gd name="T5" fmla="*/ 0 h 854"/>
                <a:gd name="T6" fmla="*/ 1782 w 798"/>
                <a:gd name="T7" fmla="*/ 480 h 854"/>
                <a:gd name="T8" fmla="*/ 2063 w 798"/>
                <a:gd name="T9" fmla="*/ 1412 h 854"/>
                <a:gd name="T10" fmla="*/ 1771 w 798"/>
                <a:gd name="T11" fmla="*/ 2188 h 854"/>
                <a:gd name="T12" fmla="*/ 1550 w 798"/>
                <a:gd name="T13" fmla="*/ 9396 h 854"/>
                <a:gd name="T14" fmla="*/ 2313 w 798"/>
                <a:gd name="T15" fmla="*/ 10042 h 854"/>
                <a:gd name="T16" fmla="*/ 3089 w 798"/>
                <a:gd name="T17" fmla="*/ 9396 h 854"/>
                <a:gd name="T18" fmla="*/ 2867 w 798"/>
                <a:gd name="T19" fmla="*/ 2188 h 854"/>
                <a:gd name="T20" fmla="*/ 4152 w 798"/>
                <a:gd name="T21" fmla="*/ 1385 h 854"/>
                <a:gd name="T22" fmla="*/ 4397 w 798"/>
                <a:gd name="T23" fmla="*/ 998 h 854"/>
                <a:gd name="T24" fmla="*/ 3867 w 798"/>
                <a:gd name="T25" fmla="*/ 0 h 854"/>
                <a:gd name="T26" fmla="*/ 3321 w 798"/>
                <a:gd name="T27" fmla="*/ 480 h 854"/>
                <a:gd name="T28" fmla="*/ 3602 w 798"/>
                <a:gd name="T29" fmla="*/ 1412 h 854"/>
                <a:gd name="T30" fmla="*/ 3312 w 798"/>
                <a:gd name="T31" fmla="*/ 2188 h 854"/>
                <a:gd name="T32" fmla="*/ 3089 w 798"/>
                <a:gd name="T33" fmla="*/ 9396 h 854"/>
                <a:gd name="T34" fmla="*/ 3867 w 798"/>
                <a:gd name="T35" fmla="*/ 10042 h 854"/>
                <a:gd name="T36" fmla="*/ 4630 w 798"/>
                <a:gd name="T37" fmla="*/ 9396 h 854"/>
                <a:gd name="T38" fmla="*/ 4408 w 798"/>
                <a:gd name="T39" fmla="*/ 2188 h 854"/>
                <a:gd name="T40" fmla="*/ 1076 w 798"/>
                <a:gd name="T41" fmla="*/ 1385 h 854"/>
                <a:gd name="T42" fmla="*/ 1317 w 798"/>
                <a:gd name="T43" fmla="*/ 998 h 854"/>
                <a:gd name="T44" fmla="*/ 778 w 798"/>
                <a:gd name="T45" fmla="*/ 0 h 854"/>
                <a:gd name="T46" fmla="*/ 241 w 798"/>
                <a:gd name="T47" fmla="*/ 480 h 854"/>
                <a:gd name="T48" fmla="*/ 522 w 798"/>
                <a:gd name="T49" fmla="*/ 1412 h 854"/>
                <a:gd name="T50" fmla="*/ 232 w 798"/>
                <a:gd name="T51" fmla="*/ 2188 h 854"/>
                <a:gd name="T52" fmla="*/ 9 w 798"/>
                <a:gd name="T53" fmla="*/ 9396 h 854"/>
                <a:gd name="T54" fmla="*/ 778 w 798"/>
                <a:gd name="T55" fmla="*/ 10042 h 854"/>
                <a:gd name="T56" fmla="*/ 1550 w 798"/>
                <a:gd name="T57" fmla="*/ 9396 h 854"/>
                <a:gd name="T58" fmla="*/ 1326 w 798"/>
                <a:gd name="T59" fmla="*/ 2188 h 854"/>
                <a:gd name="T60" fmla="*/ 5693 w 798"/>
                <a:gd name="T61" fmla="*/ 1385 h 854"/>
                <a:gd name="T62" fmla="*/ 5947 w 798"/>
                <a:gd name="T63" fmla="*/ 998 h 854"/>
                <a:gd name="T64" fmla="*/ 5401 w 798"/>
                <a:gd name="T65" fmla="*/ 0 h 854"/>
                <a:gd name="T66" fmla="*/ 4862 w 798"/>
                <a:gd name="T67" fmla="*/ 480 h 854"/>
                <a:gd name="T68" fmla="*/ 5144 w 798"/>
                <a:gd name="T69" fmla="*/ 1412 h 854"/>
                <a:gd name="T70" fmla="*/ 4854 w 798"/>
                <a:gd name="T71" fmla="*/ 2188 h 854"/>
                <a:gd name="T72" fmla="*/ 4638 w 798"/>
                <a:gd name="T73" fmla="*/ 9396 h 854"/>
                <a:gd name="T74" fmla="*/ 5401 w 798"/>
                <a:gd name="T75" fmla="*/ 10042 h 854"/>
                <a:gd name="T76" fmla="*/ 6171 w 798"/>
                <a:gd name="T77" fmla="*/ 9396 h 854"/>
                <a:gd name="T78" fmla="*/ 5947 w 798"/>
                <a:gd name="T79" fmla="*/ 2188 h 854"/>
                <a:gd name="T80" fmla="*/ 7232 w 798"/>
                <a:gd name="T81" fmla="*/ 1728 h 854"/>
                <a:gd name="T82" fmla="*/ 7465 w 798"/>
                <a:gd name="T83" fmla="*/ 1128 h 854"/>
                <a:gd name="T84" fmla="*/ 7448 w 798"/>
                <a:gd name="T85" fmla="*/ 341 h 854"/>
                <a:gd name="T86" fmla="*/ 6444 w 798"/>
                <a:gd name="T87" fmla="*/ 341 h 854"/>
                <a:gd name="T88" fmla="*/ 6429 w 798"/>
                <a:gd name="T89" fmla="*/ 1128 h 854"/>
                <a:gd name="T90" fmla="*/ 6653 w 798"/>
                <a:gd name="T91" fmla="*/ 1728 h 854"/>
                <a:gd name="T92" fmla="*/ 6179 w 798"/>
                <a:gd name="T93" fmla="*/ 2731 h 854"/>
                <a:gd name="T94" fmla="*/ 6376 w 798"/>
                <a:gd name="T95" fmla="*/ 9831 h 854"/>
                <a:gd name="T96" fmla="*/ 7710 w 798"/>
                <a:gd name="T97" fmla="*/ 9396 h 854"/>
                <a:gd name="T98" fmla="*/ 7661 w 798"/>
                <a:gd name="T99" fmla="*/ 2492 h 8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98" h="854">
                  <a:moveTo>
                    <a:pt x="296" y="186"/>
                  </a:moveTo>
                  <a:cubicBezTo>
                    <a:pt x="284" y="170"/>
                    <a:pt x="270" y="155"/>
                    <a:pt x="270" y="147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69" y="118"/>
                    <a:pt x="267" y="119"/>
                    <a:pt x="266" y="120"/>
                  </a:cubicBezTo>
                  <a:cubicBezTo>
                    <a:pt x="281" y="113"/>
                    <a:pt x="289" y="102"/>
                    <a:pt x="293" y="96"/>
                  </a:cubicBezTo>
                  <a:cubicBezTo>
                    <a:pt x="294" y="93"/>
                    <a:pt x="295" y="89"/>
                    <a:pt x="295" y="85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39"/>
                    <a:pt x="294" y="33"/>
                    <a:pt x="292" y="29"/>
                  </a:cubicBezTo>
                  <a:cubicBezTo>
                    <a:pt x="285" y="18"/>
                    <a:pt x="270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09" y="0"/>
                    <a:pt x="193" y="18"/>
                    <a:pt x="187" y="29"/>
                  </a:cubicBezTo>
                  <a:cubicBezTo>
                    <a:pt x="185" y="33"/>
                    <a:pt x="184" y="39"/>
                    <a:pt x="184" y="4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9"/>
                    <a:pt x="184" y="93"/>
                    <a:pt x="186" y="96"/>
                  </a:cubicBezTo>
                  <a:cubicBezTo>
                    <a:pt x="189" y="102"/>
                    <a:pt x="197" y="113"/>
                    <a:pt x="213" y="120"/>
                  </a:cubicBezTo>
                  <a:cubicBezTo>
                    <a:pt x="211" y="119"/>
                    <a:pt x="210" y="118"/>
                    <a:pt x="209" y="11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155"/>
                    <a:pt x="194" y="170"/>
                    <a:pt x="183" y="186"/>
                  </a:cubicBezTo>
                  <a:cubicBezTo>
                    <a:pt x="176" y="195"/>
                    <a:pt x="170" y="205"/>
                    <a:pt x="166" y="212"/>
                  </a:cubicBezTo>
                  <a:cubicBezTo>
                    <a:pt x="159" y="220"/>
                    <a:pt x="160" y="232"/>
                    <a:pt x="160" y="232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811"/>
                    <a:pt x="168" y="832"/>
                    <a:pt x="180" y="836"/>
                  </a:cubicBezTo>
                  <a:cubicBezTo>
                    <a:pt x="193" y="848"/>
                    <a:pt x="216" y="854"/>
                    <a:pt x="239" y="854"/>
                  </a:cubicBezTo>
                  <a:cubicBezTo>
                    <a:pt x="263" y="854"/>
                    <a:pt x="286" y="848"/>
                    <a:pt x="299" y="836"/>
                  </a:cubicBezTo>
                  <a:cubicBezTo>
                    <a:pt x="311" y="832"/>
                    <a:pt x="319" y="811"/>
                    <a:pt x="319" y="799"/>
                  </a:cubicBezTo>
                  <a:cubicBezTo>
                    <a:pt x="319" y="799"/>
                    <a:pt x="319" y="799"/>
                    <a:pt x="319" y="799"/>
                  </a:cubicBezTo>
                  <a:cubicBezTo>
                    <a:pt x="319" y="232"/>
                    <a:pt x="319" y="232"/>
                    <a:pt x="319" y="232"/>
                  </a:cubicBezTo>
                  <a:cubicBezTo>
                    <a:pt x="319" y="232"/>
                    <a:pt x="320" y="220"/>
                    <a:pt x="313" y="212"/>
                  </a:cubicBezTo>
                  <a:cubicBezTo>
                    <a:pt x="309" y="205"/>
                    <a:pt x="303" y="195"/>
                    <a:pt x="296" y="186"/>
                  </a:cubicBezTo>
                  <a:close/>
                  <a:moveTo>
                    <a:pt x="455" y="186"/>
                  </a:moveTo>
                  <a:cubicBezTo>
                    <a:pt x="444" y="170"/>
                    <a:pt x="429" y="155"/>
                    <a:pt x="429" y="147"/>
                  </a:cubicBezTo>
                  <a:cubicBezTo>
                    <a:pt x="429" y="118"/>
                    <a:pt x="429" y="118"/>
                    <a:pt x="429" y="118"/>
                  </a:cubicBezTo>
                  <a:cubicBezTo>
                    <a:pt x="428" y="118"/>
                    <a:pt x="427" y="119"/>
                    <a:pt x="425" y="120"/>
                  </a:cubicBezTo>
                  <a:cubicBezTo>
                    <a:pt x="441" y="113"/>
                    <a:pt x="449" y="102"/>
                    <a:pt x="452" y="96"/>
                  </a:cubicBezTo>
                  <a:cubicBezTo>
                    <a:pt x="454" y="93"/>
                    <a:pt x="454" y="89"/>
                    <a:pt x="454" y="85"/>
                  </a:cubicBezTo>
                  <a:cubicBezTo>
                    <a:pt x="454" y="41"/>
                    <a:pt x="454" y="41"/>
                    <a:pt x="454" y="41"/>
                  </a:cubicBezTo>
                  <a:cubicBezTo>
                    <a:pt x="454" y="39"/>
                    <a:pt x="453" y="33"/>
                    <a:pt x="451" y="29"/>
                  </a:cubicBezTo>
                  <a:cubicBezTo>
                    <a:pt x="445" y="18"/>
                    <a:pt x="42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68" y="0"/>
                    <a:pt x="353" y="18"/>
                    <a:pt x="347" y="29"/>
                  </a:cubicBezTo>
                  <a:cubicBezTo>
                    <a:pt x="344" y="33"/>
                    <a:pt x="343" y="39"/>
                    <a:pt x="343" y="41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43" y="89"/>
                    <a:pt x="344" y="93"/>
                    <a:pt x="345" y="96"/>
                  </a:cubicBezTo>
                  <a:cubicBezTo>
                    <a:pt x="349" y="102"/>
                    <a:pt x="357" y="113"/>
                    <a:pt x="372" y="120"/>
                  </a:cubicBezTo>
                  <a:cubicBezTo>
                    <a:pt x="371" y="119"/>
                    <a:pt x="370" y="118"/>
                    <a:pt x="368" y="118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55"/>
                    <a:pt x="354" y="170"/>
                    <a:pt x="342" y="186"/>
                  </a:cubicBezTo>
                  <a:cubicBezTo>
                    <a:pt x="335" y="195"/>
                    <a:pt x="329" y="205"/>
                    <a:pt x="325" y="212"/>
                  </a:cubicBezTo>
                  <a:cubicBezTo>
                    <a:pt x="318" y="220"/>
                    <a:pt x="319" y="232"/>
                    <a:pt x="319" y="232"/>
                  </a:cubicBezTo>
                  <a:cubicBezTo>
                    <a:pt x="319" y="799"/>
                    <a:pt x="319" y="799"/>
                    <a:pt x="319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811"/>
                    <a:pt x="327" y="832"/>
                    <a:pt x="340" y="836"/>
                  </a:cubicBezTo>
                  <a:cubicBezTo>
                    <a:pt x="352" y="848"/>
                    <a:pt x="376" y="854"/>
                    <a:pt x="399" y="854"/>
                  </a:cubicBezTo>
                  <a:cubicBezTo>
                    <a:pt x="422" y="854"/>
                    <a:pt x="445" y="848"/>
                    <a:pt x="458" y="836"/>
                  </a:cubicBezTo>
                  <a:cubicBezTo>
                    <a:pt x="470" y="832"/>
                    <a:pt x="478" y="811"/>
                    <a:pt x="478" y="799"/>
                  </a:cubicBezTo>
                  <a:cubicBezTo>
                    <a:pt x="478" y="799"/>
                    <a:pt x="478" y="799"/>
                    <a:pt x="478" y="799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78" y="232"/>
                    <a:pt x="479" y="220"/>
                    <a:pt x="472" y="212"/>
                  </a:cubicBezTo>
                  <a:cubicBezTo>
                    <a:pt x="468" y="205"/>
                    <a:pt x="462" y="195"/>
                    <a:pt x="455" y="186"/>
                  </a:cubicBezTo>
                  <a:close/>
                  <a:moveTo>
                    <a:pt x="137" y="186"/>
                  </a:moveTo>
                  <a:cubicBezTo>
                    <a:pt x="125" y="170"/>
                    <a:pt x="111" y="155"/>
                    <a:pt x="111" y="14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09" y="118"/>
                    <a:pt x="108" y="119"/>
                    <a:pt x="107" y="120"/>
                  </a:cubicBezTo>
                  <a:cubicBezTo>
                    <a:pt x="122" y="113"/>
                    <a:pt x="130" y="102"/>
                    <a:pt x="134" y="96"/>
                  </a:cubicBezTo>
                  <a:cubicBezTo>
                    <a:pt x="135" y="93"/>
                    <a:pt x="136" y="89"/>
                    <a:pt x="136" y="85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39"/>
                    <a:pt x="135" y="33"/>
                    <a:pt x="132" y="29"/>
                  </a:cubicBezTo>
                  <a:cubicBezTo>
                    <a:pt x="126" y="18"/>
                    <a:pt x="11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0" y="0"/>
                    <a:pt x="34" y="18"/>
                    <a:pt x="28" y="29"/>
                  </a:cubicBezTo>
                  <a:cubicBezTo>
                    <a:pt x="26" y="33"/>
                    <a:pt x="25" y="39"/>
                    <a:pt x="25" y="4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9"/>
                    <a:pt x="25" y="93"/>
                    <a:pt x="27" y="96"/>
                  </a:cubicBezTo>
                  <a:cubicBezTo>
                    <a:pt x="30" y="102"/>
                    <a:pt x="38" y="113"/>
                    <a:pt x="54" y="120"/>
                  </a:cubicBezTo>
                  <a:cubicBezTo>
                    <a:pt x="52" y="119"/>
                    <a:pt x="51" y="118"/>
                    <a:pt x="50" y="11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55"/>
                    <a:pt x="35" y="170"/>
                    <a:pt x="24" y="186"/>
                  </a:cubicBezTo>
                  <a:cubicBezTo>
                    <a:pt x="17" y="195"/>
                    <a:pt x="11" y="205"/>
                    <a:pt x="7" y="212"/>
                  </a:cubicBezTo>
                  <a:cubicBezTo>
                    <a:pt x="0" y="220"/>
                    <a:pt x="1" y="232"/>
                    <a:pt x="1" y="232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811"/>
                    <a:pt x="9" y="832"/>
                    <a:pt x="21" y="836"/>
                  </a:cubicBezTo>
                  <a:cubicBezTo>
                    <a:pt x="34" y="848"/>
                    <a:pt x="57" y="854"/>
                    <a:pt x="80" y="854"/>
                  </a:cubicBezTo>
                  <a:cubicBezTo>
                    <a:pt x="103" y="854"/>
                    <a:pt x="127" y="848"/>
                    <a:pt x="139" y="836"/>
                  </a:cubicBezTo>
                  <a:cubicBezTo>
                    <a:pt x="152" y="832"/>
                    <a:pt x="159" y="811"/>
                    <a:pt x="159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32"/>
                    <a:pt x="161" y="220"/>
                    <a:pt x="154" y="212"/>
                  </a:cubicBezTo>
                  <a:cubicBezTo>
                    <a:pt x="150" y="205"/>
                    <a:pt x="144" y="195"/>
                    <a:pt x="137" y="186"/>
                  </a:cubicBezTo>
                  <a:close/>
                  <a:moveTo>
                    <a:pt x="614" y="186"/>
                  </a:moveTo>
                  <a:cubicBezTo>
                    <a:pt x="603" y="170"/>
                    <a:pt x="588" y="155"/>
                    <a:pt x="588" y="147"/>
                  </a:cubicBezTo>
                  <a:cubicBezTo>
                    <a:pt x="588" y="118"/>
                    <a:pt x="588" y="118"/>
                    <a:pt x="588" y="118"/>
                  </a:cubicBezTo>
                  <a:cubicBezTo>
                    <a:pt x="587" y="118"/>
                    <a:pt x="586" y="119"/>
                    <a:pt x="585" y="120"/>
                  </a:cubicBezTo>
                  <a:cubicBezTo>
                    <a:pt x="600" y="113"/>
                    <a:pt x="608" y="102"/>
                    <a:pt x="611" y="96"/>
                  </a:cubicBezTo>
                  <a:cubicBezTo>
                    <a:pt x="613" y="93"/>
                    <a:pt x="614" y="89"/>
                    <a:pt x="614" y="85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4" y="39"/>
                    <a:pt x="612" y="33"/>
                    <a:pt x="610" y="29"/>
                  </a:cubicBezTo>
                  <a:cubicBezTo>
                    <a:pt x="604" y="18"/>
                    <a:pt x="588" y="0"/>
                    <a:pt x="55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27" y="0"/>
                    <a:pt x="512" y="18"/>
                    <a:pt x="506" y="29"/>
                  </a:cubicBezTo>
                  <a:cubicBezTo>
                    <a:pt x="503" y="33"/>
                    <a:pt x="502" y="39"/>
                    <a:pt x="502" y="41"/>
                  </a:cubicBezTo>
                  <a:cubicBezTo>
                    <a:pt x="502" y="85"/>
                    <a:pt x="502" y="85"/>
                    <a:pt x="502" y="85"/>
                  </a:cubicBezTo>
                  <a:cubicBezTo>
                    <a:pt x="502" y="89"/>
                    <a:pt x="503" y="93"/>
                    <a:pt x="504" y="96"/>
                  </a:cubicBezTo>
                  <a:cubicBezTo>
                    <a:pt x="508" y="102"/>
                    <a:pt x="516" y="113"/>
                    <a:pt x="531" y="120"/>
                  </a:cubicBezTo>
                  <a:cubicBezTo>
                    <a:pt x="530" y="119"/>
                    <a:pt x="529" y="118"/>
                    <a:pt x="528" y="118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55"/>
                    <a:pt x="513" y="170"/>
                    <a:pt x="501" y="186"/>
                  </a:cubicBezTo>
                  <a:cubicBezTo>
                    <a:pt x="494" y="195"/>
                    <a:pt x="488" y="205"/>
                    <a:pt x="484" y="212"/>
                  </a:cubicBezTo>
                  <a:cubicBezTo>
                    <a:pt x="477" y="220"/>
                    <a:pt x="479" y="232"/>
                    <a:pt x="479" y="232"/>
                  </a:cubicBezTo>
                  <a:cubicBezTo>
                    <a:pt x="479" y="799"/>
                    <a:pt x="479" y="799"/>
                    <a:pt x="479" y="799"/>
                  </a:cubicBezTo>
                  <a:cubicBezTo>
                    <a:pt x="479" y="799"/>
                    <a:pt x="479" y="799"/>
                    <a:pt x="479" y="799"/>
                  </a:cubicBezTo>
                  <a:cubicBezTo>
                    <a:pt x="479" y="811"/>
                    <a:pt x="487" y="832"/>
                    <a:pt x="499" y="836"/>
                  </a:cubicBezTo>
                  <a:cubicBezTo>
                    <a:pt x="511" y="848"/>
                    <a:pt x="535" y="854"/>
                    <a:pt x="558" y="854"/>
                  </a:cubicBezTo>
                  <a:cubicBezTo>
                    <a:pt x="581" y="854"/>
                    <a:pt x="604" y="848"/>
                    <a:pt x="617" y="836"/>
                  </a:cubicBezTo>
                  <a:cubicBezTo>
                    <a:pt x="629" y="832"/>
                    <a:pt x="637" y="811"/>
                    <a:pt x="637" y="799"/>
                  </a:cubicBezTo>
                  <a:cubicBezTo>
                    <a:pt x="637" y="799"/>
                    <a:pt x="637" y="799"/>
                    <a:pt x="637" y="799"/>
                  </a:cubicBezTo>
                  <a:cubicBezTo>
                    <a:pt x="637" y="232"/>
                    <a:pt x="637" y="232"/>
                    <a:pt x="637" y="232"/>
                  </a:cubicBezTo>
                  <a:cubicBezTo>
                    <a:pt x="637" y="232"/>
                    <a:pt x="638" y="220"/>
                    <a:pt x="632" y="212"/>
                  </a:cubicBezTo>
                  <a:cubicBezTo>
                    <a:pt x="627" y="205"/>
                    <a:pt x="621" y="195"/>
                    <a:pt x="614" y="186"/>
                  </a:cubicBezTo>
                  <a:close/>
                  <a:moveTo>
                    <a:pt x="791" y="212"/>
                  </a:moveTo>
                  <a:cubicBezTo>
                    <a:pt x="787" y="205"/>
                    <a:pt x="781" y="195"/>
                    <a:pt x="774" y="186"/>
                  </a:cubicBezTo>
                  <a:cubicBezTo>
                    <a:pt x="762" y="170"/>
                    <a:pt x="747" y="155"/>
                    <a:pt x="747" y="147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5" y="119"/>
                    <a:pt x="744" y="120"/>
                  </a:cubicBezTo>
                  <a:cubicBezTo>
                    <a:pt x="759" y="113"/>
                    <a:pt x="767" y="102"/>
                    <a:pt x="771" y="96"/>
                  </a:cubicBezTo>
                  <a:cubicBezTo>
                    <a:pt x="772" y="93"/>
                    <a:pt x="773" y="89"/>
                    <a:pt x="773" y="85"/>
                  </a:cubicBezTo>
                  <a:cubicBezTo>
                    <a:pt x="773" y="41"/>
                    <a:pt x="773" y="41"/>
                    <a:pt x="773" y="41"/>
                  </a:cubicBezTo>
                  <a:cubicBezTo>
                    <a:pt x="773" y="39"/>
                    <a:pt x="772" y="33"/>
                    <a:pt x="769" y="29"/>
                  </a:cubicBezTo>
                  <a:cubicBezTo>
                    <a:pt x="763" y="18"/>
                    <a:pt x="748" y="0"/>
                    <a:pt x="717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687" y="0"/>
                    <a:pt x="671" y="18"/>
                    <a:pt x="665" y="29"/>
                  </a:cubicBezTo>
                  <a:cubicBezTo>
                    <a:pt x="663" y="33"/>
                    <a:pt x="662" y="39"/>
                    <a:pt x="662" y="41"/>
                  </a:cubicBezTo>
                  <a:cubicBezTo>
                    <a:pt x="662" y="85"/>
                    <a:pt x="662" y="85"/>
                    <a:pt x="662" y="85"/>
                  </a:cubicBezTo>
                  <a:cubicBezTo>
                    <a:pt x="662" y="89"/>
                    <a:pt x="662" y="93"/>
                    <a:pt x="664" y="96"/>
                  </a:cubicBezTo>
                  <a:cubicBezTo>
                    <a:pt x="667" y="102"/>
                    <a:pt x="675" y="113"/>
                    <a:pt x="690" y="120"/>
                  </a:cubicBezTo>
                  <a:cubicBezTo>
                    <a:pt x="689" y="119"/>
                    <a:pt x="688" y="118"/>
                    <a:pt x="687" y="118"/>
                  </a:cubicBezTo>
                  <a:cubicBezTo>
                    <a:pt x="687" y="147"/>
                    <a:pt x="687" y="147"/>
                    <a:pt x="687" y="147"/>
                  </a:cubicBezTo>
                  <a:cubicBezTo>
                    <a:pt x="687" y="155"/>
                    <a:pt x="672" y="170"/>
                    <a:pt x="661" y="186"/>
                  </a:cubicBezTo>
                  <a:cubicBezTo>
                    <a:pt x="654" y="195"/>
                    <a:pt x="648" y="205"/>
                    <a:pt x="643" y="212"/>
                  </a:cubicBezTo>
                  <a:cubicBezTo>
                    <a:pt x="637" y="220"/>
                    <a:pt x="638" y="232"/>
                    <a:pt x="638" y="232"/>
                  </a:cubicBezTo>
                  <a:cubicBezTo>
                    <a:pt x="638" y="799"/>
                    <a:pt x="638" y="799"/>
                    <a:pt x="638" y="799"/>
                  </a:cubicBezTo>
                  <a:cubicBezTo>
                    <a:pt x="638" y="799"/>
                    <a:pt x="638" y="799"/>
                    <a:pt x="638" y="799"/>
                  </a:cubicBezTo>
                  <a:cubicBezTo>
                    <a:pt x="638" y="811"/>
                    <a:pt x="646" y="832"/>
                    <a:pt x="658" y="836"/>
                  </a:cubicBezTo>
                  <a:cubicBezTo>
                    <a:pt x="671" y="848"/>
                    <a:pt x="694" y="854"/>
                    <a:pt x="717" y="854"/>
                  </a:cubicBezTo>
                  <a:cubicBezTo>
                    <a:pt x="740" y="854"/>
                    <a:pt x="764" y="848"/>
                    <a:pt x="776" y="836"/>
                  </a:cubicBezTo>
                  <a:cubicBezTo>
                    <a:pt x="789" y="832"/>
                    <a:pt x="796" y="811"/>
                    <a:pt x="796" y="799"/>
                  </a:cubicBezTo>
                  <a:cubicBezTo>
                    <a:pt x="796" y="799"/>
                    <a:pt x="796" y="799"/>
                    <a:pt x="796" y="799"/>
                  </a:cubicBezTo>
                  <a:cubicBezTo>
                    <a:pt x="796" y="232"/>
                    <a:pt x="796" y="232"/>
                    <a:pt x="796" y="232"/>
                  </a:cubicBezTo>
                  <a:cubicBezTo>
                    <a:pt x="796" y="232"/>
                    <a:pt x="798" y="220"/>
                    <a:pt x="791" y="21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26EB83-2B35-47B4-8448-E97707F38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Inhaler and atomizer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0B10ABD7-3F65-47A6-9406-5B711C401FE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828800"/>
            <a:ext cx="1319213" cy="3670300"/>
            <a:chOff x="3436" y="1152"/>
            <a:chExt cx="831" cy="2312"/>
          </a:xfrm>
        </p:grpSpPr>
        <p:sp>
          <p:nvSpPr>
            <p:cNvPr id="17459" name="Freeform 4">
              <a:extLst>
                <a:ext uri="{FF2B5EF4-FFF2-40B4-BE49-F238E27FC236}">
                  <a16:creationId xmlns:a16="http://schemas.microsoft.com/office/drawing/2014/main" id="{884BB5FA-AE16-4CD1-82A9-7A45EB5E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152"/>
              <a:ext cx="803" cy="2312"/>
            </a:xfrm>
            <a:custGeom>
              <a:avLst/>
              <a:gdLst>
                <a:gd name="T0" fmla="*/ 5026 w 321"/>
                <a:gd name="T1" fmla="*/ 7360 h 867"/>
                <a:gd name="T2" fmla="*/ 5006 w 321"/>
                <a:gd name="T3" fmla="*/ 6976 h 867"/>
                <a:gd name="T4" fmla="*/ 4993 w 321"/>
                <a:gd name="T5" fmla="*/ 6920 h 867"/>
                <a:gd name="T6" fmla="*/ 4993 w 321"/>
                <a:gd name="T7" fmla="*/ 6883 h 867"/>
                <a:gd name="T8" fmla="*/ 4305 w 321"/>
                <a:gd name="T9" fmla="*/ 5781 h 867"/>
                <a:gd name="T10" fmla="*/ 3867 w 321"/>
                <a:gd name="T11" fmla="*/ 5709 h 867"/>
                <a:gd name="T12" fmla="*/ 3867 w 321"/>
                <a:gd name="T13" fmla="*/ 5709 h 867"/>
                <a:gd name="T14" fmla="*/ 4025 w 321"/>
                <a:gd name="T15" fmla="*/ 5405 h 867"/>
                <a:gd name="T16" fmla="*/ 4025 w 321"/>
                <a:gd name="T17" fmla="*/ 5099 h 867"/>
                <a:gd name="T18" fmla="*/ 3942 w 321"/>
                <a:gd name="T19" fmla="*/ 4893 h 867"/>
                <a:gd name="T20" fmla="*/ 3942 w 321"/>
                <a:gd name="T21" fmla="*/ 3755 h 867"/>
                <a:gd name="T22" fmla="*/ 3522 w 321"/>
                <a:gd name="T23" fmla="*/ 3357 h 867"/>
                <a:gd name="T24" fmla="*/ 3460 w 321"/>
                <a:gd name="T25" fmla="*/ 2104 h 867"/>
                <a:gd name="T26" fmla="*/ 2897 w 321"/>
                <a:gd name="T27" fmla="*/ 149 h 867"/>
                <a:gd name="T28" fmla="*/ 2879 w 321"/>
                <a:gd name="T29" fmla="*/ 149 h 867"/>
                <a:gd name="T30" fmla="*/ 2522 w 321"/>
                <a:gd name="T31" fmla="*/ 0 h 867"/>
                <a:gd name="T32" fmla="*/ 2146 w 321"/>
                <a:gd name="T33" fmla="*/ 149 h 867"/>
                <a:gd name="T34" fmla="*/ 2146 w 321"/>
                <a:gd name="T35" fmla="*/ 149 h 867"/>
                <a:gd name="T36" fmla="*/ 1583 w 321"/>
                <a:gd name="T37" fmla="*/ 2104 h 867"/>
                <a:gd name="T38" fmla="*/ 1521 w 321"/>
                <a:gd name="T39" fmla="*/ 3357 h 867"/>
                <a:gd name="T40" fmla="*/ 1083 w 321"/>
                <a:gd name="T41" fmla="*/ 3755 h 867"/>
                <a:gd name="T42" fmla="*/ 1083 w 321"/>
                <a:gd name="T43" fmla="*/ 4893 h 867"/>
                <a:gd name="T44" fmla="*/ 1021 w 321"/>
                <a:gd name="T45" fmla="*/ 5099 h 867"/>
                <a:gd name="T46" fmla="*/ 1021 w 321"/>
                <a:gd name="T47" fmla="*/ 5405 h 867"/>
                <a:gd name="T48" fmla="*/ 1176 w 321"/>
                <a:gd name="T49" fmla="*/ 5725 h 867"/>
                <a:gd name="T50" fmla="*/ 783 w 321"/>
                <a:gd name="T51" fmla="*/ 5781 h 867"/>
                <a:gd name="T52" fmla="*/ 50 w 321"/>
                <a:gd name="T53" fmla="*/ 6827 h 867"/>
                <a:gd name="T54" fmla="*/ 33 w 321"/>
                <a:gd name="T55" fmla="*/ 6883 h 867"/>
                <a:gd name="T56" fmla="*/ 33 w 321"/>
                <a:gd name="T57" fmla="*/ 6904 h 867"/>
                <a:gd name="T58" fmla="*/ 50 w 321"/>
                <a:gd name="T59" fmla="*/ 6792 h 867"/>
                <a:gd name="T60" fmla="*/ 63 w 321"/>
                <a:gd name="T61" fmla="*/ 6771 h 867"/>
                <a:gd name="T62" fmla="*/ 0 w 321"/>
                <a:gd name="T63" fmla="*/ 7360 h 867"/>
                <a:gd name="T64" fmla="*/ 0 w 321"/>
                <a:gd name="T65" fmla="*/ 14848 h 867"/>
                <a:gd name="T66" fmla="*/ 2522 w 321"/>
                <a:gd name="T67" fmla="*/ 16440 h 867"/>
                <a:gd name="T68" fmla="*/ 2522 w 321"/>
                <a:gd name="T69" fmla="*/ 16440 h 867"/>
                <a:gd name="T70" fmla="*/ 5026 w 321"/>
                <a:gd name="T71" fmla="*/ 14848 h 867"/>
                <a:gd name="T72" fmla="*/ 5026 w 321"/>
                <a:gd name="T73" fmla="*/ 7360 h 8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1" h="867">
                  <a:moveTo>
                    <a:pt x="321" y="388"/>
                  </a:moveTo>
                  <a:cubicBezTo>
                    <a:pt x="321" y="380"/>
                    <a:pt x="321" y="374"/>
                    <a:pt x="320" y="368"/>
                  </a:cubicBezTo>
                  <a:cubicBezTo>
                    <a:pt x="315" y="339"/>
                    <a:pt x="314" y="336"/>
                    <a:pt x="319" y="365"/>
                  </a:cubicBezTo>
                  <a:cubicBezTo>
                    <a:pt x="319" y="364"/>
                    <a:pt x="319" y="364"/>
                    <a:pt x="319" y="363"/>
                  </a:cubicBezTo>
                  <a:cubicBezTo>
                    <a:pt x="315" y="336"/>
                    <a:pt x="314" y="309"/>
                    <a:pt x="275" y="305"/>
                  </a:cubicBezTo>
                  <a:cubicBezTo>
                    <a:pt x="266" y="304"/>
                    <a:pt x="257" y="303"/>
                    <a:pt x="247" y="301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53" y="297"/>
                    <a:pt x="257" y="291"/>
                    <a:pt x="257" y="285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7" y="265"/>
                    <a:pt x="255" y="261"/>
                    <a:pt x="252" y="258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52" y="188"/>
                    <a:pt x="241" y="181"/>
                    <a:pt x="225" y="177"/>
                  </a:cubicBezTo>
                  <a:cubicBezTo>
                    <a:pt x="224" y="166"/>
                    <a:pt x="223" y="145"/>
                    <a:pt x="221" y="111"/>
                  </a:cubicBezTo>
                  <a:cubicBezTo>
                    <a:pt x="217" y="52"/>
                    <a:pt x="190" y="15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3"/>
                    <a:pt x="173" y="0"/>
                    <a:pt x="161" y="0"/>
                  </a:cubicBezTo>
                  <a:cubicBezTo>
                    <a:pt x="148" y="0"/>
                    <a:pt x="138" y="3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1" y="15"/>
                    <a:pt x="105" y="52"/>
                    <a:pt x="101" y="111"/>
                  </a:cubicBezTo>
                  <a:cubicBezTo>
                    <a:pt x="98" y="145"/>
                    <a:pt x="97" y="166"/>
                    <a:pt x="97" y="177"/>
                  </a:cubicBezTo>
                  <a:cubicBezTo>
                    <a:pt x="80" y="181"/>
                    <a:pt x="69" y="188"/>
                    <a:pt x="69" y="198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66" y="261"/>
                    <a:pt x="65" y="265"/>
                    <a:pt x="65" y="269"/>
                  </a:cubicBezTo>
                  <a:cubicBezTo>
                    <a:pt x="65" y="285"/>
                    <a:pt x="65" y="285"/>
                    <a:pt x="65" y="285"/>
                  </a:cubicBezTo>
                  <a:cubicBezTo>
                    <a:pt x="65" y="292"/>
                    <a:pt x="68" y="297"/>
                    <a:pt x="75" y="302"/>
                  </a:cubicBezTo>
                  <a:cubicBezTo>
                    <a:pt x="66" y="303"/>
                    <a:pt x="58" y="304"/>
                    <a:pt x="50" y="305"/>
                  </a:cubicBezTo>
                  <a:cubicBezTo>
                    <a:pt x="12" y="309"/>
                    <a:pt x="7" y="334"/>
                    <a:pt x="3" y="360"/>
                  </a:cubicBezTo>
                  <a:cubicBezTo>
                    <a:pt x="2" y="361"/>
                    <a:pt x="2" y="362"/>
                    <a:pt x="2" y="363"/>
                  </a:cubicBezTo>
                  <a:cubicBezTo>
                    <a:pt x="2" y="364"/>
                    <a:pt x="2" y="364"/>
                    <a:pt x="2" y="364"/>
                  </a:cubicBezTo>
                  <a:cubicBezTo>
                    <a:pt x="2" y="362"/>
                    <a:pt x="3" y="360"/>
                    <a:pt x="3" y="358"/>
                  </a:cubicBezTo>
                  <a:cubicBezTo>
                    <a:pt x="10" y="335"/>
                    <a:pt x="10" y="337"/>
                    <a:pt x="4" y="357"/>
                  </a:cubicBezTo>
                  <a:cubicBezTo>
                    <a:pt x="1" y="365"/>
                    <a:pt x="0" y="375"/>
                    <a:pt x="0" y="388"/>
                  </a:cubicBezTo>
                  <a:cubicBezTo>
                    <a:pt x="0" y="434"/>
                    <a:pt x="0" y="783"/>
                    <a:pt x="0" y="783"/>
                  </a:cubicBezTo>
                  <a:cubicBezTo>
                    <a:pt x="0" y="851"/>
                    <a:pt x="81" y="867"/>
                    <a:pt x="161" y="867"/>
                  </a:cubicBezTo>
                  <a:cubicBezTo>
                    <a:pt x="161" y="867"/>
                    <a:pt x="161" y="867"/>
                    <a:pt x="161" y="867"/>
                  </a:cubicBezTo>
                  <a:cubicBezTo>
                    <a:pt x="241" y="867"/>
                    <a:pt x="321" y="851"/>
                    <a:pt x="321" y="783"/>
                  </a:cubicBezTo>
                  <a:cubicBezTo>
                    <a:pt x="321" y="783"/>
                    <a:pt x="321" y="434"/>
                    <a:pt x="321" y="38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Oval 5">
              <a:extLst>
                <a:ext uri="{FF2B5EF4-FFF2-40B4-BE49-F238E27FC236}">
                  <a16:creationId xmlns:a16="http://schemas.microsoft.com/office/drawing/2014/main" id="{C86E81C2-9544-4D85-9C8E-AE8A5964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152"/>
              <a:ext cx="120" cy="43"/>
            </a:xfrm>
            <a:prstGeom prst="ellipse">
              <a:avLst/>
            </a:pr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461" name="Freeform 6">
              <a:extLst>
                <a:ext uri="{FF2B5EF4-FFF2-40B4-BE49-F238E27FC236}">
                  <a16:creationId xmlns:a16="http://schemas.microsoft.com/office/drawing/2014/main" id="{5589E3CE-C2BC-47C7-9D26-96440B30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40"/>
              <a:ext cx="323" cy="21"/>
            </a:xfrm>
            <a:custGeom>
              <a:avLst/>
              <a:gdLst>
                <a:gd name="T0" fmla="*/ 2026 w 129"/>
                <a:gd name="T1" fmla="*/ 0 h 8"/>
                <a:gd name="T2" fmla="*/ 1004 w 129"/>
                <a:gd name="T3" fmla="*/ 144 h 8"/>
                <a:gd name="T4" fmla="*/ 0 w 129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8">
                  <a:moveTo>
                    <a:pt x="129" y="0"/>
                  </a:moveTo>
                  <a:cubicBezTo>
                    <a:pt x="114" y="5"/>
                    <a:pt x="90" y="8"/>
                    <a:pt x="64" y="8"/>
                  </a:cubicBezTo>
                  <a:cubicBezTo>
                    <a:pt x="38" y="8"/>
                    <a:pt x="14" y="5"/>
                    <a:pt x="0" y="1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7">
              <a:extLst>
                <a:ext uri="{FF2B5EF4-FFF2-40B4-BE49-F238E27FC236}">
                  <a16:creationId xmlns:a16="http://schemas.microsoft.com/office/drawing/2014/main" id="{DAAD6267-E0BF-476B-99AC-14E2D344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973"/>
              <a:ext cx="372" cy="64"/>
            </a:xfrm>
            <a:custGeom>
              <a:avLst/>
              <a:gdLst>
                <a:gd name="T0" fmla="*/ 1166 w 149"/>
                <a:gd name="T1" fmla="*/ 192 h 24"/>
                <a:gd name="T2" fmla="*/ 0 w 149"/>
                <a:gd name="T3" fmla="*/ 0 h 24"/>
                <a:gd name="T4" fmla="*/ 0 w 149"/>
                <a:gd name="T5" fmla="*/ 0 h 24"/>
                <a:gd name="T6" fmla="*/ 1166 w 149"/>
                <a:gd name="T7" fmla="*/ 456 h 24"/>
                <a:gd name="T8" fmla="*/ 2319 w 149"/>
                <a:gd name="T9" fmla="*/ 0 h 24"/>
                <a:gd name="T10" fmla="*/ 2319 w 149"/>
                <a:gd name="T11" fmla="*/ 0 h 24"/>
                <a:gd name="T12" fmla="*/ 1166 w 149"/>
                <a:gd name="T13" fmla="*/ 19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4">
                  <a:moveTo>
                    <a:pt x="75" y="10"/>
                  </a:moveTo>
                  <a:cubicBezTo>
                    <a:pt x="47" y="10"/>
                    <a:pt x="19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38" y="24"/>
                    <a:pt x="75" y="24"/>
                  </a:cubicBezTo>
                  <a:cubicBezTo>
                    <a:pt x="112" y="24"/>
                    <a:pt x="149" y="17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30" y="7"/>
                    <a:pt x="102" y="10"/>
                    <a:pt x="75" y="1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8">
              <a:extLst>
                <a:ext uri="{FF2B5EF4-FFF2-40B4-BE49-F238E27FC236}">
                  <a16:creationId xmlns:a16="http://schemas.microsoft.com/office/drawing/2014/main" id="{C68B1D61-ED12-458B-B49A-B3A47F0E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035"/>
              <a:ext cx="803" cy="1429"/>
            </a:xfrm>
            <a:custGeom>
              <a:avLst/>
              <a:gdLst>
                <a:gd name="T0" fmla="*/ 2492 w 321"/>
                <a:gd name="T1" fmla="*/ 363 h 536"/>
                <a:gd name="T2" fmla="*/ 750 w 321"/>
                <a:gd name="T3" fmla="*/ 0 h 536"/>
                <a:gd name="T4" fmla="*/ 0 w 321"/>
                <a:gd name="T5" fmla="*/ 1080 h 536"/>
                <a:gd name="T6" fmla="*/ 0 w 321"/>
                <a:gd name="T7" fmla="*/ 8566 h 536"/>
                <a:gd name="T8" fmla="*/ 2522 w 321"/>
                <a:gd name="T9" fmla="*/ 10158 h 536"/>
                <a:gd name="T10" fmla="*/ 2522 w 321"/>
                <a:gd name="T11" fmla="*/ 10158 h 536"/>
                <a:gd name="T12" fmla="*/ 5026 w 321"/>
                <a:gd name="T13" fmla="*/ 8566 h 536"/>
                <a:gd name="T14" fmla="*/ 5026 w 321"/>
                <a:gd name="T15" fmla="*/ 1080 h 536"/>
                <a:gd name="T16" fmla="*/ 4275 w 321"/>
                <a:gd name="T17" fmla="*/ 0 h 536"/>
                <a:gd name="T18" fmla="*/ 2534 w 321"/>
                <a:gd name="T19" fmla="*/ 363 h 536"/>
                <a:gd name="T20" fmla="*/ 2492 w 321"/>
                <a:gd name="T21" fmla="*/ 363 h 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1" h="536">
                  <a:moveTo>
                    <a:pt x="159" y="19"/>
                  </a:moveTo>
                  <a:cubicBezTo>
                    <a:pt x="113" y="19"/>
                    <a:pt x="76" y="0"/>
                    <a:pt x="48" y="0"/>
                  </a:cubicBezTo>
                  <a:cubicBezTo>
                    <a:pt x="16" y="0"/>
                    <a:pt x="0" y="11"/>
                    <a:pt x="0" y="57"/>
                  </a:cubicBezTo>
                  <a:cubicBezTo>
                    <a:pt x="0" y="103"/>
                    <a:pt x="0" y="452"/>
                    <a:pt x="0" y="452"/>
                  </a:cubicBezTo>
                  <a:cubicBezTo>
                    <a:pt x="0" y="520"/>
                    <a:pt x="81" y="536"/>
                    <a:pt x="161" y="536"/>
                  </a:cubicBezTo>
                  <a:cubicBezTo>
                    <a:pt x="161" y="536"/>
                    <a:pt x="161" y="536"/>
                    <a:pt x="161" y="536"/>
                  </a:cubicBezTo>
                  <a:cubicBezTo>
                    <a:pt x="241" y="536"/>
                    <a:pt x="321" y="520"/>
                    <a:pt x="321" y="452"/>
                  </a:cubicBezTo>
                  <a:cubicBezTo>
                    <a:pt x="321" y="452"/>
                    <a:pt x="321" y="103"/>
                    <a:pt x="321" y="57"/>
                  </a:cubicBezTo>
                  <a:cubicBezTo>
                    <a:pt x="321" y="11"/>
                    <a:pt x="305" y="0"/>
                    <a:pt x="273" y="0"/>
                  </a:cubicBezTo>
                  <a:cubicBezTo>
                    <a:pt x="245" y="0"/>
                    <a:pt x="208" y="19"/>
                    <a:pt x="162" y="19"/>
                  </a:cubicBezTo>
                  <a:lnTo>
                    <a:pt x="159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9">
              <a:extLst>
                <a:ext uri="{FF2B5EF4-FFF2-40B4-BE49-F238E27FC236}">
                  <a16:creationId xmlns:a16="http://schemas.microsoft.com/office/drawing/2014/main" id="{62AB9968-D729-4F25-ACE3-B4B8AD2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827"/>
              <a:ext cx="456" cy="634"/>
            </a:xfrm>
            <a:custGeom>
              <a:avLst/>
              <a:gdLst>
                <a:gd name="T0" fmla="*/ 2673 w 182"/>
                <a:gd name="T1" fmla="*/ 264 h 238"/>
                <a:gd name="T2" fmla="*/ 930 w 182"/>
                <a:gd name="T3" fmla="*/ 874 h 238"/>
                <a:gd name="T4" fmla="*/ 2027 w 182"/>
                <a:gd name="T5" fmla="*/ 2555 h 238"/>
                <a:gd name="T6" fmla="*/ 1035 w 182"/>
                <a:gd name="T7" fmla="*/ 4180 h 238"/>
                <a:gd name="T8" fmla="*/ 0 w 182"/>
                <a:gd name="T9" fmla="*/ 4329 h 238"/>
                <a:gd name="T10" fmla="*/ 2110 w 182"/>
                <a:gd name="T11" fmla="*/ 4065 h 238"/>
                <a:gd name="T12" fmla="*/ 2864 w 182"/>
                <a:gd name="T13" fmla="*/ 2896 h 238"/>
                <a:gd name="T14" fmla="*/ 2864 w 182"/>
                <a:gd name="T15" fmla="*/ 0 h 238"/>
                <a:gd name="T16" fmla="*/ 2673 w 182"/>
                <a:gd name="T17" fmla="*/ 264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238">
                  <a:moveTo>
                    <a:pt x="170" y="14"/>
                  </a:moveTo>
                  <a:cubicBezTo>
                    <a:pt x="139" y="47"/>
                    <a:pt x="69" y="48"/>
                    <a:pt x="59" y="46"/>
                  </a:cubicBezTo>
                  <a:cubicBezTo>
                    <a:pt x="72" y="47"/>
                    <a:pt x="135" y="68"/>
                    <a:pt x="129" y="135"/>
                  </a:cubicBezTo>
                  <a:cubicBezTo>
                    <a:pt x="124" y="202"/>
                    <a:pt x="84" y="214"/>
                    <a:pt x="66" y="221"/>
                  </a:cubicBezTo>
                  <a:cubicBezTo>
                    <a:pt x="43" y="227"/>
                    <a:pt x="20" y="229"/>
                    <a:pt x="0" y="229"/>
                  </a:cubicBezTo>
                  <a:cubicBezTo>
                    <a:pt x="43" y="238"/>
                    <a:pt x="99" y="229"/>
                    <a:pt x="134" y="215"/>
                  </a:cubicBezTo>
                  <a:cubicBezTo>
                    <a:pt x="169" y="201"/>
                    <a:pt x="182" y="174"/>
                    <a:pt x="182" y="15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9" y="4"/>
                    <a:pt x="176" y="7"/>
                    <a:pt x="170" y="14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10">
              <a:extLst>
                <a:ext uri="{FF2B5EF4-FFF2-40B4-BE49-F238E27FC236}">
                  <a16:creationId xmlns:a16="http://schemas.microsoft.com/office/drawing/2014/main" id="{6542ABF2-E2D1-48AC-A5C9-2271A4A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2917"/>
              <a:ext cx="178" cy="499"/>
            </a:xfrm>
            <a:custGeom>
              <a:avLst/>
              <a:gdLst>
                <a:gd name="T0" fmla="*/ 459 w 71"/>
                <a:gd name="T1" fmla="*/ 3405 h 187"/>
                <a:gd name="T2" fmla="*/ 364 w 71"/>
                <a:gd name="T3" fmla="*/ 3440 h 187"/>
                <a:gd name="T4" fmla="*/ 459 w 71"/>
                <a:gd name="T5" fmla="*/ 3405 h 187"/>
                <a:gd name="T6" fmla="*/ 1118 w 71"/>
                <a:gd name="T7" fmla="*/ 2266 h 187"/>
                <a:gd name="T8" fmla="*/ 1118 w 71"/>
                <a:gd name="T9" fmla="*/ 0 h 187"/>
                <a:gd name="T10" fmla="*/ 847 w 71"/>
                <a:gd name="T11" fmla="*/ 2676 h 187"/>
                <a:gd name="T12" fmla="*/ 0 w 71"/>
                <a:gd name="T13" fmla="*/ 3554 h 187"/>
                <a:gd name="T14" fmla="*/ 534 w 71"/>
                <a:gd name="T15" fmla="*/ 3304 h 187"/>
                <a:gd name="T16" fmla="*/ 1118 w 71"/>
                <a:gd name="T17" fmla="*/ 2335 h 187"/>
                <a:gd name="T18" fmla="*/ 1118 w 71"/>
                <a:gd name="T19" fmla="*/ 2335 h 187"/>
                <a:gd name="T20" fmla="*/ 1118 w 71"/>
                <a:gd name="T21" fmla="*/ 2300 h 187"/>
                <a:gd name="T22" fmla="*/ 1118 w 71"/>
                <a:gd name="T23" fmla="*/ 2266 h 187"/>
                <a:gd name="T24" fmla="*/ 1118 w 71"/>
                <a:gd name="T25" fmla="*/ 2266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87">
                  <a:moveTo>
                    <a:pt x="29" y="179"/>
                  </a:moveTo>
                  <a:cubicBezTo>
                    <a:pt x="27" y="180"/>
                    <a:pt x="25" y="181"/>
                    <a:pt x="23" y="181"/>
                  </a:cubicBezTo>
                  <a:cubicBezTo>
                    <a:pt x="25" y="181"/>
                    <a:pt x="27" y="180"/>
                    <a:pt x="29" y="179"/>
                  </a:cubicBezTo>
                  <a:close/>
                  <a:moveTo>
                    <a:pt x="71" y="119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15"/>
                    <a:pt x="67" y="116"/>
                    <a:pt x="54" y="141"/>
                  </a:cubicBezTo>
                  <a:cubicBezTo>
                    <a:pt x="46" y="154"/>
                    <a:pt x="33" y="168"/>
                    <a:pt x="0" y="187"/>
                  </a:cubicBezTo>
                  <a:cubicBezTo>
                    <a:pt x="10" y="185"/>
                    <a:pt x="25" y="179"/>
                    <a:pt x="34" y="174"/>
                  </a:cubicBezTo>
                  <a:cubicBezTo>
                    <a:pt x="67" y="155"/>
                    <a:pt x="70" y="138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0"/>
                    <a:pt x="71" y="120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1">
              <a:extLst>
                <a:ext uri="{FF2B5EF4-FFF2-40B4-BE49-F238E27FC236}">
                  <a16:creationId xmlns:a16="http://schemas.microsoft.com/office/drawing/2014/main" id="{6585F15C-9832-4C16-934B-345026EE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392"/>
              <a:ext cx="803" cy="592"/>
            </a:xfrm>
            <a:custGeom>
              <a:avLst/>
              <a:gdLst>
                <a:gd name="T0" fmla="*/ 2522 w 321"/>
                <a:gd name="T1" fmla="*/ 3869 h 222"/>
                <a:gd name="T2" fmla="*/ 0 w 321"/>
                <a:gd name="T3" fmla="*/ 2504 h 222"/>
                <a:gd name="T4" fmla="*/ 0 w 321"/>
                <a:gd name="T5" fmla="*/ 4211 h 222"/>
                <a:gd name="T6" fmla="*/ 0 w 321"/>
                <a:gd name="T7" fmla="*/ 0 h 222"/>
                <a:gd name="T8" fmla="*/ 0 w 321"/>
                <a:gd name="T9" fmla="*/ 0 h 222"/>
                <a:gd name="T10" fmla="*/ 2522 w 321"/>
                <a:gd name="T11" fmla="*/ 1024 h 222"/>
                <a:gd name="T12" fmla="*/ 2522 w 321"/>
                <a:gd name="T13" fmla="*/ 1024 h 222"/>
                <a:gd name="T14" fmla="*/ 5026 w 321"/>
                <a:gd name="T15" fmla="*/ 0 h 222"/>
                <a:gd name="T16" fmla="*/ 5026 w 321"/>
                <a:gd name="T17" fmla="*/ 0 h 222"/>
                <a:gd name="T18" fmla="*/ 5026 w 321"/>
                <a:gd name="T19" fmla="*/ 4211 h 222"/>
                <a:gd name="T20" fmla="*/ 5026 w 321"/>
                <a:gd name="T21" fmla="*/ 2504 h 222"/>
                <a:gd name="T22" fmla="*/ 2522 w 321"/>
                <a:gd name="T23" fmla="*/ 3869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" h="222">
                  <a:moveTo>
                    <a:pt x="161" y="204"/>
                  </a:moveTo>
                  <a:cubicBezTo>
                    <a:pt x="81" y="204"/>
                    <a:pt x="0" y="192"/>
                    <a:pt x="0" y="13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81" y="54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240" y="54"/>
                    <a:pt x="321" y="48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222"/>
                    <a:pt x="321" y="222"/>
                    <a:pt x="321" y="22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92"/>
                    <a:pt x="240" y="204"/>
                    <a:pt x="161" y="204"/>
                  </a:cubicBezTo>
                  <a:close/>
                </a:path>
              </a:pathLst>
            </a:custGeom>
            <a:solidFill>
              <a:srgbClr val="DE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2">
              <a:extLst>
                <a:ext uri="{FF2B5EF4-FFF2-40B4-BE49-F238E27FC236}">
                  <a16:creationId xmlns:a16="http://schemas.microsoft.com/office/drawing/2014/main" id="{81306A11-6F95-492B-A33B-A4ABB821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669"/>
              <a:ext cx="803" cy="296"/>
            </a:xfrm>
            <a:custGeom>
              <a:avLst/>
              <a:gdLst>
                <a:gd name="T0" fmla="*/ 2522 w 321"/>
                <a:gd name="T1" fmla="*/ 1387 h 111"/>
                <a:gd name="T2" fmla="*/ 2522 w 321"/>
                <a:gd name="T3" fmla="*/ 1387 h 111"/>
                <a:gd name="T4" fmla="*/ 0 w 321"/>
                <a:gd name="T5" fmla="*/ 0 h 111"/>
                <a:gd name="T6" fmla="*/ 0 w 321"/>
                <a:gd name="T7" fmla="*/ 1707 h 111"/>
                <a:gd name="T8" fmla="*/ 0 w 321"/>
                <a:gd name="T9" fmla="*/ 2104 h 111"/>
                <a:gd name="T10" fmla="*/ 0 w 321"/>
                <a:gd name="T11" fmla="*/ 376 h 111"/>
                <a:gd name="T12" fmla="*/ 2522 w 321"/>
                <a:gd name="T13" fmla="*/ 1763 h 111"/>
                <a:gd name="T14" fmla="*/ 2522 w 321"/>
                <a:gd name="T15" fmla="*/ 1763 h 111"/>
                <a:gd name="T16" fmla="*/ 5026 w 321"/>
                <a:gd name="T17" fmla="*/ 376 h 111"/>
                <a:gd name="T18" fmla="*/ 5026 w 321"/>
                <a:gd name="T19" fmla="*/ 2104 h 111"/>
                <a:gd name="T20" fmla="*/ 5026 w 321"/>
                <a:gd name="T21" fmla="*/ 1707 h 111"/>
                <a:gd name="T22" fmla="*/ 5026 w 321"/>
                <a:gd name="T23" fmla="*/ 0 h 111"/>
                <a:gd name="T24" fmla="*/ 2522 w 321"/>
                <a:gd name="T25" fmla="*/ 138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1" h="111">
                  <a:moveTo>
                    <a:pt x="161" y="73"/>
                  </a:moveTo>
                  <a:cubicBezTo>
                    <a:pt x="161" y="73"/>
                    <a:pt x="161" y="73"/>
                    <a:pt x="161" y="73"/>
                  </a:cubicBezTo>
                  <a:cubicBezTo>
                    <a:pt x="81" y="73"/>
                    <a:pt x="0" y="61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81"/>
                    <a:pt x="8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240" y="93"/>
                    <a:pt x="321" y="81"/>
                    <a:pt x="321" y="20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61"/>
                    <a:pt x="240" y="73"/>
                    <a:pt x="161" y="73"/>
                  </a:cubicBezTo>
                  <a:close/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3">
              <a:extLst>
                <a:ext uri="{FF2B5EF4-FFF2-40B4-BE49-F238E27FC236}">
                  <a16:creationId xmlns:a16="http://schemas.microsoft.com/office/drawing/2014/main" id="{07AB2C8C-CDE2-4524-92EC-35FDBFAC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173"/>
              <a:ext cx="372" cy="555"/>
            </a:xfrm>
            <a:custGeom>
              <a:avLst/>
              <a:gdLst>
                <a:gd name="T0" fmla="*/ 2162 w 149"/>
                <a:gd name="T1" fmla="*/ 3346 h 208"/>
                <a:gd name="T2" fmla="*/ 2100 w 149"/>
                <a:gd name="T3" fmla="*/ 1959 h 208"/>
                <a:gd name="T4" fmla="*/ 1540 w 149"/>
                <a:gd name="T5" fmla="*/ 0 h 208"/>
                <a:gd name="T6" fmla="*/ 1528 w 149"/>
                <a:gd name="T7" fmla="*/ 0 h 208"/>
                <a:gd name="T8" fmla="*/ 1540 w 149"/>
                <a:gd name="T9" fmla="*/ 0 h 208"/>
                <a:gd name="T10" fmla="*/ 1166 w 149"/>
                <a:gd name="T11" fmla="*/ 149 h 208"/>
                <a:gd name="T12" fmla="*/ 791 w 149"/>
                <a:gd name="T13" fmla="*/ 0 h 208"/>
                <a:gd name="T14" fmla="*/ 791 w 149"/>
                <a:gd name="T15" fmla="*/ 0 h 208"/>
                <a:gd name="T16" fmla="*/ 791 w 149"/>
                <a:gd name="T17" fmla="*/ 0 h 208"/>
                <a:gd name="T18" fmla="*/ 230 w 149"/>
                <a:gd name="T19" fmla="*/ 1959 h 208"/>
                <a:gd name="T20" fmla="*/ 167 w 149"/>
                <a:gd name="T21" fmla="*/ 3346 h 208"/>
                <a:gd name="T22" fmla="*/ 0 w 149"/>
                <a:gd name="T23" fmla="*/ 3610 h 208"/>
                <a:gd name="T24" fmla="*/ 1166 w 149"/>
                <a:gd name="T25" fmla="*/ 3952 h 208"/>
                <a:gd name="T26" fmla="*/ 2319 w 149"/>
                <a:gd name="T27" fmla="*/ 3610 h 208"/>
                <a:gd name="T28" fmla="*/ 2162 w 149"/>
                <a:gd name="T29" fmla="*/ 3346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9" h="208">
                  <a:moveTo>
                    <a:pt x="139" y="176"/>
                  </a:moveTo>
                  <a:cubicBezTo>
                    <a:pt x="139" y="176"/>
                    <a:pt x="138" y="153"/>
                    <a:pt x="135" y="103"/>
                  </a:cubicBezTo>
                  <a:cubicBezTo>
                    <a:pt x="131" y="44"/>
                    <a:pt x="104" y="7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9" y="0"/>
                    <a:pt x="99" y="0"/>
                  </a:cubicBezTo>
                  <a:cubicBezTo>
                    <a:pt x="99" y="5"/>
                    <a:pt x="88" y="8"/>
                    <a:pt x="75" y="8"/>
                  </a:cubicBezTo>
                  <a:cubicBezTo>
                    <a:pt x="62" y="8"/>
                    <a:pt x="51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7"/>
                    <a:pt x="19" y="44"/>
                    <a:pt x="15" y="103"/>
                  </a:cubicBezTo>
                  <a:cubicBezTo>
                    <a:pt x="11" y="153"/>
                    <a:pt x="11" y="176"/>
                    <a:pt x="11" y="17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0"/>
                    <a:pt x="33" y="208"/>
                    <a:pt x="75" y="208"/>
                  </a:cubicBezTo>
                  <a:cubicBezTo>
                    <a:pt x="116" y="208"/>
                    <a:pt x="149" y="200"/>
                    <a:pt x="149" y="190"/>
                  </a:cubicBezTo>
                  <a:lnTo>
                    <a:pt x="139" y="176"/>
                  </a:lnTo>
                  <a:close/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14">
              <a:extLst>
                <a:ext uri="{FF2B5EF4-FFF2-40B4-BE49-F238E27FC236}">
                  <a16:creationId xmlns:a16="http://schemas.microsoft.com/office/drawing/2014/main" id="{2AA3C6D7-0DDD-49C7-A8F8-3CA764A5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624"/>
              <a:ext cx="458" cy="133"/>
            </a:xfrm>
            <a:custGeom>
              <a:avLst/>
              <a:gdLst>
                <a:gd name="T0" fmla="*/ 2443 w 183"/>
                <a:gd name="T1" fmla="*/ 0 h 50"/>
                <a:gd name="T2" fmla="*/ 2443 w 183"/>
                <a:gd name="T3" fmla="*/ 136 h 50"/>
                <a:gd name="T4" fmla="*/ 2600 w 183"/>
                <a:gd name="T5" fmla="*/ 396 h 50"/>
                <a:gd name="T6" fmla="*/ 1442 w 183"/>
                <a:gd name="T7" fmla="*/ 737 h 50"/>
                <a:gd name="T8" fmla="*/ 270 w 183"/>
                <a:gd name="T9" fmla="*/ 396 h 50"/>
                <a:gd name="T10" fmla="*/ 438 w 183"/>
                <a:gd name="T11" fmla="*/ 136 h 50"/>
                <a:gd name="T12" fmla="*/ 438 w 183"/>
                <a:gd name="T13" fmla="*/ 0 h 50"/>
                <a:gd name="T14" fmla="*/ 0 w 183"/>
                <a:gd name="T15" fmla="*/ 396 h 50"/>
                <a:gd name="T16" fmla="*/ 1442 w 183"/>
                <a:gd name="T17" fmla="*/ 942 h 50"/>
                <a:gd name="T18" fmla="*/ 2868 w 183"/>
                <a:gd name="T19" fmla="*/ 396 h 50"/>
                <a:gd name="T20" fmla="*/ 2443 w 183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50">
                  <a:moveTo>
                    <a:pt x="156" y="0"/>
                  </a:moveTo>
                  <a:cubicBezTo>
                    <a:pt x="156" y="4"/>
                    <a:pt x="156" y="7"/>
                    <a:pt x="156" y="7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31"/>
                    <a:pt x="133" y="39"/>
                    <a:pt x="92" y="39"/>
                  </a:cubicBezTo>
                  <a:cubicBezTo>
                    <a:pt x="50" y="39"/>
                    <a:pt x="17" y="31"/>
                    <a:pt x="17" y="2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4"/>
                    <a:pt x="28" y="0"/>
                  </a:cubicBezTo>
                  <a:cubicBezTo>
                    <a:pt x="11" y="4"/>
                    <a:pt x="0" y="11"/>
                    <a:pt x="0" y="21"/>
                  </a:cubicBezTo>
                  <a:cubicBezTo>
                    <a:pt x="0" y="41"/>
                    <a:pt x="46" y="50"/>
                    <a:pt x="92" y="50"/>
                  </a:cubicBezTo>
                  <a:cubicBezTo>
                    <a:pt x="137" y="50"/>
                    <a:pt x="183" y="41"/>
                    <a:pt x="183" y="21"/>
                  </a:cubicBezTo>
                  <a:cubicBezTo>
                    <a:pt x="183" y="11"/>
                    <a:pt x="172" y="4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5">
              <a:extLst>
                <a:ext uri="{FF2B5EF4-FFF2-40B4-BE49-F238E27FC236}">
                  <a16:creationId xmlns:a16="http://schemas.microsoft.com/office/drawing/2014/main" id="{6E01C410-223D-4ABA-A5A2-CD493C64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840"/>
              <a:ext cx="480" cy="120"/>
            </a:xfrm>
            <a:custGeom>
              <a:avLst/>
              <a:gdLst>
                <a:gd name="T0" fmla="*/ 2925 w 192"/>
                <a:gd name="T1" fmla="*/ 0 h 45"/>
                <a:gd name="T2" fmla="*/ 2925 w 192"/>
                <a:gd name="T3" fmla="*/ 205 h 45"/>
                <a:gd name="T4" fmla="*/ 1500 w 192"/>
                <a:gd name="T5" fmla="*/ 760 h 45"/>
                <a:gd name="T6" fmla="*/ 63 w 192"/>
                <a:gd name="T7" fmla="*/ 205 h 45"/>
                <a:gd name="T8" fmla="*/ 63 w 192"/>
                <a:gd name="T9" fmla="*/ 0 h 45"/>
                <a:gd name="T10" fmla="*/ 0 w 192"/>
                <a:gd name="T11" fmla="*/ 205 h 45"/>
                <a:gd name="T12" fmla="*/ 1500 w 192"/>
                <a:gd name="T13" fmla="*/ 853 h 45"/>
                <a:gd name="T14" fmla="*/ 3000 w 192"/>
                <a:gd name="T15" fmla="*/ 205 h 45"/>
                <a:gd name="T16" fmla="*/ 2925 w 19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2" h="45">
                  <a:moveTo>
                    <a:pt x="187" y="0"/>
                  </a:moveTo>
                  <a:cubicBezTo>
                    <a:pt x="187" y="11"/>
                    <a:pt x="187" y="11"/>
                    <a:pt x="187" y="11"/>
                  </a:cubicBezTo>
                  <a:cubicBezTo>
                    <a:pt x="187" y="31"/>
                    <a:pt x="141" y="40"/>
                    <a:pt x="96" y="40"/>
                  </a:cubicBezTo>
                  <a:cubicBezTo>
                    <a:pt x="50" y="40"/>
                    <a:pt x="4" y="3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36"/>
                    <a:pt x="49" y="45"/>
                    <a:pt x="96" y="45"/>
                  </a:cubicBezTo>
                  <a:cubicBezTo>
                    <a:pt x="142" y="45"/>
                    <a:pt x="192" y="36"/>
                    <a:pt x="192" y="11"/>
                  </a:cubicBezTo>
                  <a:cubicBezTo>
                    <a:pt x="192" y="7"/>
                    <a:pt x="190" y="3"/>
                    <a:pt x="187" y="0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6">
              <a:extLst>
                <a:ext uri="{FF2B5EF4-FFF2-40B4-BE49-F238E27FC236}">
                  <a16:creationId xmlns:a16="http://schemas.microsoft.com/office/drawing/2014/main" id="{E3D4D468-4F36-4370-9C02-FDE4CB2A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869"/>
              <a:ext cx="480" cy="131"/>
            </a:xfrm>
            <a:custGeom>
              <a:avLst/>
              <a:gdLst>
                <a:gd name="T0" fmla="*/ 0 w 192"/>
                <a:gd name="T1" fmla="*/ 307 h 49"/>
                <a:gd name="T2" fmla="*/ 1500 w 192"/>
                <a:gd name="T3" fmla="*/ 936 h 49"/>
                <a:gd name="T4" fmla="*/ 3000 w 192"/>
                <a:gd name="T5" fmla="*/ 307 h 49"/>
                <a:gd name="T6" fmla="*/ 3000 w 192"/>
                <a:gd name="T7" fmla="*/ 0 h 49"/>
                <a:gd name="T8" fmla="*/ 1500 w 192"/>
                <a:gd name="T9" fmla="*/ 650 h 49"/>
                <a:gd name="T10" fmla="*/ 0 w 192"/>
                <a:gd name="T11" fmla="*/ 0 h 49"/>
                <a:gd name="T12" fmla="*/ 0 w 192"/>
                <a:gd name="T13" fmla="*/ 307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49">
                  <a:moveTo>
                    <a:pt x="0" y="16"/>
                  </a:moveTo>
                  <a:cubicBezTo>
                    <a:pt x="0" y="40"/>
                    <a:pt x="49" y="49"/>
                    <a:pt x="96" y="49"/>
                  </a:cubicBezTo>
                  <a:cubicBezTo>
                    <a:pt x="142" y="49"/>
                    <a:pt x="192" y="40"/>
                    <a:pt x="192" y="16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25"/>
                    <a:pt x="142" y="34"/>
                    <a:pt x="96" y="34"/>
                  </a:cubicBezTo>
                  <a:cubicBezTo>
                    <a:pt x="49" y="34"/>
                    <a:pt x="0" y="25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7">
              <a:extLst>
                <a:ext uri="{FF2B5EF4-FFF2-40B4-BE49-F238E27FC236}">
                  <a16:creationId xmlns:a16="http://schemas.microsoft.com/office/drawing/2014/main" id="{924C6C53-E551-4C8F-910A-2C3EF7A0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680"/>
              <a:ext cx="458" cy="267"/>
            </a:xfrm>
            <a:custGeom>
              <a:avLst/>
              <a:gdLst>
                <a:gd name="T0" fmla="*/ 2868 w 183"/>
                <a:gd name="T1" fmla="*/ 1354 h 100"/>
                <a:gd name="T2" fmla="*/ 1442 w 183"/>
                <a:gd name="T3" fmla="*/ 1904 h 100"/>
                <a:gd name="T4" fmla="*/ 0 w 183"/>
                <a:gd name="T5" fmla="*/ 1354 h 100"/>
                <a:gd name="T6" fmla="*/ 0 w 183"/>
                <a:gd name="T7" fmla="*/ 0 h 100"/>
                <a:gd name="T8" fmla="*/ 1442 w 183"/>
                <a:gd name="T9" fmla="*/ 550 h 100"/>
                <a:gd name="T10" fmla="*/ 2868 w 183"/>
                <a:gd name="T11" fmla="*/ 0 h 100"/>
                <a:gd name="T12" fmla="*/ 2868 w 183"/>
                <a:gd name="T13" fmla="*/ 1354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00">
                  <a:moveTo>
                    <a:pt x="183" y="71"/>
                  </a:moveTo>
                  <a:cubicBezTo>
                    <a:pt x="183" y="91"/>
                    <a:pt x="137" y="100"/>
                    <a:pt x="92" y="100"/>
                  </a:cubicBezTo>
                  <a:cubicBezTo>
                    <a:pt x="46" y="100"/>
                    <a:pt x="0" y="91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46" y="29"/>
                    <a:pt x="92" y="29"/>
                  </a:cubicBezTo>
                  <a:cubicBezTo>
                    <a:pt x="137" y="29"/>
                    <a:pt x="183" y="20"/>
                    <a:pt x="183" y="0"/>
                  </a:cubicBezTo>
                  <a:lnTo>
                    <a:pt x="183" y="7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18">
              <a:extLst>
                <a:ext uri="{FF2B5EF4-FFF2-40B4-BE49-F238E27FC236}">
                  <a16:creationId xmlns:a16="http://schemas.microsoft.com/office/drawing/2014/main" id="{45563956-5DA6-496B-B212-2698F936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55"/>
              <a:ext cx="793" cy="170"/>
            </a:xfrm>
            <a:custGeom>
              <a:avLst/>
              <a:gdLst>
                <a:gd name="T0" fmla="*/ 4963 w 317"/>
                <a:gd name="T1" fmla="*/ 1163 h 64"/>
                <a:gd name="T2" fmla="*/ 4275 w 317"/>
                <a:gd name="T3" fmla="*/ 77 h 64"/>
                <a:gd name="T4" fmla="*/ 3835 w 317"/>
                <a:gd name="T5" fmla="*/ 0 h 64"/>
                <a:gd name="T6" fmla="*/ 3647 w 317"/>
                <a:gd name="T7" fmla="*/ 133 h 64"/>
                <a:gd name="T8" fmla="*/ 3647 w 317"/>
                <a:gd name="T9" fmla="*/ 133 h 64"/>
                <a:gd name="T10" fmla="*/ 2492 w 317"/>
                <a:gd name="T11" fmla="*/ 579 h 64"/>
                <a:gd name="T12" fmla="*/ 1313 w 317"/>
                <a:gd name="T13" fmla="*/ 133 h 64"/>
                <a:gd name="T14" fmla="*/ 1313 w 317"/>
                <a:gd name="T15" fmla="*/ 133 h 64"/>
                <a:gd name="T16" fmla="*/ 1146 w 317"/>
                <a:gd name="T17" fmla="*/ 21 h 64"/>
                <a:gd name="T18" fmla="*/ 750 w 317"/>
                <a:gd name="T19" fmla="*/ 77 h 64"/>
                <a:gd name="T20" fmla="*/ 0 w 317"/>
                <a:gd name="T21" fmla="*/ 1163 h 64"/>
                <a:gd name="T22" fmla="*/ 0 w 317"/>
                <a:gd name="T23" fmla="*/ 1179 h 64"/>
                <a:gd name="T24" fmla="*/ 720 w 317"/>
                <a:gd name="T25" fmla="*/ 566 h 64"/>
                <a:gd name="T26" fmla="*/ 2459 w 317"/>
                <a:gd name="T27" fmla="*/ 916 h 64"/>
                <a:gd name="T28" fmla="*/ 2504 w 317"/>
                <a:gd name="T29" fmla="*/ 916 h 64"/>
                <a:gd name="T30" fmla="*/ 4243 w 317"/>
                <a:gd name="T31" fmla="*/ 566 h 64"/>
                <a:gd name="T32" fmla="*/ 4963 w 317"/>
                <a:gd name="T33" fmla="*/ 1201 h 64"/>
                <a:gd name="T34" fmla="*/ 4963 w 317"/>
                <a:gd name="T35" fmla="*/ 1163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64">
                  <a:moveTo>
                    <a:pt x="317" y="62"/>
                  </a:moveTo>
                  <a:cubicBezTo>
                    <a:pt x="313" y="35"/>
                    <a:pt x="312" y="8"/>
                    <a:pt x="273" y="4"/>
                  </a:cubicBezTo>
                  <a:cubicBezTo>
                    <a:pt x="264" y="3"/>
                    <a:pt x="255" y="2"/>
                    <a:pt x="245" y="0"/>
                  </a:cubicBezTo>
                  <a:cubicBezTo>
                    <a:pt x="242" y="3"/>
                    <a:pt x="238" y="5"/>
                    <a:pt x="233" y="7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233" y="24"/>
                    <a:pt x="196" y="31"/>
                    <a:pt x="159" y="31"/>
                  </a:cubicBezTo>
                  <a:cubicBezTo>
                    <a:pt x="122" y="31"/>
                    <a:pt x="84" y="24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0" y="5"/>
                    <a:pt x="76" y="3"/>
                    <a:pt x="73" y="1"/>
                  </a:cubicBezTo>
                  <a:cubicBezTo>
                    <a:pt x="64" y="2"/>
                    <a:pt x="56" y="3"/>
                    <a:pt x="48" y="4"/>
                  </a:cubicBezTo>
                  <a:cubicBezTo>
                    <a:pt x="9" y="8"/>
                    <a:pt x="5" y="35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34"/>
                    <a:pt x="21" y="30"/>
                    <a:pt x="46" y="30"/>
                  </a:cubicBezTo>
                  <a:cubicBezTo>
                    <a:pt x="74" y="30"/>
                    <a:pt x="111" y="49"/>
                    <a:pt x="157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206" y="49"/>
                    <a:pt x="243" y="30"/>
                    <a:pt x="271" y="30"/>
                  </a:cubicBezTo>
                  <a:cubicBezTo>
                    <a:pt x="297" y="30"/>
                    <a:pt x="312" y="35"/>
                    <a:pt x="317" y="64"/>
                  </a:cubicBezTo>
                  <a:cubicBezTo>
                    <a:pt x="317" y="63"/>
                    <a:pt x="317" y="63"/>
                    <a:pt x="317" y="6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9">
              <a:extLst>
                <a:ext uri="{FF2B5EF4-FFF2-40B4-BE49-F238E27FC236}">
                  <a16:creationId xmlns:a16="http://schemas.microsoft.com/office/drawing/2014/main" id="{871E46D8-482A-4736-B480-96BA06D76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2861"/>
              <a:ext cx="233" cy="515"/>
            </a:xfrm>
            <a:custGeom>
              <a:avLst/>
              <a:gdLst>
                <a:gd name="T0" fmla="*/ 33 w 93"/>
                <a:gd name="T1" fmla="*/ 35 h 193"/>
                <a:gd name="T2" fmla="*/ 33 w 93"/>
                <a:gd name="T3" fmla="*/ 2927 h 193"/>
                <a:gd name="T4" fmla="*/ 458 w 93"/>
                <a:gd name="T5" fmla="*/ 3666 h 193"/>
                <a:gd name="T6" fmla="*/ 1463 w 93"/>
                <a:gd name="T7" fmla="*/ 683 h 193"/>
                <a:gd name="T8" fmla="*/ 754 w 93"/>
                <a:gd name="T9" fmla="*/ 491 h 193"/>
                <a:gd name="T10" fmla="*/ 33 w 9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193">
                  <a:moveTo>
                    <a:pt x="2" y="2"/>
                  </a:moveTo>
                  <a:cubicBezTo>
                    <a:pt x="2" y="24"/>
                    <a:pt x="0" y="106"/>
                    <a:pt x="2" y="154"/>
                  </a:cubicBezTo>
                  <a:cubicBezTo>
                    <a:pt x="5" y="173"/>
                    <a:pt x="20" y="190"/>
                    <a:pt x="29" y="193"/>
                  </a:cubicBezTo>
                  <a:cubicBezTo>
                    <a:pt x="9" y="113"/>
                    <a:pt x="73" y="49"/>
                    <a:pt x="93" y="36"/>
                  </a:cubicBezTo>
                  <a:cubicBezTo>
                    <a:pt x="71" y="35"/>
                    <a:pt x="58" y="29"/>
                    <a:pt x="48" y="26"/>
                  </a:cubicBezTo>
                  <a:cubicBezTo>
                    <a:pt x="34" y="22"/>
                    <a:pt x="8" y="11"/>
                    <a:pt x="2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20">
              <a:extLst>
                <a:ext uri="{FF2B5EF4-FFF2-40B4-BE49-F238E27FC236}">
                  <a16:creationId xmlns:a16="http://schemas.microsoft.com/office/drawing/2014/main" id="{6052B7A9-BE8D-43D5-AFBD-1CBFABDC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917"/>
              <a:ext cx="92" cy="160"/>
            </a:xfrm>
            <a:custGeom>
              <a:avLst/>
              <a:gdLst>
                <a:gd name="T0" fmla="*/ 75 w 37"/>
                <a:gd name="T1" fmla="*/ 0 h 60"/>
                <a:gd name="T2" fmla="*/ 42 w 37"/>
                <a:gd name="T3" fmla="*/ 1139 h 60"/>
                <a:gd name="T4" fmla="*/ 569 w 37"/>
                <a:gd name="T5" fmla="*/ 320 h 60"/>
                <a:gd name="T6" fmla="*/ 137 w 3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0">
                  <a:moveTo>
                    <a:pt x="5" y="0"/>
                  </a:moveTo>
                  <a:cubicBezTo>
                    <a:pt x="1" y="9"/>
                    <a:pt x="0" y="31"/>
                    <a:pt x="3" y="60"/>
                  </a:cubicBezTo>
                  <a:cubicBezTo>
                    <a:pt x="6" y="33"/>
                    <a:pt x="29" y="20"/>
                    <a:pt x="37" y="17"/>
                  </a:cubicBezTo>
                  <a:cubicBezTo>
                    <a:pt x="23" y="14"/>
                    <a:pt x="15" y="4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21">
              <a:extLst>
                <a:ext uri="{FF2B5EF4-FFF2-40B4-BE49-F238E27FC236}">
                  <a16:creationId xmlns:a16="http://schemas.microsoft.com/office/drawing/2014/main" id="{15B8B349-4C15-4AC1-ACBF-EBCFF916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960"/>
              <a:ext cx="378" cy="563"/>
            </a:xfrm>
            <a:custGeom>
              <a:avLst/>
              <a:gdLst>
                <a:gd name="T0" fmla="*/ 0 w 151"/>
                <a:gd name="T1" fmla="*/ 1025 h 211"/>
                <a:gd name="T2" fmla="*/ 2318 w 151"/>
                <a:gd name="T3" fmla="*/ 1310 h 211"/>
                <a:gd name="T4" fmla="*/ 2306 w 151"/>
                <a:gd name="T5" fmla="*/ 3175 h 211"/>
                <a:gd name="T6" fmla="*/ 1880 w 151"/>
                <a:gd name="T7" fmla="*/ 3701 h 211"/>
                <a:gd name="T8" fmla="*/ 1284 w 151"/>
                <a:gd name="T9" fmla="*/ 3917 h 211"/>
                <a:gd name="T10" fmla="*/ 551 w 151"/>
                <a:gd name="T11" fmla="*/ 3973 h 211"/>
                <a:gd name="T12" fmla="*/ 896 w 151"/>
                <a:gd name="T13" fmla="*/ 1046 h 211"/>
                <a:gd name="T14" fmla="*/ 0 w 151"/>
                <a:gd name="T15" fmla="*/ 1025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211">
                  <a:moveTo>
                    <a:pt x="0" y="54"/>
                  </a:moveTo>
                  <a:cubicBezTo>
                    <a:pt x="42" y="62"/>
                    <a:pt x="136" y="0"/>
                    <a:pt x="148" y="69"/>
                  </a:cubicBezTo>
                  <a:cubicBezTo>
                    <a:pt x="151" y="85"/>
                    <a:pt x="151" y="151"/>
                    <a:pt x="147" y="167"/>
                  </a:cubicBezTo>
                  <a:cubicBezTo>
                    <a:pt x="144" y="182"/>
                    <a:pt x="134" y="190"/>
                    <a:pt x="120" y="195"/>
                  </a:cubicBezTo>
                  <a:cubicBezTo>
                    <a:pt x="109" y="200"/>
                    <a:pt x="93" y="204"/>
                    <a:pt x="82" y="206"/>
                  </a:cubicBezTo>
                  <a:cubicBezTo>
                    <a:pt x="65" y="209"/>
                    <a:pt x="44" y="211"/>
                    <a:pt x="35" y="209"/>
                  </a:cubicBezTo>
                  <a:cubicBezTo>
                    <a:pt x="103" y="205"/>
                    <a:pt x="134" y="63"/>
                    <a:pt x="57" y="55"/>
                  </a:cubicBezTo>
                  <a:cubicBezTo>
                    <a:pt x="39" y="55"/>
                    <a:pt x="7" y="57"/>
                    <a:pt x="0" y="54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22">
              <a:extLst>
                <a:ext uri="{FF2B5EF4-FFF2-40B4-BE49-F238E27FC236}">
                  <a16:creationId xmlns:a16="http://schemas.microsoft.com/office/drawing/2014/main" id="{657F584C-6CAF-45AA-96A2-5200CED1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061"/>
              <a:ext cx="171" cy="446"/>
            </a:xfrm>
            <a:custGeom>
              <a:avLst/>
              <a:gdLst>
                <a:gd name="T0" fmla="*/ 986 w 68"/>
                <a:gd name="T1" fmla="*/ 1391 h 167"/>
                <a:gd name="T2" fmla="*/ 777 w 68"/>
                <a:gd name="T3" fmla="*/ 2839 h 167"/>
                <a:gd name="T4" fmla="*/ 0 w 68"/>
                <a:gd name="T5" fmla="*/ 3181 h 167"/>
                <a:gd name="T6" fmla="*/ 734 w 68"/>
                <a:gd name="T7" fmla="*/ 2588 h 167"/>
                <a:gd name="T8" fmla="*/ 905 w 68"/>
                <a:gd name="T9" fmla="*/ 1183 h 167"/>
                <a:gd name="T10" fmla="*/ 556 w 68"/>
                <a:gd name="T11" fmla="*/ 0 h 167"/>
                <a:gd name="T12" fmla="*/ 986 w 68"/>
                <a:gd name="T13" fmla="*/ 139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67">
                  <a:moveTo>
                    <a:pt x="62" y="73"/>
                  </a:moveTo>
                  <a:cubicBezTo>
                    <a:pt x="62" y="101"/>
                    <a:pt x="68" y="135"/>
                    <a:pt x="49" y="149"/>
                  </a:cubicBezTo>
                  <a:cubicBezTo>
                    <a:pt x="31" y="162"/>
                    <a:pt x="9" y="165"/>
                    <a:pt x="0" y="167"/>
                  </a:cubicBezTo>
                  <a:cubicBezTo>
                    <a:pt x="16" y="160"/>
                    <a:pt x="38" y="149"/>
                    <a:pt x="46" y="136"/>
                  </a:cubicBezTo>
                  <a:cubicBezTo>
                    <a:pt x="54" y="123"/>
                    <a:pt x="57" y="90"/>
                    <a:pt x="57" y="62"/>
                  </a:cubicBezTo>
                  <a:cubicBezTo>
                    <a:pt x="57" y="33"/>
                    <a:pt x="50" y="3"/>
                    <a:pt x="35" y="0"/>
                  </a:cubicBezTo>
                  <a:cubicBezTo>
                    <a:pt x="53" y="6"/>
                    <a:pt x="62" y="21"/>
                    <a:pt x="62" y="73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23">
              <a:extLst>
                <a:ext uri="{FF2B5EF4-FFF2-40B4-BE49-F238E27FC236}">
                  <a16:creationId xmlns:a16="http://schemas.microsoft.com/office/drawing/2014/main" id="{79025C1E-FA2F-46E5-B3BE-A48FC3D8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053"/>
              <a:ext cx="335" cy="312"/>
            </a:xfrm>
            <a:custGeom>
              <a:avLst/>
              <a:gdLst>
                <a:gd name="T0" fmla="*/ 0 w 134"/>
                <a:gd name="T1" fmla="*/ 2219 h 117"/>
                <a:gd name="T2" fmla="*/ 0 w 134"/>
                <a:gd name="T3" fmla="*/ 739 h 117"/>
                <a:gd name="T4" fmla="*/ 550 w 134"/>
                <a:gd name="T5" fmla="*/ 21 h 117"/>
                <a:gd name="T6" fmla="*/ 2095 w 134"/>
                <a:gd name="T7" fmla="*/ 363 h 117"/>
                <a:gd name="T8" fmla="*/ 250 w 134"/>
                <a:gd name="T9" fmla="*/ 683 h 117"/>
                <a:gd name="T10" fmla="*/ 0 w 134"/>
                <a:gd name="T11" fmla="*/ 2219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117">
                  <a:moveTo>
                    <a:pt x="0" y="117"/>
                  </a:moveTo>
                  <a:cubicBezTo>
                    <a:pt x="0" y="72"/>
                    <a:pt x="0" y="54"/>
                    <a:pt x="0" y="39"/>
                  </a:cubicBezTo>
                  <a:cubicBezTo>
                    <a:pt x="0" y="23"/>
                    <a:pt x="12" y="0"/>
                    <a:pt x="35" y="1"/>
                  </a:cubicBezTo>
                  <a:cubicBezTo>
                    <a:pt x="58" y="2"/>
                    <a:pt x="101" y="19"/>
                    <a:pt x="134" y="19"/>
                  </a:cubicBezTo>
                  <a:cubicBezTo>
                    <a:pt x="82" y="16"/>
                    <a:pt x="36" y="7"/>
                    <a:pt x="16" y="36"/>
                  </a:cubicBezTo>
                  <a:cubicBezTo>
                    <a:pt x="0" y="61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24">
              <a:extLst>
                <a:ext uri="{FF2B5EF4-FFF2-40B4-BE49-F238E27FC236}">
                  <a16:creationId xmlns:a16="http://schemas.microsoft.com/office/drawing/2014/main" id="{7B49C361-A821-4E75-AE9E-80D2F434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115"/>
              <a:ext cx="533" cy="362"/>
            </a:xfrm>
            <a:custGeom>
              <a:avLst/>
              <a:gdLst>
                <a:gd name="T0" fmla="*/ 63 w 213"/>
                <a:gd name="T1" fmla="*/ 1602 h 136"/>
                <a:gd name="T2" fmla="*/ 908 w 213"/>
                <a:gd name="T3" fmla="*/ 77 h 136"/>
                <a:gd name="T4" fmla="*/ 2034 w 213"/>
                <a:gd name="T5" fmla="*/ 205 h 136"/>
                <a:gd name="T6" fmla="*/ 3338 w 213"/>
                <a:gd name="T7" fmla="*/ 695 h 136"/>
                <a:gd name="T8" fmla="*/ 2660 w 213"/>
                <a:gd name="T9" fmla="*/ 474 h 136"/>
                <a:gd name="T10" fmla="*/ 1754 w 213"/>
                <a:gd name="T11" fmla="*/ 681 h 136"/>
                <a:gd name="T12" fmla="*/ 1409 w 213"/>
                <a:gd name="T13" fmla="*/ 1283 h 136"/>
                <a:gd name="T14" fmla="*/ 1396 w 213"/>
                <a:gd name="T15" fmla="*/ 2076 h 136"/>
                <a:gd name="T16" fmla="*/ 425 w 213"/>
                <a:gd name="T17" fmla="*/ 2247 h 136"/>
                <a:gd name="T18" fmla="*/ 113 w 213"/>
                <a:gd name="T19" fmla="*/ 1906 h 136"/>
                <a:gd name="T20" fmla="*/ 63 w 213"/>
                <a:gd name="T21" fmla="*/ 1602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" h="136">
                  <a:moveTo>
                    <a:pt x="4" y="85"/>
                  </a:moveTo>
                  <a:cubicBezTo>
                    <a:pt x="0" y="47"/>
                    <a:pt x="14" y="0"/>
                    <a:pt x="58" y="4"/>
                  </a:cubicBezTo>
                  <a:cubicBezTo>
                    <a:pt x="82" y="6"/>
                    <a:pt x="106" y="9"/>
                    <a:pt x="130" y="11"/>
                  </a:cubicBezTo>
                  <a:cubicBezTo>
                    <a:pt x="152" y="12"/>
                    <a:pt x="207" y="6"/>
                    <a:pt x="213" y="37"/>
                  </a:cubicBezTo>
                  <a:cubicBezTo>
                    <a:pt x="199" y="34"/>
                    <a:pt x="186" y="27"/>
                    <a:pt x="170" y="25"/>
                  </a:cubicBezTo>
                  <a:cubicBezTo>
                    <a:pt x="151" y="23"/>
                    <a:pt x="129" y="26"/>
                    <a:pt x="112" y="36"/>
                  </a:cubicBezTo>
                  <a:cubicBezTo>
                    <a:pt x="101" y="43"/>
                    <a:pt x="92" y="55"/>
                    <a:pt x="90" y="68"/>
                  </a:cubicBezTo>
                  <a:cubicBezTo>
                    <a:pt x="87" y="82"/>
                    <a:pt x="93" y="96"/>
                    <a:pt x="89" y="110"/>
                  </a:cubicBezTo>
                  <a:cubicBezTo>
                    <a:pt x="82" y="136"/>
                    <a:pt x="44" y="127"/>
                    <a:pt x="27" y="119"/>
                  </a:cubicBezTo>
                  <a:cubicBezTo>
                    <a:pt x="16" y="114"/>
                    <a:pt x="12" y="111"/>
                    <a:pt x="7" y="101"/>
                  </a:cubicBezTo>
                  <a:cubicBezTo>
                    <a:pt x="5" y="96"/>
                    <a:pt x="3" y="91"/>
                    <a:pt x="4" y="85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25">
              <a:extLst>
                <a:ext uri="{FF2B5EF4-FFF2-40B4-BE49-F238E27FC236}">
                  <a16:creationId xmlns:a16="http://schemas.microsoft.com/office/drawing/2014/main" id="{9E531C26-F1B6-4DD2-943E-0854ED68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2144"/>
              <a:ext cx="170" cy="160"/>
            </a:xfrm>
            <a:custGeom>
              <a:avLst/>
              <a:gdLst>
                <a:gd name="T0" fmla="*/ 283 w 68"/>
                <a:gd name="T1" fmla="*/ 205 h 60"/>
                <a:gd name="T2" fmla="*/ 33 w 68"/>
                <a:gd name="T3" fmla="*/ 648 h 60"/>
                <a:gd name="T4" fmla="*/ 188 w 68"/>
                <a:gd name="T5" fmla="*/ 875 h 60"/>
                <a:gd name="T6" fmla="*/ 563 w 68"/>
                <a:gd name="T7" fmla="*/ 307 h 60"/>
                <a:gd name="T8" fmla="*/ 1063 w 68"/>
                <a:gd name="T9" fmla="*/ 171 h 60"/>
                <a:gd name="T10" fmla="*/ 533 w 68"/>
                <a:gd name="T11" fmla="*/ 171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0">
                  <a:moveTo>
                    <a:pt x="18" y="11"/>
                  </a:moveTo>
                  <a:cubicBezTo>
                    <a:pt x="9" y="15"/>
                    <a:pt x="4" y="25"/>
                    <a:pt x="2" y="34"/>
                  </a:cubicBezTo>
                  <a:cubicBezTo>
                    <a:pt x="0" y="45"/>
                    <a:pt x="2" y="60"/>
                    <a:pt x="12" y="46"/>
                  </a:cubicBezTo>
                  <a:cubicBezTo>
                    <a:pt x="20" y="34"/>
                    <a:pt x="22" y="22"/>
                    <a:pt x="36" y="16"/>
                  </a:cubicBezTo>
                  <a:cubicBezTo>
                    <a:pt x="46" y="12"/>
                    <a:pt x="59" y="15"/>
                    <a:pt x="68" y="9"/>
                  </a:cubicBezTo>
                  <a:cubicBezTo>
                    <a:pt x="64" y="0"/>
                    <a:pt x="41" y="7"/>
                    <a:pt x="3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26">
              <a:extLst>
                <a:ext uri="{FF2B5EF4-FFF2-40B4-BE49-F238E27FC236}">
                  <a16:creationId xmlns:a16="http://schemas.microsoft.com/office/drawing/2014/main" id="{77E268FD-5D3F-4A08-A932-19355B555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149"/>
              <a:ext cx="43" cy="27"/>
            </a:xfrm>
            <a:custGeom>
              <a:avLst/>
              <a:gdLst>
                <a:gd name="T0" fmla="*/ 33 w 17"/>
                <a:gd name="T1" fmla="*/ 59 h 10"/>
                <a:gd name="T2" fmla="*/ 0 w 17"/>
                <a:gd name="T3" fmla="*/ 116 h 10"/>
                <a:gd name="T4" fmla="*/ 276 w 17"/>
                <a:gd name="T5" fmla="*/ 103 h 10"/>
                <a:gd name="T6" fmla="*/ 63 w 17"/>
                <a:gd name="T7" fmla="*/ 5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0">
                  <a:moveTo>
                    <a:pt x="2" y="3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3" y="10"/>
                    <a:pt x="13" y="9"/>
                    <a:pt x="17" y="5"/>
                  </a:cubicBezTo>
                  <a:cubicBezTo>
                    <a:pt x="14" y="0"/>
                    <a:pt x="8" y="0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27">
              <a:extLst>
                <a:ext uri="{FF2B5EF4-FFF2-40B4-BE49-F238E27FC236}">
                  <a16:creationId xmlns:a16="http://schemas.microsoft.com/office/drawing/2014/main" id="{94C7C8C0-A307-4821-9FA3-EA19B9E4E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87"/>
              <a:ext cx="292" cy="472"/>
            </a:xfrm>
            <a:custGeom>
              <a:avLst/>
              <a:gdLst>
                <a:gd name="T0" fmla="*/ 791 w 117"/>
                <a:gd name="T1" fmla="*/ 171 h 177"/>
                <a:gd name="T2" fmla="*/ 1028 w 117"/>
                <a:gd name="T3" fmla="*/ 149 h 177"/>
                <a:gd name="T4" fmla="*/ 1787 w 117"/>
                <a:gd name="T5" fmla="*/ 2525 h 177"/>
                <a:gd name="T6" fmla="*/ 1757 w 117"/>
                <a:gd name="T7" fmla="*/ 3187 h 177"/>
                <a:gd name="T8" fmla="*/ 200 w 117"/>
                <a:gd name="T9" fmla="*/ 3243 h 177"/>
                <a:gd name="T10" fmla="*/ 1415 w 117"/>
                <a:gd name="T11" fmla="*/ 2595 h 177"/>
                <a:gd name="T12" fmla="*/ 1370 w 117"/>
                <a:gd name="T13" fmla="*/ 627 h 177"/>
                <a:gd name="T14" fmla="*/ 604 w 117"/>
                <a:gd name="T15" fmla="*/ 491 h 177"/>
                <a:gd name="T16" fmla="*/ 217 w 117"/>
                <a:gd name="T17" fmla="*/ 1515 h 177"/>
                <a:gd name="T18" fmla="*/ 12 w 117"/>
                <a:gd name="T19" fmla="*/ 3093 h 177"/>
                <a:gd name="T20" fmla="*/ 62 w 117"/>
                <a:gd name="T21" fmla="*/ 1843 h 177"/>
                <a:gd name="T22" fmla="*/ 230 w 117"/>
                <a:gd name="T23" fmla="*/ 875 h 177"/>
                <a:gd name="T24" fmla="*/ 512 w 117"/>
                <a:gd name="T25" fmla="*/ 205 h 177"/>
                <a:gd name="T26" fmla="*/ 791 w 117"/>
                <a:gd name="T27" fmla="*/ 171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77">
                  <a:moveTo>
                    <a:pt x="51" y="9"/>
                  </a:moveTo>
                  <a:cubicBezTo>
                    <a:pt x="58" y="9"/>
                    <a:pt x="66" y="8"/>
                    <a:pt x="66" y="8"/>
                  </a:cubicBezTo>
                  <a:cubicBezTo>
                    <a:pt x="103" y="0"/>
                    <a:pt x="116" y="106"/>
                    <a:pt x="115" y="133"/>
                  </a:cubicBezTo>
                  <a:cubicBezTo>
                    <a:pt x="114" y="140"/>
                    <a:pt x="117" y="162"/>
                    <a:pt x="113" y="168"/>
                  </a:cubicBezTo>
                  <a:cubicBezTo>
                    <a:pt x="108" y="176"/>
                    <a:pt x="33" y="177"/>
                    <a:pt x="13" y="171"/>
                  </a:cubicBezTo>
                  <a:cubicBezTo>
                    <a:pt x="36" y="170"/>
                    <a:pt x="79" y="158"/>
                    <a:pt x="91" y="137"/>
                  </a:cubicBezTo>
                  <a:cubicBezTo>
                    <a:pt x="103" y="116"/>
                    <a:pt x="95" y="48"/>
                    <a:pt x="88" y="33"/>
                  </a:cubicBezTo>
                  <a:cubicBezTo>
                    <a:pt x="79" y="11"/>
                    <a:pt x="61" y="7"/>
                    <a:pt x="39" y="26"/>
                  </a:cubicBezTo>
                  <a:cubicBezTo>
                    <a:pt x="24" y="39"/>
                    <a:pt x="20" y="62"/>
                    <a:pt x="14" y="80"/>
                  </a:cubicBezTo>
                  <a:cubicBezTo>
                    <a:pt x="7" y="104"/>
                    <a:pt x="0" y="137"/>
                    <a:pt x="1" y="163"/>
                  </a:cubicBezTo>
                  <a:cubicBezTo>
                    <a:pt x="0" y="143"/>
                    <a:pt x="1" y="116"/>
                    <a:pt x="4" y="97"/>
                  </a:cubicBezTo>
                  <a:cubicBezTo>
                    <a:pt x="6" y="79"/>
                    <a:pt x="11" y="63"/>
                    <a:pt x="15" y="46"/>
                  </a:cubicBezTo>
                  <a:cubicBezTo>
                    <a:pt x="18" y="34"/>
                    <a:pt x="24" y="20"/>
                    <a:pt x="33" y="11"/>
                  </a:cubicBezTo>
                  <a:cubicBezTo>
                    <a:pt x="38" y="6"/>
                    <a:pt x="44" y="8"/>
                    <a:pt x="51" y="9"/>
                  </a:cubicBez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28">
              <a:extLst>
                <a:ext uri="{FF2B5EF4-FFF2-40B4-BE49-F238E27FC236}">
                  <a16:creationId xmlns:a16="http://schemas.microsoft.com/office/drawing/2014/main" id="{4786F17A-FB42-46DB-BE2F-A6E01C6E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664"/>
              <a:ext cx="215" cy="56"/>
            </a:xfrm>
            <a:custGeom>
              <a:avLst/>
              <a:gdLst>
                <a:gd name="T0" fmla="*/ 0 w 86"/>
                <a:gd name="T1" fmla="*/ 0 h 21"/>
                <a:gd name="T2" fmla="*/ 800 w 86"/>
                <a:gd name="T3" fmla="*/ 93 h 21"/>
                <a:gd name="T4" fmla="*/ 1113 w 86"/>
                <a:gd name="T5" fmla="*/ 77 h 21"/>
                <a:gd name="T6" fmla="*/ 1345 w 86"/>
                <a:gd name="T7" fmla="*/ 35 h 21"/>
                <a:gd name="T8" fmla="*/ 1188 w 86"/>
                <a:gd name="T9" fmla="*/ 307 h 21"/>
                <a:gd name="T10" fmla="*/ 813 w 86"/>
                <a:gd name="T11" fmla="*/ 376 h 21"/>
                <a:gd name="T12" fmla="*/ 438 w 86"/>
                <a:gd name="T13" fmla="*/ 376 h 21"/>
                <a:gd name="T14" fmla="*/ 33 w 86"/>
                <a:gd name="T15" fmla="*/ 3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21">
                  <a:moveTo>
                    <a:pt x="0" y="0"/>
                  </a:moveTo>
                  <a:cubicBezTo>
                    <a:pt x="17" y="3"/>
                    <a:pt x="33" y="6"/>
                    <a:pt x="51" y="5"/>
                  </a:cubicBezTo>
                  <a:cubicBezTo>
                    <a:pt x="57" y="4"/>
                    <a:pt x="64" y="4"/>
                    <a:pt x="71" y="4"/>
                  </a:cubicBezTo>
                  <a:cubicBezTo>
                    <a:pt x="75" y="3"/>
                    <a:pt x="82" y="1"/>
                    <a:pt x="86" y="2"/>
                  </a:cubicBezTo>
                  <a:cubicBezTo>
                    <a:pt x="84" y="6"/>
                    <a:pt x="79" y="14"/>
                    <a:pt x="76" y="16"/>
                  </a:cubicBezTo>
                  <a:cubicBezTo>
                    <a:pt x="70" y="20"/>
                    <a:pt x="58" y="21"/>
                    <a:pt x="52" y="20"/>
                  </a:cubicBezTo>
                  <a:cubicBezTo>
                    <a:pt x="43" y="20"/>
                    <a:pt x="37" y="21"/>
                    <a:pt x="28" y="20"/>
                  </a:cubicBezTo>
                  <a:cubicBezTo>
                    <a:pt x="19" y="19"/>
                    <a:pt x="7" y="9"/>
                    <a:pt x="2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29">
              <a:extLst>
                <a:ext uri="{FF2B5EF4-FFF2-40B4-BE49-F238E27FC236}">
                  <a16:creationId xmlns:a16="http://schemas.microsoft.com/office/drawing/2014/main" id="{2D34041F-AF3C-4FBF-85FD-9E1E6FAD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645"/>
              <a:ext cx="68" cy="64"/>
            </a:xfrm>
            <a:custGeom>
              <a:avLst/>
              <a:gdLst>
                <a:gd name="T0" fmla="*/ 0 w 27"/>
                <a:gd name="T1" fmla="*/ 149 h 24"/>
                <a:gd name="T2" fmla="*/ 305 w 27"/>
                <a:gd name="T3" fmla="*/ 136 h 24"/>
                <a:gd name="T4" fmla="*/ 50 w 27"/>
                <a:gd name="T5" fmla="*/ 456 h 24"/>
                <a:gd name="T6" fmla="*/ 191 w 27"/>
                <a:gd name="T7" fmla="*/ 149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4">
                  <a:moveTo>
                    <a:pt x="0" y="8"/>
                  </a:moveTo>
                  <a:cubicBezTo>
                    <a:pt x="8" y="7"/>
                    <a:pt x="14" y="0"/>
                    <a:pt x="19" y="7"/>
                  </a:cubicBezTo>
                  <a:cubicBezTo>
                    <a:pt x="27" y="18"/>
                    <a:pt x="11" y="21"/>
                    <a:pt x="3" y="24"/>
                  </a:cubicBezTo>
                  <a:cubicBezTo>
                    <a:pt x="8" y="18"/>
                    <a:pt x="13" y="16"/>
                    <a:pt x="12" y="8"/>
                  </a:cubicBezTo>
                </a:path>
              </a:pathLst>
            </a:custGeom>
            <a:solidFill>
              <a:srgbClr val="C5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30">
              <a:extLst>
                <a:ext uri="{FF2B5EF4-FFF2-40B4-BE49-F238E27FC236}">
                  <a16:creationId xmlns:a16="http://schemas.microsoft.com/office/drawing/2014/main" id="{DE7376DC-9EB7-4190-8077-E1DEDB65E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651"/>
              <a:ext cx="42" cy="50"/>
            </a:xfrm>
            <a:custGeom>
              <a:avLst/>
              <a:gdLst>
                <a:gd name="T0" fmla="*/ 257 w 17"/>
                <a:gd name="T1" fmla="*/ 34 h 19"/>
                <a:gd name="T2" fmla="*/ 74 w 17"/>
                <a:gd name="T3" fmla="*/ 21 h 19"/>
                <a:gd name="T4" fmla="*/ 0 w 17"/>
                <a:gd name="T5" fmla="*/ 200 h 19"/>
                <a:gd name="T6" fmla="*/ 166 w 17"/>
                <a:gd name="T7" fmla="*/ 347 h 19"/>
                <a:gd name="T8" fmla="*/ 225 w 17"/>
                <a:gd name="T9" fmla="*/ 8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9">
                  <a:moveTo>
                    <a:pt x="17" y="2"/>
                  </a:moveTo>
                  <a:cubicBezTo>
                    <a:pt x="14" y="3"/>
                    <a:pt x="8" y="0"/>
                    <a:pt x="5" y="1"/>
                  </a:cubicBezTo>
                  <a:cubicBezTo>
                    <a:pt x="3" y="3"/>
                    <a:pt x="0" y="9"/>
                    <a:pt x="0" y="11"/>
                  </a:cubicBezTo>
                  <a:cubicBezTo>
                    <a:pt x="3" y="15"/>
                    <a:pt x="8" y="16"/>
                    <a:pt x="11" y="19"/>
                  </a:cubicBezTo>
                  <a:cubicBezTo>
                    <a:pt x="7" y="14"/>
                    <a:pt x="11" y="9"/>
                    <a:pt x="15" y="5"/>
                  </a:cubicBezTo>
                </a:path>
              </a:pathLst>
            </a:custGeom>
            <a:solidFill>
              <a:srgbClr val="C5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31">
              <a:extLst>
                <a:ext uri="{FF2B5EF4-FFF2-40B4-BE49-F238E27FC236}">
                  <a16:creationId xmlns:a16="http://schemas.microsoft.com/office/drawing/2014/main" id="{E8E45279-477E-458C-AB63-F481F32A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680"/>
              <a:ext cx="30" cy="32"/>
            </a:xfrm>
            <a:custGeom>
              <a:avLst/>
              <a:gdLst>
                <a:gd name="T0" fmla="*/ 50 w 12"/>
                <a:gd name="T1" fmla="*/ 21 h 12"/>
                <a:gd name="T2" fmla="*/ 0 w 12"/>
                <a:gd name="T3" fmla="*/ 227 h 12"/>
                <a:gd name="T4" fmla="*/ 158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3" y="5"/>
                    <a:pt x="0" y="7"/>
                    <a:pt x="0" y="12"/>
                  </a:cubicBezTo>
                  <a:cubicBezTo>
                    <a:pt x="12" y="12"/>
                    <a:pt x="10" y="1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32">
              <a:extLst>
                <a:ext uri="{FF2B5EF4-FFF2-40B4-BE49-F238E27FC236}">
                  <a16:creationId xmlns:a16="http://schemas.microsoft.com/office/drawing/2014/main" id="{B4A1B10D-6128-4A58-9C0F-94CADB12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683"/>
              <a:ext cx="18" cy="32"/>
            </a:xfrm>
            <a:custGeom>
              <a:avLst/>
              <a:gdLst>
                <a:gd name="T0" fmla="*/ 21 w 7"/>
                <a:gd name="T1" fmla="*/ 0 h 12"/>
                <a:gd name="T2" fmla="*/ 0 w 7"/>
                <a:gd name="T3" fmla="*/ 227 h 12"/>
                <a:gd name="T4" fmla="*/ 118 w 7"/>
                <a:gd name="T5" fmla="*/ 192 h 12"/>
                <a:gd name="T6" fmla="*/ 67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2" y="11"/>
                    <a:pt x="4" y="10"/>
                    <a:pt x="7" y="10"/>
                  </a:cubicBezTo>
                  <a:cubicBezTo>
                    <a:pt x="5" y="7"/>
                    <a:pt x="3" y="4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33">
              <a:extLst>
                <a:ext uri="{FF2B5EF4-FFF2-40B4-BE49-F238E27FC236}">
                  <a16:creationId xmlns:a16="http://schemas.microsoft.com/office/drawing/2014/main" id="{A76A34D1-FA38-42B9-A60A-B30B837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683"/>
              <a:ext cx="20" cy="34"/>
            </a:xfrm>
            <a:custGeom>
              <a:avLst/>
              <a:gdLst>
                <a:gd name="T0" fmla="*/ 0 w 8"/>
                <a:gd name="T1" fmla="*/ 0 h 13"/>
                <a:gd name="T2" fmla="*/ 20 w 8"/>
                <a:gd name="T3" fmla="*/ 233 h 13"/>
                <a:gd name="T4" fmla="*/ 63 w 8"/>
                <a:gd name="T5" fmla="*/ 6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5"/>
                    <a:pt x="0" y="9"/>
                    <a:pt x="1" y="13"/>
                  </a:cubicBezTo>
                  <a:cubicBezTo>
                    <a:pt x="8" y="12"/>
                    <a:pt x="8" y="1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34">
              <a:extLst>
                <a:ext uri="{FF2B5EF4-FFF2-40B4-BE49-F238E27FC236}">
                  <a16:creationId xmlns:a16="http://schemas.microsoft.com/office/drawing/2014/main" id="{2562A741-3746-44CC-9597-489AA5C8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661"/>
              <a:ext cx="63" cy="56"/>
            </a:xfrm>
            <a:custGeom>
              <a:avLst/>
              <a:gdLst>
                <a:gd name="T0" fmla="*/ 83 w 25"/>
                <a:gd name="T1" fmla="*/ 0 h 21"/>
                <a:gd name="T2" fmla="*/ 113 w 25"/>
                <a:gd name="T3" fmla="*/ 320 h 21"/>
                <a:gd name="T4" fmla="*/ 192 w 25"/>
                <a:gd name="T5" fmla="*/ 93 h 21"/>
                <a:gd name="T6" fmla="*/ 209 w 25"/>
                <a:gd name="T7" fmla="*/ 397 h 21"/>
                <a:gd name="T8" fmla="*/ 318 w 25"/>
                <a:gd name="T9" fmla="*/ 376 h 21"/>
                <a:gd name="T10" fmla="*/ 401 w 25"/>
                <a:gd name="T11" fmla="*/ 2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1">
                  <a:moveTo>
                    <a:pt x="5" y="0"/>
                  </a:moveTo>
                  <a:cubicBezTo>
                    <a:pt x="3" y="8"/>
                    <a:pt x="0" y="13"/>
                    <a:pt x="7" y="17"/>
                  </a:cubicBezTo>
                  <a:cubicBezTo>
                    <a:pt x="8" y="13"/>
                    <a:pt x="8" y="8"/>
                    <a:pt x="12" y="5"/>
                  </a:cubicBezTo>
                  <a:cubicBezTo>
                    <a:pt x="18" y="7"/>
                    <a:pt x="12" y="17"/>
                    <a:pt x="13" y="21"/>
                  </a:cubicBezTo>
                  <a:cubicBezTo>
                    <a:pt x="15" y="20"/>
                    <a:pt x="19" y="21"/>
                    <a:pt x="20" y="20"/>
                  </a:cubicBezTo>
                  <a:cubicBezTo>
                    <a:pt x="23" y="18"/>
                    <a:pt x="22" y="14"/>
                    <a:pt x="25" y="1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35">
              <a:extLst>
                <a:ext uri="{FF2B5EF4-FFF2-40B4-BE49-F238E27FC236}">
                  <a16:creationId xmlns:a16="http://schemas.microsoft.com/office/drawing/2014/main" id="{392705CE-2B97-4E09-A798-B322DE58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19"/>
              <a:ext cx="168" cy="389"/>
            </a:xfrm>
            <a:custGeom>
              <a:avLst/>
              <a:gdLst>
                <a:gd name="T0" fmla="*/ 755 w 67"/>
                <a:gd name="T1" fmla="*/ 171 h 146"/>
                <a:gd name="T2" fmla="*/ 145 w 67"/>
                <a:gd name="T3" fmla="*/ 1343 h 146"/>
                <a:gd name="T4" fmla="*/ 33 w 67"/>
                <a:gd name="T5" fmla="*/ 2214 h 146"/>
                <a:gd name="T6" fmla="*/ 125 w 67"/>
                <a:gd name="T7" fmla="*/ 2670 h 146"/>
                <a:gd name="T8" fmla="*/ 567 w 67"/>
                <a:gd name="T9" fmla="*/ 2499 h 146"/>
                <a:gd name="T10" fmla="*/ 1026 w 67"/>
                <a:gd name="T11" fmla="*/ 2081 h 146"/>
                <a:gd name="T12" fmla="*/ 975 w 67"/>
                <a:gd name="T13" fmla="*/ 1513 h 146"/>
                <a:gd name="T14" fmla="*/ 963 w 67"/>
                <a:gd name="T15" fmla="*/ 759 h 146"/>
                <a:gd name="T16" fmla="*/ 772 w 67"/>
                <a:gd name="T17" fmla="*/ 192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46">
                  <a:moveTo>
                    <a:pt x="48" y="9"/>
                  </a:moveTo>
                  <a:cubicBezTo>
                    <a:pt x="23" y="17"/>
                    <a:pt x="15" y="49"/>
                    <a:pt x="9" y="71"/>
                  </a:cubicBezTo>
                  <a:cubicBezTo>
                    <a:pt x="6" y="86"/>
                    <a:pt x="4" y="102"/>
                    <a:pt x="2" y="117"/>
                  </a:cubicBezTo>
                  <a:cubicBezTo>
                    <a:pt x="1" y="124"/>
                    <a:pt x="0" y="137"/>
                    <a:pt x="8" y="141"/>
                  </a:cubicBezTo>
                  <a:cubicBezTo>
                    <a:pt x="17" y="146"/>
                    <a:pt x="29" y="136"/>
                    <a:pt x="36" y="132"/>
                  </a:cubicBezTo>
                  <a:cubicBezTo>
                    <a:pt x="48" y="126"/>
                    <a:pt x="62" y="126"/>
                    <a:pt x="65" y="110"/>
                  </a:cubicBezTo>
                  <a:cubicBezTo>
                    <a:pt x="67" y="100"/>
                    <a:pt x="64" y="90"/>
                    <a:pt x="62" y="80"/>
                  </a:cubicBezTo>
                  <a:cubicBezTo>
                    <a:pt x="60" y="67"/>
                    <a:pt x="61" y="54"/>
                    <a:pt x="61" y="40"/>
                  </a:cubicBezTo>
                  <a:cubicBezTo>
                    <a:pt x="61" y="38"/>
                    <a:pt x="61" y="0"/>
                    <a:pt x="49" y="10"/>
                  </a:cubicBezTo>
                </a:path>
              </a:pathLst>
            </a:cu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36">
              <a:extLst>
                <a:ext uri="{FF2B5EF4-FFF2-40B4-BE49-F238E27FC236}">
                  <a16:creationId xmlns:a16="http://schemas.microsoft.com/office/drawing/2014/main" id="{B5FACF70-C8E7-4A83-AEB0-6B084D00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264"/>
              <a:ext cx="103" cy="304"/>
            </a:xfrm>
            <a:custGeom>
              <a:avLst/>
              <a:gdLst>
                <a:gd name="T0" fmla="*/ 631 w 41"/>
                <a:gd name="T1" fmla="*/ 136 h 114"/>
                <a:gd name="T2" fmla="*/ 460 w 41"/>
                <a:gd name="T3" fmla="*/ 77 h 114"/>
                <a:gd name="T4" fmla="*/ 271 w 41"/>
                <a:gd name="T5" fmla="*/ 419 h 114"/>
                <a:gd name="T6" fmla="*/ 0 w 41"/>
                <a:gd name="T7" fmla="*/ 1741 h 114"/>
                <a:gd name="T8" fmla="*/ 146 w 41"/>
                <a:gd name="T9" fmla="*/ 1933 h 114"/>
                <a:gd name="T10" fmla="*/ 209 w 41"/>
                <a:gd name="T11" fmla="*/ 1571 h 114"/>
                <a:gd name="T12" fmla="*/ 271 w 41"/>
                <a:gd name="T13" fmla="*/ 1117 h 114"/>
                <a:gd name="T14" fmla="*/ 588 w 41"/>
                <a:gd name="T15" fmla="*/ 9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14">
                  <a:moveTo>
                    <a:pt x="40" y="7"/>
                  </a:moveTo>
                  <a:cubicBezTo>
                    <a:pt x="41" y="0"/>
                    <a:pt x="34" y="2"/>
                    <a:pt x="29" y="4"/>
                  </a:cubicBezTo>
                  <a:cubicBezTo>
                    <a:pt x="23" y="7"/>
                    <a:pt x="19" y="16"/>
                    <a:pt x="17" y="22"/>
                  </a:cubicBezTo>
                  <a:cubicBezTo>
                    <a:pt x="6" y="43"/>
                    <a:pt x="1" y="68"/>
                    <a:pt x="0" y="92"/>
                  </a:cubicBezTo>
                  <a:cubicBezTo>
                    <a:pt x="0" y="98"/>
                    <a:pt x="2" y="114"/>
                    <a:pt x="9" y="102"/>
                  </a:cubicBezTo>
                  <a:cubicBezTo>
                    <a:pt x="12" y="97"/>
                    <a:pt x="12" y="89"/>
                    <a:pt x="13" y="83"/>
                  </a:cubicBezTo>
                  <a:cubicBezTo>
                    <a:pt x="15" y="75"/>
                    <a:pt x="16" y="67"/>
                    <a:pt x="17" y="59"/>
                  </a:cubicBezTo>
                  <a:cubicBezTo>
                    <a:pt x="20" y="44"/>
                    <a:pt x="20" y="11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37">
              <a:extLst>
                <a:ext uri="{FF2B5EF4-FFF2-40B4-BE49-F238E27FC236}">
                  <a16:creationId xmlns:a16="http://schemas.microsoft.com/office/drawing/2014/main" id="{C7F7A986-86F3-41A3-90F4-BB0966E0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63"/>
              <a:ext cx="73" cy="32"/>
            </a:xfrm>
            <a:custGeom>
              <a:avLst/>
              <a:gdLst>
                <a:gd name="T0" fmla="*/ 0 w 29"/>
                <a:gd name="T1" fmla="*/ 149 h 12"/>
                <a:gd name="T2" fmla="*/ 380 w 29"/>
                <a:gd name="T3" fmla="*/ 149 h 12"/>
                <a:gd name="T4" fmla="*/ 159 w 29"/>
                <a:gd name="T5" fmla="*/ 0 h 12"/>
                <a:gd name="T6" fmla="*/ 191 w 29"/>
                <a:gd name="T7" fmla="*/ 56 h 12"/>
                <a:gd name="T8" fmla="*/ 96 w 29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2">
                  <a:moveTo>
                    <a:pt x="0" y="8"/>
                  </a:moveTo>
                  <a:cubicBezTo>
                    <a:pt x="5" y="9"/>
                    <a:pt x="20" y="12"/>
                    <a:pt x="24" y="8"/>
                  </a:cubicBezTo>
                  <a:cubicBezTo>
                    <a:pt x="29" y="1"/>
                    <a:pt x="15" y="0"/>
                    <a:pt x="10" y="0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1" y="5"/>
                    <a:pt x="9" y="6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38">
              <a:extLst>
                <a:ext uri="{FF2B5EF4-FFF2-40B4-BE49-F238E27FC236}">
                  <a16:creationId xmlns:a16="http://schemas.microsoft.com/office/drawing/2014/main" id="{EB9FA361-8CF7-4DF7-9C63-290B62AE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163"/>
              <a:ext cx="28" cy="21"/>
            </a:xfrm>
            <a:custGeom>
              <a:avLst/>
              <a:gdLst>
                <a:gd name="T0" fmla="*/ 163 w 11"/>
                <a:gd name="T1" fmla="*/ 0 h 8"/>
                <a:gd name="T2" fmla="*/ 20 w 11"/>
                <a:gd name="T3" fmla="*/ 55 h 8"/>
                <a:gd name="T4" fmla="*/ 51 w 11"/>
                <a:gd name="T5" fmla="*/ 144 h 8"/>
                <a:gd name="T6" fmla="*/ 181 w 11"/>
                <a:gd name="T7" fmla="*/ 3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10" y="0"/>
                  </a:moveTo>
                  <a:cubicBezTo>
                    <a:pt x="7" y="0"/>
                    <a:pt x="3" y="0"/>
                    <a:pt x="1" y="3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4" y="4"/>
                    <a:pt x="7" y="3"/>
                    <a:pt x="11" y="2"/>
                  </a:cubicBezTo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39">
              <a:extLst>
                <a:ext uri="{FF2B5EF4-FFF2-40B4-BE49-F238E27FC236}">
                  <a16:creationId xmlns:a16="http://schemas.microsoft.com/office/drawing/2014/main" id="{21022200-DD99-4870-9233-225500BBC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440"/>
              <a:ext cx="172" cy="213"/>
            </a:xfrm>
            <a:custGeom>
              <a:avLst/>
              <a:gdLst>
                <a:gd name="T0" fmla="*/ 975 w 69"/>
                <a:gd name="T1" fmla="*/ 0 h 80"/>
                <a:gd name="T2" fmla="*/ 995 w 69"/>
                <a:gd name="T3" fmla="*/ 1361 h 80"/>
                <a:gd name="T4" fmla="*/ 0 w 69"/>
                <a:gd name="T5" fmla="*/ 1510 h 80"/>
                <a:gd name="T6" fmla="*/ 840 w 69"/>
                <a:gd name="T7" fmla="*/ 1227 h 80"/>
                <a:gd name="T8" fmla="*/ 975 w 69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80">
                  <a:moveTo>
                    <a:pt x="63" y="0"/>
                  </a:moveTo>
                  <a:cubicBezTo>
                    <a:pt x="68" y="22"/>
                    <a:pt x="68" y="66"/>
                    <a:pt x="64" y="72"/>
                  </a:cubicBezTo>
                  <a:cubicBezTo>
                    <a:pt x="61" y="79"/>
                    <a:pt x="4" y="80"/>
                    <a:pt x="0" y="80"/>
                  </a:cubicBezTo>
                  <a:cubicBezTo>
                    <a:pt x="20" y="79"/>
                    <a:pt x="48" y="74"/>
                    <a:pt x="54" y="65"/>
                  </a:cubicBezTo>
                  <a:cubicBezTo>
                    <a:pt x="59" y="55"/>
                    <a:pt x="69" y="17"/>
                    <a:pt x="63" y="0"/>
                  </a:cubicBezTo>
                  <a:close/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40">
              <a:extLst>
                <a:ext uri="{FF2B5EF4-FFF2-40B4-BE49-F238E27FC236}">
                  <a16:creationId xmlns:a16="http://schemas.microsoft.com/office/drawing/2014/main" id="{FAFE9351-974F-4AB0-A8A6-34FAC50E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213"/>
              <a:ext cx="80" cy="64"/>
            </a:xfrm>
            <a:custGeom>
              <a:avLst/>
              <a:gdLst>
                <a:gd name="T0" fmla="*/ 300 w 32"/>
                <a:gd name="T1" fmla="*/ 0 h 24"/>
                <a:gd name="T2" fmla="*/ 50 w 32"/>
                <a:gd name="T3" fmla="*/ 456 h 24"/>
                <a:gd name="T4" fmla="*/ 500 w 32"/>
                <a:gd name="T5" fmla="*/ 21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4">
                  <a:moveTo>
                    <a:pt x="19" y="0"/>
                  </a:moveTo>
                  <a:cubicBezTo>
                    <a:pt x="9" y="2"/>
                    <a:pt x="0" y="14"/>
                    <a:pt x="3" y="24"/>
                  </a:cubicBezTo>
                  <a:cubicBezTo>
                    <a:pt x="6" y="10"/>
                    <a:pt x="20" y="3"/>
                    <a:pt x="32" y="1"/>
                  </a:cubicBezTo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41">
              <a:extLst>
                <a:ext uri="{FF2B5EF4-FFF2-40B4-BE49-F238E27FC236}">
                  <a16:creationId xmlns:a16="http://schemas.microsoft.com/office/drawing/2014/main" id="{14F56DD0-90C6-4C4F-8726-CE5AE810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907"/>
              <a:ext cx="128" cy="82"/>
            </a:xfrm>
            <a:custGeom>
              <a:avLst/>
              <a:gdLst>
                <a:gd name="T0" fmla="*/ 0 w 51"/>
                <a:gd name="T1" fmla="*/ 370 h 31"/>
                <a:gd name="T2" fmla="*/ 0 w 51"/>
                <a:gd name="T3" fmla="*/ 574 h 31"/>
                <a:gd name="T4" fmla="*/ 221 w 51"/>
                <a:gd name="T5" fmla="*/ 497 h 31"/>
                <a:gd name="T6" fmla="*/ 522 w 51"/>
                <a:gd name="T7" fmla="*/ 405 h 31"/>
                <a:gd name="T8" fmla="*/ 806 w 51"/>
                <a:gd name="T9" fmla="*/ 0 h 31"/>
                <a:gd name="T10" fmla="*/ 334 w 51"/>
                <a:gd name="T11" fmla="*/ 3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31">
                  <a:moveTo>
                    <a:pt x="0" y="20"/>
                  </a:moveTo>
                  <a:cubicBezTo>
                    <a:pt x="4" y="23"/>
                    <a:pt x="1" y="27"/>
                    <a:pt x="0" y="31"/>
                  </a:cubicBezTo>
                  <a:cubicBezTo>
                    <a:pt x="3" y="28"/>
                    <a:pt x="9" y="28"/>
                    <a:pt x="14" y="27"/>
                  </a:cubicBezTo>
                  <a:cubicBezTo>
                    <a:pt x="20" y="26"/>
                    <a:pt x="27" y="24"/>
                    <a:pt x="33" y="22"/>
                  </a:cubicBezTo>
                  <a:cubicBezTo>
                    <a:pt x="44" y="17"/>
                    <a:pt x="49" y="12"/>
                    <a:pt x="51" y="0"/>
                  </a:cubicBezTo>
                  <a:cubicBezTo>
                    <a:pt x="42" y="9"/>
                    <a:pt x="34" y="16"/>
                    <a:pt x="21" y="17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42">
              <a:extLst>
                <a:ext uri="{FF2B5EF4-FFF2-40B4-BE49-F238E27FC236}">
                  <a16:creationId xmlns:a16="http://schemas.microsoft.com/office/drawing/2014/main" id="{86C32C7A-6630-4B53-9CB1-06DDCEDB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07"/>
              <a:ext cx="55" cy="53"/>
            </a:xfrm>
            <a:custGeom>
              <a:avLst/>
              <a:gdLst>
                <a:gd name="T0" fmla="*/ 0 w 22"/>
                <a:gd name="T1" fmla="*/ 0 h 20"/>
                <a:gd name="T2" fmla="*/ 300 w 22"/>
                <a:gd name="T3" fmla="*/ 371 h 20"/>
                <a:gd name="T4" fmla="*/ 345 w 22"/>
                <a:gd name="T5" fmla="*/ 239 h 20"/>
                <a:gd name="T6" fmla="*/ 50 w 22"/>
                <a:gd name="T7" fmla="*/ 5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cubicBezTo>
                    <a:pt x="1" y="12"/>
                    <a:pt x="10" y="14"/>
                    <a:pt x="19" y="20"/>
                  </a:cubicBezTo>
                  <a:cubicBezTo>
                    <a:pt x="20" y="18"/>
                    <a:pt x="21" y="15"/>
                    <a:pt x="22" y="13"/>
                  </a:cubicBezTo>
                  <a:cubicBezTo>
                    <a:pt x="13" y="12"/>
                    <a:pt x="10" y="8"/>
                    <a:pt x="3" y="3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43">
              <a:extLst>
                <a:ext uri="{FF2B5EF4-FFF2-40B4-BE49-F238E27FC236}">
                  <a16:creationId xmlns:a16="http://schemas.microsoft.com/office/drawing/2014/main" id="{2D3F004A-5F02-46DA-B9D2-BDA32E3B5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963"/>
              <a:ext cx="150" cy="37"/>
            </a:xfrm>
            <a:custGeom>
              <a:avLst/>
              <a:gdLst>
                <a:gd name="T0" fmla="*/ 0 w 60"/>
                <a:gd name="T1" fmla="*/ 0 h 14"/>
                <a:gd name="T2" fmla="*/ 708 w 60"/>
                <a:gd name="T3" fmla="*/ 167 h 14"/>
                <a:gd name="T4" fmla="*/ 895 w 60"/>
                <a:gd name="T5" fmla="*/ 77 h 14"/>
                <a:gd name="T6" fmla="*/ 300 w 60"/>
                <a:gd name="T7" fmla="*/ 3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4">
                  <a:moveTo>
                    <a:pt x="0" y="0"/>
                  </a:moveTo>
                  <a:cubicBezTo>
                    <a:pt x="0" y="14"/>
                    <a:pt x="37" y="9"/>
                    <a:pt x="45" y="9"/>
                  </a:cubicBezTo>
                  <a:cubicBezTo>
                    <a:pt x="47" y="9"/>
                    <a:pt x="60" y="10"/>
                    <a:pt x="57" y="4"/>
                  </a:cubicBezTo>
                  <a:cubicBezTo>
                    <a:pt x="56" y="2"/>
                    <a:pt x="23" y="2"/>
                    <a:pt x="19" y="2"/>
                  </a:cubicBezTo>
                </a:path>
              </a:pathLst>
            </a:cu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44">
              <a:extLst>
                <a:ext uri="{FF2B5EF4-FFF2-40B4-BE49-F238E27FC236}">
                  <a16:creationId xmlns:a16="http://schemas.microsoft.com/office/drawing/2014/main" id="{34E2F240-AACA-49DF-BD0B-8E30EEA26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965"/>
              <a:ext cx="23" cy="19"/>
            </a:xfrm>
            <a:custGeom>
              <a:avLst/>
              <a:gdLst>
                <a:gd name="T0" fmla="*/ 0 w 9"/>
                <a:gd name="T1" fmla="*/ 22 h 7"/>
                <a:gd name="T2" fmla="*/ 151 w 9"/>
                <a:gd name="T3" fmla="*/ 117 h 7"/>
                <a:gd name="T4" fmla="*/ 8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cubicBezTo>
                    <a:pt x="1" y="6"/>
                    <a:pt x="5" y="7"/>
                    <a:pt x="9" y="6"/>
                  </a:cubicBezTo>
                  <a:cubicBezTo>
                    <a:pt x="9" y="3"/>
                    <a:pt x="7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45">
              <a:extLst>
                <a:ext uri="{FF2B5EF4-FFF2-40B4-BE49-F238E27FC236}">
                  <a16:creationId xmlns:a16="http://schemas.microsoft.com/office/drawing/2014/main" id="{54FACC81-4451-448D-A7BA-91176A066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968"/>
              <a:ext cx="55" cy="13"/>
            </a:xfrm>
            <a:custGeom>
              <a:avLst/>
              <a:gdLst>
                <a:gd name="T0" fmla="*/ 175 w 22"/>
                <a:gd name="T1" fmla="*/ 0 h 5"/>
                <a:gd name="T2" fmla="*/ 175 w 22"/>
                <a:gd name="T3" fmla="*/ 21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11" y="0"/>
                  </a:moveTo>
                  <a:cubicBezTo>
                    <a:pt x="0" y="5"/>
                    <a:pt x="22" y="5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46">
              <a:extLst>
                <a:ext uri="{FF2B5EF4-FFF2-40B4-BE49-F238E27FC236}">
                  <a16:creationId xmlns:a16="http://schemas.microsoft.com/office/drawing/2014/main" id="{6DB399C5-8DF1-4DF6-A7F7-A746B70D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971"/>
              <a:ext cx="13" cy="13"/>
            </a:xfrm>
            <a:custGeom>
              <a:avLst/>
              <a:gdLst>
                <a:gd name="T0" fmla="*/ 68 w 5"/>
                <a:gd name="T1" fmla="*/ 0 h 5"/>
                <a:gd name="T2" fmla="*/ 55 w 5"/>
                <a:gd name="T3" fmla="*/ 88 h 5"/>
                <a:gd name="T4" fmla="*/ 88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0" y="1"/>
                    <a:pt x="1" y="3"/>
                    <a:pt x="3" y="5"/>
                  </a:cubicBezTo>
                  <a:cubicBezTo>
                    <a:pt x="4" y="4"/>
                    <a:pt x="5" y="2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47">
              <a:extLst>
                <a:ext uri="{FF2B5EF4-FFF2-40B4-BE49-F238E27FC236}">
                  <a16:creationId xmlns:a16="http://schemas.microsoft.com/office/drawing/2014/main" id="{CDDB59B0-113F-4635-9EBC-C394381A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984"/>
              <a:ext cx="73" cy="40"/>
            </a:xfrm>
            <a:custGeom>
              <a:avLst/>
              <a:gdLst>
                <a:gd name="T0" fmla="*/ 20 w 29"/>
                <a:gd name="T1" fmla="*/ 285 h 15"/>
                <a:gd name="T2" fmla="*/ 463 w 29"/>
                <a:gd name="T3" fmla="*/ 0 h 15"/>
                <a:gd name="T4" fmla="*/ 0 w 29"/>
                <a:gd name="T5" fmla="*/ 115 h 15"/>
                <a:gd name="T6" fmla="*/ 83 w 29"/>
                <a:gd name="T7" fmla="*/ 115 h 15"/>
                <a:gd name="T8" fmla="*/ 50 w 29"/>
                <a:gd name="T9" fmla="*/ 22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5">
                  <a:moveTo>
                    <a:pt x="1" y="15"/>
                  </a:moveTo>
                  <a:cubicBezTo>
                    <a:pt x="9" y="12"/>
                    <a:pt x="28" y="11"/>
                    <a:pt x="29" y="0"/>
                  </a:cubicBezTo>
                  <a:cubicBezTo>
                    <a:pt x="19" y="3"/>
                    <a:pt x="10" y="5"/>
                    <a:pt x="0" y="6"/>
                  </a:cubicBezTo>
                  <a:cubicBezTo>
                    <a:pt x="1" y="6"/>
                    <a:pt x="3" y="6"/>
                    <a:pt x="5" y="6"/>
                  </a:cubicBezTo>
                  <a:cubicBezTo>
                    <a:pt x="5" y="9"/>
                    <a:pt x="4" y="11"/>
                    <a:pt x="3" y="12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48">
              <a:extLst>
                <a:ext uri="{FF2B5EF4-FFF2-40B4-BE49-F238E27FC236}">
                  <a16:creationId xmlns:a16="http://schemas.microsoft.com/office/drawing/2014/main" id="{7BE550C5-EFB6-4380-9E43-87B275E7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968"/>
              <a:ext cx="141" cy="69"/>
            </a:xfrm>
            <a:custGeom>
              <a:avLst/>
              <a:gdLst>
                <a:gd name="T0" fmla="*/ 335 w 56"/>
                <a:gd name="T1" fmla="*/ 0 h 26"/>
                <a:gd name="T2" fmla="*/ 894 w 56"/>
                <a:gd name="T3" fmla="*/ 226 h 26"/>
                <a:gd name="T4" fmla="*/ 702 w 56"/>
                <a:gd name="T5" fmla="*/ 316 h 26"/>
                <a:gd name="T6" fmla="*/ 0 w 56"/>
                <a:gd name="T7" fmla="*/ 486 h 26"/>
                <a:gd name="T8" fmla="*/ 335 w 56"/>
                <a:gd name="T9" fmla="*/ 9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6">
                  <a:moveTo>
                    <a:pt x="21" y="0"/>
                  </a:moveTo>
                  <a:cubicBezTo>
                    <a:pt x="35" y="0"/>
                    <a:pt x="45" y="3"/>
                    <a:pt x="56" y="12"/>
                  </a:cubicBezTo>
                  <a:cubicBezTo>
                    <a:pt x="53" y="17"/>
                    <a:pt x="49" y="16"/>
                    <a:pt x="44" y="17"/>
                  </a:cubicBezTo>
                  <a:cubicBezTo>
                    <a:pt x="29" y="17"/>
                    <a:pt x="15" y="20"/>
                    <a:pt x="0" y="26"/>
                  </a:cubicBezTo>
                  <a:cubicBezTo>
                    <a:pt x="6" y="21"/>
                    <a:pt x="26" y="13"/>
                    <a:pt x="2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49">
              <a:extLst>
                <a:ext uri="{FF2B5EF4-FFF2-40B4-BE49-F238E27FC236}">
                  <a16:creationId xmlns:a16="http://schemas.microsoft.com/office/drawing/2014/main" id="{5C56F1A6-48A9-481B-8551-83E93343A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976"/>
              <a:ext cx="95" cy="45"/>
            </a:xfrm>
            <a:custGeom>
              <a:avLst/>
              <a:gdLst>
                <a:gd name="T0" fmla="*/ 345 w 38"/>
                <a:gd name="T1" fmla="*/ 21 h 17"/>
                <a:gd name="T2" fmla="*/ 0 w 38"/>
                <a:gd name="T3" fmla="*/ 315 h 17"/>
                <a:gd name="T4" fmla="*/ 270 w 38"/>
                <a:gd name="T5" fmla="*/ 259 h 17"/>
                <a:gd name="T6" fmla="*/ 595 w 38"/>
                <a:gd name="T7" fmla="*/ 294 h 17"/>
                <a:gd name="T8" fmla="*/ 550 w 3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7">
                  <a:moveTo>
                    <a:pt x="22" y="1"/>
                  </a:moveTo>
                  <a:cubicBezTo>
                    <a:pt x="13" y="1"/>
                    <a:pt x="3" y="9"/>
                    <a:pt x="0" y="17"/>
                  </a:cubicBezTo>
                  <a:cubicBezTo>
                    <a:pt x="6" y="17"/>
                    <a:pt x="11" y="15"/>
                    <a:pt x="17" y="14"/>
                  </a:cubicBezTo>
                  <a:cubicBezTo>
                    <a:pt x="24" y="14"/>
                    <a:pt x="31" y="16"/>
                    <a:pt x="38" y="16"/>
                  </a:cubicBezTo>
                  <a:cubicBezTo>
                    <a:pt x="34" y="12"/>
                    <a:pt x="27" y="3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50">
              <a:extLst>
                <a:ext uri="{FF2B5EF4-FFF2-40B4-BE49-F238E27FC236}">
                  <a16:creationId xmlns:a16="http://schemas.microsoft.com/office/drawing/2014/main" id="{D4420221-7A32-40FB-BB6E-1AC03E8A1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989"/>
              <a:ext cx="63" cy="48"/>
            </a:xfrm>
            <a:custGeom>
              <a:avLst/>
              <a:gdLst>
                <a:gd name="T0" fmla="*/ 159 w 25"/>
                <a:gd name="T1" fmla="*/ 0 h 18"/>
                <a:gd name="T2" fmla="*/ 0 w 25"/>
                <a:gd name="T3" fmla="*/ 227 h 18"/>
                <a:gd name="T4" fmla="*/ 401 w 25"/>
                <a:gd name="T5" fmla="*/ 341 h 18"/>
                <a:gd name="T6" fmla="*/ 209 w 25"/>
                <a:gd name="T7" fmla="*/ 5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8">
                  <a:moveTo>
                    <a:pt x="10" y="0"/>
                  </a:moveTo>
                  <a:cubicBezTo>
                    <a:pt x="12" y="8"/>
                    <a:pt x="5" y="10"/>
                    <a:pt x="0" y="12"/>
                  </a:cubicBezTo>
                  <a:cubicBezTo>
                    <a:pt x="11" y="9"/>
                    <a:pt x="15" y="14"/>
                    <a:pt x="25" y="18"/>
                  </a:cubicBezTo>
                  <a:cubicBezTo>
                    <a:pt x="22" y="13"/>
                    <a:pt x="19" y="5"/>
                    <a:pt x="13" y="3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51">
              <a:extLst>
                <a:ext uri="{FF2B5EF4-FFF2-40B4-BE49-F238E27FC236}">
                  <a16:creationId xmlns:a16="http://schemas.microsoft.com/office/drawing/2014/main" id="{83A224B2-C356-4E4A-854A-7FB0E24C9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9" y="2557"/>
              <a:ext cx="447" cy="46"/>
            </a:xfrm>
            <a:custGeom>
              <a:avLst/>
              <a:gdLst>
                <a:gd name="T0" fmla="*/ 375 w 179"/>
                <a:gd name="T1" fmla="*/ 116 h 17"/>
                <a:gd name="T2" fmla="*/ 405 w 179"/>
                <a:gd name="T3" fmla="*/ 138 h 17"/>
                <a:gd name="T4" fmla="*/ 417 w 179"/>
                <a:gd name="T5" fmla="*/ 300 h 17"/>
                <a:gd name="T6" fmla="*/ 717 w 179"/>
                <a:gd name="T7" fmla="*/ 176 h 17"/>
                <a:gd name="T8" fmla="*/ 592 w 179"/>
                <a:gd name="T9" fmla="*/ 138 h 17"/>
                <a:gd name="T10" fmla="*/ 729 w 179"/>
                <a:gd name="T11" fmla="*/ 314 h 17"/>
                <a:gd name="T12" fmla="*/ 187 w 179"/>
                <a:gd name="T13" fmla="*/ 38 h 17"/>
                <a:gd name="T14" fmla="*/ 187 w 179"/>
                <a:gd name="T15" fmla="*/ 257 h 17"/>
                <a:gd name="T16" fmla="*/ 2694 w 179"/>
                <a:gd name="T17" fmla="*/ 22 h 17"/>
                <a:gd name="T18" fmla="*/ 2587 w 179"/>
                <a:gd name="T19" fmla="*/ 176 h 17"/>
                <a:gd name="T20" fmla="*/ 2694 w 179"/>
                <a:gd name="T21" fmla="*/ 162 h 17"/>
                <a:gd name="T22" fmla="*/ 1184 w 179"/>
                <a:gd name="T23" fmla="*/ 103 h 17"/>
                <a:gd name="T24" fmla="*/ 779 w 179"/>
                <a:gd name="T25" fmla="*/ 235 h 17"/>
                <a:gd name="T26" fmla="*/ 1166 w 179"/>
                <a:gd name="T27" fmla="*/ 198 h 17"/>
                <a:gd name="T28" fmla="*/ 1341 w 179"/>
                <a:gd name="T29" fmla="*/ 336 h 17"/>
                <a:gd name="T30" fmla="*/ 1246 w 179"/>
                <a:gd name="T31" fmla="*/ 103 h 17"/>
                <a:gd name="T32" fmla="*/ 312 w 179"/>
                <a:gd name="T33" fmla="*/ 60 h 17"/>
                <a:gd name="T34" fmla="*/ 250 w 179"/>
                <a:gd name="T35" fmla="*/ 198 h 17"/>
                <a:gd name="T36" fmla="*/ 312 w 179"/>
                <a:gd name="T37" fmla="*/ 279 h 17"/>
                <a:gd name="T38" fmla="*/ 342 w 179"/>
                <a:gd name="T39" fmla="*/ 300 h 17"/>
                <a:gd name="T40" fmla="*/ 512 w 179"/>
                <a:gd name="T41" fmla="*/ 138 h 17"/>
                <a:gd name="T42" fmla="*/ 467 w 179"/>
                <a:gd name="T43" fmla="*/ 162 h 17"/>
                <a:gd name="T44" fmla="*/ 529 w 179"/>
                <a:gd name="T45" fmla="*/ 300 h 17"/>
                <a:gd name="T46" fmla="*/ 1541 w 179"/>
                <a:gd name="T47" fmla="*/ 103 h 17"/>
                <a:gd name="T48" fmla="*/ 1403 w 179"/>
                <a:gd name="T49" fmla="*/ 336 h 17"/>
                <a:gd name="T50" fmla="*/ 1558 w 179"/>
                <a:gd name="T51" fmla="*/ 336 h 17"/>
                <a:gd name="T52" fmla="*/ 2662 w 179"/>
                <a:gd name="T53" fmla="*/ 257 h 17"/>
                <a:gd name="T54" fmla="*/ 2662 w 179"/>
                <a:gd name="T55" fmla="*/ 257 h 17"/>
                <a:gd name="T56" fmla="*/ 0 w 179"/>
                <a:gd name="T57" fmla="*/ 235 h 17"/>
                <a:gd name="T58" fmla="*/ 2757 w 179"/>
                <a:gd name="T59" fmla="*/ 22 h 17"/>
                <a:gd name="T60" fmla="*/ 2787 w 179"/>
                <a:gd name="T61" fmla="*/ 22 h 17"/>
                <a:gd name="T62" fmla="*/ 2525 w 179"/>
                <a:gd name="T63" fmla="*/ 103 h 17"/>
                <a:gd name="T64" fmla="*/ 2537 w 179"/>
                <a:gd name="T65" fmla="*/ 38 h 17"/>
                <a:gd name="T66" fmla="*/ 1903 w 179"/>
                <a:gd name="T67" fmla="*/ 103 h 17"/>
                <a:gd name="T68" fmla="*/ 1840 w 179"/>
                <a:gd name="T69" fmla="*/ 103 h 17"/>
                <a:gd name="T70" fmla="*/ 1746 w 179"/>
                <a:gd name="T71" fmla="*/ 336 h 17"/>
                <a:gd name="T72" fmla="*/ 1978 w 179"/>
                <a:gd name="T73" fmla="*/ 103 h 17"/>
                <a:gd name="T74" fmla="*/ 1621 w 179"/>
                <a:gd name="T75" fmla="*/ 336 h 17"/>
                <a:gd name="T76" fmla="*/ 1683 w 179"/>
                <a:gd name="T77" fmla="*/ 103 h 17"/>
                <a:gd name="T78" fmla="*/ 2462 w 179"/>
                <a:gd name="T79" fmla="*/ 60 h 17"/>
                <a:gd name="T80" fmla="*/ 2245 w 179"/>
                <a:gd name="T81" fmla="*/ 198 h 17"/>
                <a:gd name="T82" fmla="*/ 2445 w 179"/>
                <a:gd name="T83" fmla="*/ 103 h 17"/>
                <a:gd name="T84" fmla="*/ 2070 w 179"/>
                <a:gd name="T85" fmla="*/ 314 h 17"/>
                <a:gd name="T86" fmla="*/ 2183 w 179"/>
                <a:gd name="T87" fmla="*/ 81 h 17"/>
                <a:gd name="T88" fmla="*/ 2040 w 179"/>
                <a:gd name="T89" fmla="*/ 116 h 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9" h="17">
                  <a:moveTo>
                    <a:pt x="26" y="7"/>
                  </a:moveTo>
                  <a:cubicBezTo>
                    <a:pt x="26" y="7"/>
                    <a:pt x="26" y="6"/>
                    <a:pt x="26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8"/>
                    <a:pt x="26" y="7"/>
                  </a:cubicBezTo>
                  <a:close/>
                  <a:moveTo>
                    <a:pt x="27" y="13"/>
                  </a:moveTo>
                  <a:cubicBezTo>
                    <a:pt x="27" y="14"/>
                    <a:pt x="27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3"/>
                  </a:cubicBezTo>
                  <a:close/>
                  <a:moveTo>
                    <a:pt x="46" y="9"/>
                  </a:moveTo>
                  <a:cubicBezTo>
                    <a:pt x="45" y="7"/>
                    <a:pt x="45" y="5"/>
                    <a:pt x="45" y="4"/>
                  </a:cubicBezTo>
                  <a:cubicBezTo>
                    <a:pt x="43" y="4"/>
                    <a:pt x="41" y="4"/>
                    <a:pt x="39" y="4"/>
                  </a:cubicBezTo>
                  <a:cubicBezTo>
                    <a:pt x="38" y="5"/>
                    <a:pt x="38" y="6"/>
                    <a:pt x="38" y="7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4"/>
                    <a:pt x="39" y="16"/>
                  </a:cubicBezTo>
                  <a:cubicBezTo>
                    <a:pt x="42" y="16"/>
                    <a:pt x="44" y="16"/>
                    <a:pt x="47" y="16"/>
                  </a:cubicBezTo>
                  <a:cubicBezTo>
                    <a:pt x="46" y="15"/>
                    <a:pt x="46" y="13"/>
                    <a:pt x="46" y="12"/>
                  </a:cubicBezTo>
                  <a:lnTo>
                    <a:pt x="46" y="9"/>
                  </a:lnTo>
                  <a:close/>
                  <a:moveTo>
                    <a:pt x="12" y="2"/>
                  </a:moveTo>
                  <a:cubicBezTo>
                    <a:pt x="10" y="2"/>
                    <a:pt x="9" y="1"/>
                    <a:pt x="8" y="1"/>
                  </a:cubicBezTo>
                  <a:cubicBezTo>
                    <a:pt x="8" y="5"/>
                    <a:pt x="8" y="9"/>
                    <a:pt x="9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9"/>
                    <a:pt x="12" y="5"/>
                    <a:pt x="12" y="2"/>
                  </a:cubicBezTo>
                  <a:close/>
                  <a:moveTo>
                    <a:pt x="173" y="1"/>
                  </a:moveTo>
                  <a:cubicBezTo>
                    <a:pt x="171" y="2"/>
                    <a:pt x="169" y="2"/>
                    <a:pt x="167" y="2"/>
                  </a:cubicBezTo>
                  <a:cubicBezTo>
                    <a:pt x="167" y="3"/>
                    <a:pt x="167" y="3"/>
                    <a:pt x="167" y="4"/>
                  </a:cubicBezTo>
                  <a:cubicBezTo>
                    <a:pt x="167" y="5"/>
                    <a:pt x="167" y="7"/>
                    <a:pt x="166" y="9"/>
                  </a:cubicBezTo>
                  <a:cubicBezTo>
                    <a:pt x="166" y="10"/>
                    <a:pt x="166" y="10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8" y="10"/>
                    <a:pt x="170" y="8"/>
                    <a:pt x="173" y="8"/>
                  </a:cubicBezTo>
                  <a:cubicBezTo>
                    <a:pt x="173" y="7"/>
                    <a:pt x="172" y="6"/>
                    <a:pt x="172" y="6"/>
                  </a:cubicBezTo>
                  <a:cubicBezTo>
                    <a:pt x="172" y="4"/>
                    <a:pt x="173" y="3"/>
                    <a:pt x="173" y="1"/>
                  </a:cubicBezTo>
                  <a:close/>
                  <a:moveTo>
                    <a:pt x="76" y="5"/>
                  </a:moveTo>
                  <a:cubicBezTo>
                    <a:pt x="67" y="5"/>
                    <a:pt x="58" y="5"/>
                    <a:pt x="50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1" y="15"/>
                    <a:pt x="51" y="16"/>
                  </a:cubicBezTo>
                  <a:cubicBezTo>
                    <a:pt x="59" y="17"/>
                    <a:pt x="67" y="17"/>
                    <a:pt x="76" y="17"/>
                  </a:cubicBezTo>
                  <a:cubicBezTo>
                    <a:pt x="75" y="15"/>
                    <a:pt x="75" y="12"/>
                    <a:pt x="75" y="10"/>
                  </a:cubicBezTo>
                  <a:cubicBezTo>
                    <a:pt x="75" y="8"/>
                    <a:pt x="75" y="7"/>
                    <a:pt x="76" y="5"/>
                  </a:cubicBezTo>
                  <a:close/>
                  <a:moveTo>
                    <a:pt x="80" y="17"/>
                  </a:moveTo>
                  <a:cubicBezTo>
                    <a:pt x="82" y="17"/>
                    <a:pt x="84" y="17"/>
                    <a:pt x="86" y="17"/>
                  </a:cubicBezTo>
                  <a:cubicBezTo>
                    <a:pt x="86" y="15"/>
                    <a:pt x="86" y="13"/>
                    <a:pt x="86" y="11"/>
                  </a:cubicBezTo>
                  <a:cubicBezTo>
                    <a:pt x="86" y="9"/>
                    <a:pt x="86" y="7"/>
                    <a:pt x="86" y="5"/>
                  </a:cubicBezTo>
                  <a:cubicBezTo>
                    <a:pt x="84" y="5"/>
                    <a:pt x="82" y="5"/>
                    <a:pt x="80" y="5"/>
                  </a:cubicBezTo>
                  <a:cubicBezTo>
                    <a:pt x="79" y="8"/>
                    <a:pt x="79" y="13"/>
                    <a:pt x="80" y="17"/>
                  </a:cubicBezTo>
                  <a:close/>
                  <a:moveTo>
                    <a:pt x="17" y="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6" y="4"/>
                    <a:pt x="16" y="7"/>
                    <a:pt x="16" y="10"/>
                  </a:cubicBezTo>
                  <a:cubicBezTo>
                    <a:pt x="16" y="10"/>
                    <a:pt x="16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8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2"/>
                    <a:pt x="21" y="10"/>
                    <a:pt x="19" y="6"/>
                  </a:cubicBezTo>
                  <a:lnTo>
                    <a:pt x="17" y="4"/>
                  </a:lnTo>
                  <a:close/>
                  <a:moveTo>
                    <a:pt x="33" y="7"/>
                  </a:moveTo>
                  <a:cubicBezTo>
                    <a:pt x="34" y="6"/>
                    <a:pt x="34" y="5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31" y="5"/>
                    <a:pt x="31" y="6"/>
                    <a:pt x="30" y="8"/>
                  </a:cubicBezTo>
                  <a:cubicBezTo>
                    <a:pt x="30" y="9"/>
                    <a:pt x="30" y="11"/>
                    <a:pt x="31" y="13"/>
                  </a:cubicBezTo>
                  <a:cubicBezTo>
                    <a:pt x="32" y="14"/>
                    <a:pt x="32" y="15"/>
                    <a:pt x="33" y="15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5" y="15"/>
                    <a:pt x="34" y="11"/>
                  </a:cubicBezTo>
                  <a:lnTo>
                    <a:pt x="33" y="7"/>
                  </a:lnTo>
                  <a:close/>
                  <a:moveTo>
                    <a:pt x="99" y="5"/>
                  </a:moveTo>
                  <a:cubicBezTo>
                    <a:pt x="96" y="5"/>
                    <a:pt x="94" y="5"/>
                    <a:pt x="91" y="5"/>
                  </a:cubicBezTo>
                  <a:cubicBezTo>
                    <a:pt x="91" y="7"/>
                    <a:pt x="91" y="9"/>
                    <a:pt x="90" y="11"/>
                  </a:cubicBezTo>
                  <a:cubicBezTo>
                    <a:pt x="90" y="13"/>
                    <a:pt x="90" y="15"/>
                    <a:pt x="90" y="17"/>
                  </a:cubicBezTo>
                  <a:cubicBezTo>
                    <a:pt x="90" y="17"/>
                    <a:pt x="90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7"/>
                    <a:pt x="97" y="17"/>
                    <a:pt x="100" y="17"/>
                  </a:cubicBezTo>
                  <a:cubicBezTo>
                    <a:pt x="100" y="15"/>
                    <a:pt x="100" y="12"/>
                    <a:pt x="100" y="8"/>
                  </a:cubicBezTo>
                  <a:lnTo>
                    <a:pt x="99" y="5"/>
                  </a:lnTo>
                  <a:close/>
                  <a:moveTo>
                    <a:pt x="171" y="13"/>
                  </a:moveTo>
                  <a:cubicBezTo>
                    <a:pt x="171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1" y="13"/>
                    <a:pt x="171" y="13"/>
                  </a:cubicBezTo>
                  <a:close/>
                  <a:moveTo>
                    <a:pt x="4" y="1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8"/>
                    <a:pt x="3" y="4"/>
                    <a:pt x="4" y="1"/>
                  </a:cubicBezTo>
                  <a:close/>
                  <a:moveTo>
                    <a:pt x="177" y="1"/>
                  </a:moveTo>
                  <a:cubicBezTo>
                    <a:pt x="177" y="5"/>
                    <a:pt x="177" y="8"/>
                    <a:pt x="177" y="12"/>
                  </a:cubicBezTo>
                  <a:cubicBezTo>
                    <a:pt x="178" y="12"/>
                    <a:pt x="178" y="12"/>
                    <a:pt x="179" y="12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8" y="1"/>
                    <a:pt x="178" y="1"/>
                    <a:pt x="177" y="1"/>
                  </a:cubicBezTo>
                  <a:close/>
                  <a:moveTo>
                    <a:pt x="163" y="2"/>
                  </a:moveTo>
                  <a:cubicBezTo>
                    <a:pt x="162" y="4"/>
                    <a:pt x="162" y="4"/>
                    <a:pt x="162" y="5"/>
                  </a:cubicBezTo>
                  <a:cubicBezTo>
                    <a:pt x="162" y="6"/>
                    <a:pt x="162" y="7"/>
                    <a:pt x="162" y="7"/>
                  </a:cubicBezTo>
                  <a:cubicBezTo>
                    <a:pt x="163" y="6"/>
                    <a:pt x="163" y="4"/>
                    <a:pt x="163" y="4"/>
                  </a:cubicBezTo>
                  <a:cubicBezTo>
                    <a:pt x="163" y="3"/>
                    <a:pt x="163" y="3"/>
                    <a:pt x="163" y="2"/>
                  </a:cubicBezTo>
                  <a:cubicBezTo>
                    <a:pt x="163" y="2"/>
                    <a:pt x="163" y="2"/>
                    <a:pt x="163" y="2"/>
                  </a:cubicBezTo>
                  <a:close/>
                  <a:moveTo>
                    <a:pt x="127" y="5"/>
                  </a:moveTo>
                  <a:cubicBezTo>
                    <a:pt x="125" y="5"/>
                    <a:pt x="124" y="5"/>
                    <a:pt x="122" y="5"/>
                  </a:cubicBezTo>
                  <a:cubicBezTo>
                    <a:pt x="122" y="7"/>
                    <a:pt x="121" y="9"/>
                    <a:pt x="121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9"/>
                    <a:pt x="117" y="7"/>
                    <a:pt x="118" y="5"/>
                  </a:cubicBezTo>
                  <a:cubicBezTo>
                    <a:pt x="116" y="5"/>
                    <a:pt x="114" y="5"/>
                    <a:pt x="113" y="5"/>
                  </a:cubicBezTo>
                  <a:cubicBezTo>
                    <a:pt x="113" y="7"/>
                    <a:pt x="113" y="8"/>
                    <a:pt x="112" y="9"/>
                  </a:cubicBezTo>
                  <a:cubicBezTo>
                    <a:pt x="112" y="12"/>
                    <a:pt x="112" y="15"/>
                    <a:pt x="112" y="17"/>
                  </a:cubicBezTo>
                  <a:cubicBezTo>
                    <a:pt x="118" y="17"/>
                    <a:pt x="123" y="17"/>
                    <a:pt x="128" y="16"/>
                  </a:cubicBezTo>
                  <a:cubicBezTo>
                    <a:pt x="127" y="13"/>
                    <a:pt x="127" y="10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04" y="7"/>
                  </a:moveTo>
                  <a:cubicBezTo>
                    <a:pt x="104" y="10"/>
                    <a:pt x="105" y="13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ubicBezTo>
                    <a:pt x="106" y="17"/>
                    <a:pt x="107" y="17"/>
                    <a:pt x="108" y="17"/>
                  </a:cubicBezTo>
                  <a:cubicBezTo>
                    <a:pt x="107" y="14"/>
                    <a:pt x="108" y="11"/>
                    <a:pt x="108" y="9"/>
                  </a:cubicBezTo>
                  <a:cubicBezTo>
                    <a:pt x="108" y="8"/>
                    <a:pt x="108" y="6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4" y="6"/>
                    <a:pt x="104" y="7"/>
                    <a:pt x="104" y="7"/>
                  </a:cubicBezTo>
                  <a:close/>
                  <a:moveTo>
                    <a:pt x="158" y="3"/>
                  </a:moveTo>
                  <a:cubicBezTo>
                    <a:pt x="153" y="3"/>
                    <a:pt x="149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2"/>
                    <a:pt x="144" y="14"/>
                    <a:pt x="144" y="16"/>
                  </a:cubicBezTo>
                  <a:cubicBezTo>
                    <a:pt x="150" y="15"/>
                    <a:pt x="156" y="15"/>
                    <a:pt x="161" y="14"/>
                  </a:cubicBezTo>
                  <a:cubicBezTo>
                    <a:pt x="160" y="12"/>
                    <a:pt x="157" y="9"/>
                    <a:pt x="157" y="5"/>
                  </a:cubicBezTo>
                  <a:cubicBezTo>
                    <a:pt x="157" y="5"/>
                    <a:pt x="158" y="4"/>
                    <a:pt x="158" y="3"/>
                  </a:cubicBezTo>
                  <a:close/>
                  <a:moveTo>
                    <a:pt x="131" y="6"/>
                  </a:moveTo>
                  <a:cubicBezTo>
                    <a:pt x="131" y="10"/>
                    <a:pt x="131" y="14"/>
                    <a:pt x="133" y="16"/>
                  </a:cubicBezTo>
                  <a:cubicBezTo>
                    <a:pt x="135" y="16"/>
                    <a:pt x="137" y="16"/>
                    <a:pt x="139" y="16"/>
                  </a:cubicBezTo>
                  <a:cubicBezTo>
                    <a:pt x="140" y="14"/>
                    <a:pt x="140" y="12"/>
                    <a:pt x="140" y="10"/>
                  </a:cubicBezTo>
                  <a:cubicBezTo>
                    <a:pt x="140" y="10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7" y="4"/>
                    <a:pt x="134" y="5"/>
                    <a:pt x="131" y="5"/>
                  </a:cubicBezTo>
                  <a:cubicBezTo>
                    <a:pt x="131" y="5"/>
                    <a:pt x="131" y="5"/>
                    <a:pt x="131" y="6"/>
                  </a:cubicBezTo>
                  <a:close/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52">
              <a:extLst>
                <a:ext uri="{FF2B5EF4-FFF2-40B4-BE49-F238E27FC236}">
                  <a16:creationId xmlns:a16="http://schemas.microsoft.com/office/drawing/2014/main" id="{B68D0460-AC0E-41EC-939C-FA6509AD9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736"/>
              <a:ext cx="93" cy="123"/>
            </a:xfrm>
            <a:custGeom>
              <a:avLst/>
              <a:gdLst>
                <a:gd name="T0" fmla="*/ 0 w 37"/>
                <a:gd name="T1" fmla="*/ 628 h 46"/>
                <a:gd name="T2" fmla="*/ 50 w 37"/>
                <a:gd name="T3" fmla="*/ 880 h 46"/>
                <a:gd name="T4" fmla="*/ 410 w 37"/>
                <a:gd name="T5" fmla="*/ 500 h 46"/>
                <a:gd name="T6" fmla="*/ 588 w 37"/>
                <a:gd name="T7" fmla="*/ 0 h 46"/>
                <a:gd name="T8" fmla="*/ 442 w 37"/>
                <a:gd name="T9" fmla="*/ 286 h 46"/>
                <a:gd name="T10" fmla="*/ 176 w 37"/>
                <a:gd name="T11" fmla="*/ 559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46">
                  <a:moveTo>
                    <a:pt x="0" y="33"/>
                  </a:moveTo>
                  <a:cubicBezTo>
                    <a:pt x="2" y="37"/>
                    <a:pt x="2" y="42"/>
                    <a:pt x="3" y="46"/>
                  </a:cubicBezTo>
                  <a:cubicBezTo>
                    <a:pt x="11" y="44"/>
                    <a:pt x="21" y="33"/>
                    <a:pt x="26" y="26"/>
                  </a:cubicBezTo>
                  <a:cubicBezTo>
                    <a:pt x="33" y="18"/>
                    <a:pt x="35" y="10"/>
                    <a:pt x="37" y="0"/>
                  </a:cubicBezTo>
                  <a:cubicBezTo>
                    <a:pt x="33" y="4"/>
                    <a:pt x="32" y="11"/>
                    <a:pt x="28" y="15"/>
                  </a:cubicBezTo>
                  <a:cubicBezTo>
                    <a:pt x="23" y="21"/>
                    <a:pt x="16" y="24"/>
                    <a:pt x="11" y="29"/>
                  </a:cubicBezTo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53">
              <a:extLst>
                <a:ext uri="{FF2B5EF4-FFF2-40B4-BE49-F238E27FC236}">
                  <a16:creationId xmlns:a16="http://schemas.microsoft.com/office/drawing/2014/main" id="{2C3E4B7B-21E3-46B2-B450-723847EC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736"/>
              <a:ext cx="22" cy="69"/>
            </a:xfrm>
            <a:custGeom>
              <a:avLst/>
              <a:gdLst>
                <a:gd name="T0" fmla="*/ 0 w 9"/>
                <a:gd name="T1" fmla="*/ 0 h 26"/>
                <a:gd name="T2" fmla="*/ 132 w 9"/>
                <a:gd name="T3" fmla="*/ 486 h 26"/>
                <a:gd name="T4" fmla="*/ 103 w 9"/>
                <a:gd name="T5" fmla="*/ 204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cubicBezTo>
                    <a:pt x="3" y="10"/>
                    <a:pt x="1" y="18"/>
                    <a:pt x="9" y="26"/>
                  </a:cubicBezTo>
                  <a:cubicBezTo>
                    <a:pt x="9" y="21"/>
                    <a:pt x="8" y="16"/>
                    <a:pt x="7" y="11"/>
                  </a:cubicBezTo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54">
              <a:extLst>
                <a:ext uri="{FF2B5EF4-FFF2-40B4-BE49-F238E27FC236}">
                  <a16:creationId xmlns:a16="http://schemas.microsoft.com/office/drawing/2014/main" id="{57677970-2E01-4097-9D0E-7864FF5A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805"/>
              <a:ext cx="175" cy="94"/>
            </a:xfrm>
            <a:custGeom>
              <a:avLst/>
              <a:gdLst>
                <a:gd name="T0" fmla="*/ 50 w 70"/>
                <a:gd name="T1" fmla="*/ 0 h 35"/>
                <a:gd name="T2" fmla="*/ 800 w 70"/>
                <a:gd name="T3" fmla="*/ 620 h 35"/>
                <a:gd name="T4" fmla="*/ 1033 w 70"/>
                <a:gd name="T5" fmla="*/ 620 h 35"/>
                <a:gd name="T6" fmla="*/ 988 w 70"/>
                <a:gd name="T7" fmla="*/ 424 h 35"/>
                <a:gd name="T8" fmla="*/ 645 w 70"/>
                <a:gd name="T9" fmla="*/ 333 h 35"/>
                <a:gd name="T10" fmla="*/ 125 w 70"/>
                <a:gd name="T11" fmla="*/ 94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35">
                  <a:moveTo>
                    <a:pt x="3" y="0"/>
                  </a:moveTo>
                  <a:cubicBezTo>
                    <a:pt x="0" y="20"/>
                    <a:pt x="37" y="29"/>
                    <a:pt x="51" y="32"/>
                  </a:cubicBezTo>
                  <a:cubicBezTo>
                    <a:pt x="55" y="34"/>
                    <a:pt x="62" y="35"/>
                    <a:pt x="66" y="32"/>
                  </a:cubicBezTo>
                  <a:cubicBezTo>
                    <a:pt x="70" y="28"/>
                    <a:pt x="66" y="24"/>
                    <a:pt x="63" y="22"/>
                  </a:cubicBezTo>
                  <a:cubicBezTo>
                    <a:pt x="59" y="19"/>
                    <a:pt x="46" y="18"/>
                    <a:pt x="41" y="17"/>
                  </a:cubicBezTo>
                  <a:cubicBezTo>
                    <a:pt x="32" y="16"/>
                    <a:pt x="15" y="12"/>
                    <a:pt x="8" y="5"/>
                  </a:cubicBezTo>
                </a:path>
              </a:pathLst>
            </a:custGeom>
            <a:solidFill>
              <a:srgbClr val="C0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55">
              <a:extLst>
                <a:ext uri="{FF2B5EF4-FFF2-40B4-BE49-F238E27FC236}">
                  <a16:creationId xmlns:a16="http://schemas.microsoft.com/office/drawing/2014/main" id="{68AA3FD7-107C-4017-A741-C58074FA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848"/>
              <a:ext cx="78" cy="24"/>
            </a:xfrm>
            <a:custGeom>
              <a:avLst/>
              <a:gdLst>
                <a:gd name="T0" fmla="*/ 0 w 31"/>
                <a:gd name="T1" fmla="*/ 0 h 9"/>
                <a:gd name="T2" fmla="*/ 493 w 31"/>
                <a:gd name="T3" fmla="*/ 149 h 9"/>
                <a:gd name="T4" fmla="*/ 63 w 31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9">
                  <a:moveTo>
                    <a:pt x="0" y="0"/>
                  </a:moveTo>
                  <a:cubicBezTo>
                    <a:pt x="7" y="6"/>
                    <a:pt x="21" y="9"/>
                    <a:pt x="31" y="8"/>
                  </a:cubicBezTo>
                  <a:cubicBezTo>
                    <a:pt x="31" y="1"/>
                    <a:pt x="9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56">
              <a:extLst>
                <a:ext uri="{FF2B5EF4-FFF2-40B4-BE49-F238E27FC236}">
                  <a16:creationId xmlns:a16="http://schemas.microsoft.com/office/drawing/2014/main" id="{A2493671-1FE7-4F1F-9691-3B60C6E3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840"/>
              <a:ext cx="15" cy="13"/>
            </a:xfrm>
            <a:custGeom>
              <a:avLst/>
              <a:gdLst>
                <a:gd name="T0" fmla="*/ 20 w 6"/>
                <a:gd name="T1" fmla="*/ 34 h 5"/>
                <a:gd name="T2" fmla="*/ 33 w 6"/>
                <a:gd name="T3" fmla="*/ 88 h 5"/>
                <a:gd name="T4" fmla="*/ 95 w 6"/>
                <a:gd name="T5" fmla="*/ 34 h 5"/>
                <a:gd name="T6" fmla="*/ 0 w 6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1" y="3"/>
                    <a:pt x="1" y="4"/>
                    <a:pt x="2" y="5"/>
                  </a:cubicBezTo>
                  <a:cubicBezTo>
                    <a:pt x="4" y="5"/>
                    <a:pt x="5" y="5"/>
                    <a:pt x="6" y="2"/>
                  </a:cubicBezTo>
                  <a:cubicBezTo>
                    <a:pt x="3" y="0"/>
                    <a:pt x="2" y="0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57">
              <a:extLst>
                <a:ext uri="{FF2B5EF4-FFF2-40B4-BE49-F238E27FC236}">
                  <a16:creationId xmlns:a16="http://schemas.microsoft.com/office/drawing/2014/main" id="{3ABFB4CC-3AD9-47FA-BF1F-7E3AE0BD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872"/>
              <a:ext cx="12" cy="11"/>
            </a:xfrm>
            <a:custGeom>
              <a:avLst/>
              <a:gdLst>
                <a:gd name="T0" fmla="*/ 29 w 5"/>
                <a:gd name="T1" fmla="*/ 0 h 4"/>
                <a:gd name="T2" fmla="*/ 0 w 5"/>
                <a:gd name="T3" fmla="*/ 61 h 4"/>
                <a:gd name="T4" fmla="*/ 70 w 5"/>
                <a:gd name="T5" fmla="*/ 6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4"/>
                    <a:pt x="3" y="4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58">
              <a:extLst>
                <a:ext uri="{FF2B5EF4-FFF2-40B4-BE49-F238E27FC236}">
                  <a16:creationId xmlns:a16="http://schemas.microsoft.com/office/drawing/2014/main" id="{C136B0ED-40EF-4F16-ABD6-12CD6CED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472"/>
              <a:ext cx="113" cy="336"/>
            </a:xfrm>
            <a:custGeom>
              <a:avLst/>
              <a:gdLst>
                <a:gd name="T0" fmla="*/ 0 w 45"/>
                <a:gd name="T1" fmla="*/ 397 h 126"/>
                <a:gd name="T2" fmla="*/ 693 w 45"/>
                <a:gd name="T3" fmla="*/ 0 h 126"/>
                <a:gd name="T4" fmla="*/ 713 w 45"/>
                <a:gd name="T5" fmla="*/ 776 h 126"/>
                <a:gd name="T6" fmla="*/ 713 w 45"/>
                <a:gd name="T7" fmla="*/ 1515 h 126"/>
                <a:gd name="T8" fmla="*/ 33 w 45"/>
                <a:gd name="T9" fmla="*/ 2389 h 126"/>
                <a:gd name="T10" fmla="*/ 188 w 45"/>
                <a:gd name="T11" fmla="*/ 568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126">
                  <a:moveTo>
                    <a:pt x="0" y="21"/>
                  </a:moveTo>
                  <a:cubicBezTo>
                    <a:pt x="15" y="23"/>
                    <a:pt x="33" y="9"/>
                    <a:pt x="44" y="0"/>
                  </a:cubicBezTo>
                  <a:cubicBezTo>
                    <a:pt x="41" y="11"/>
                    <a:pt x="45" y="29"/>
                    <a:pt x="45" y="41"/>
                  </a:cubicBezTo>
                  <a:cubicBezTo>
                    <a:pt x="45" y="54"/>
                    <a:pt x="45" y="67"/>
                    <a:pt x="45" y="80"/>
                  </a:cubicBezTo>
                  <a:cubicBezTo>
                    <a:pt x="44" y="97"/>
                    <a:pt x="21" y="125"/>
                    <a:pt x="2" y="126"/>
                  </a:cubicBezTo>
                  <a:cubicBezTo>
                    <a:pt x="20" y="101"/>
                    <a:pt x="22" y="59"/>
                    <a:pt x="12" y="30"/>
                  </a:cubicBezTo>
                </a:path>
              </a:pathLst>
            </a:custGeom>
            <a:solidFill>
              <a:srgbClr val="B8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59">
              <a:extLst>
                <a:ext uri="{FF2B5EF4-FFF2-40B4-BE49-F238E27FC236}">
                  <a16:creationId xmlns:a16="http://schemas.microsoft.com/office/drawing/2014/main" id="{196041B3-0F2F-4480-8593-9C3E4380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477"/>
              <a:ext cx="140" cy="280"/>
            </a:xfrm>
            <a:custGeom>
              <a:avLst/>
              <a:gdLst>
                <a:gd name="T0" fmla="*/ 283 w 56"/>
                <a:gd name="T1" fmla="*/ 0 h 105"/>
                <a:gd name="T2" fmla="*/ 458 w 56"/>
                <a:gd name="T3" fmla="*/ 1992 h 105"/>
                <a:gd name="T4" fmla="*/ 875 w 56"/>
                <a:gd name="T5" fmla="*/ 376 h 105"/>
                <a:gd name="T6" fmla="*/ 345 w 56"/>
                <a:gd name="T7" fmla="*/ 77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05">
                  <a:moveTo>
                    <a:pt x="18" y="0"/>
                  </a:moveTo>
                  <a:cubicBezTo>
                    <a:pt x="26" y="26"/>
                    <a:pt x="0" y="86"/>
                    <a:pt x="29" y="105"/>
                  </a:cubicBezTo>
                  <a:cubicBezTo>
                    <a:pt x="22" y="77"/>
                    <a:pt x="28" y="36"/>
                    <a:pt x="56" y="20"/>
                  </a:cubicBezTo>
                  <a:cubicBezTo>
                    <a:pt x="44" y="15"/>
                    <a:pt x="30" y="14"/>
                    <a:pt x="22" y="4"/>
                  </a:cubicBezTo>
                </a:path>
              </a:pathLst>
            </a:custGeom>
            <a:solidFill>
              <a:srgbClr val="B8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60">
              <a:extLst>
                <a:ext uri="{FF2B5EF4-FFF2-40B4-BE49-F238E27FC236}">
                  <a16:creationId xmlns:a16="http://schemas.microsoft.com/office/drawing/2014/main" id="{26C3D722-3256-427A-9C6E-8C5B77AA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613"/>
              <a:ext cx="295" cy="219"/>
            </a:xfrm>
            <a:custGeom>
              <a:avLst/>
              <a:gdLst>
                <a:gd name="T0" fmla="*/ 113 w 118"/>
                <a:gd name="T1" fmla="*/ 93 h 82"/>
                <a:gd name="T2" fmla="*/ 300 w 118"/>
                <a:gd name="T3" fmla="*/ 1311 h 82"/>
                <a:gd name="T4" fmla="*/ 875 w 118"/>
                <a:gd name="T5" fmla="*/ 1485 h 82"/>
                <a:gd name="T6" fmla="*/ 1583 w 118"/>
                <a:gd name="T7" fmla="*/ 1485 h 82"/>
                <a:gd name="T8" fmla="*/ 1738 w 118"/>
                <a:gd name="T9" fmla="*/ 662 h 82"/>
                <a:gd name="T10" fmla="*/ 1520 w 118"/>
                <a:gd name="T11" fmla="*/ 206 h 82"/>
                <a:gd name="T12" fmla="*/ 363 w 118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82">
                  <a:moveTo>
                    <a:pt x="7" y="5"/>
                  </a:moveTo>
                  <a:cubicBezTo>
                    <a:pt x="2" y="24"/>
                    <a:pt x="0" y="55"/>
                    <a:pt x="19" y="69"/>
                  </a:cubicBezTo>
                  <a:cubicBezTo>
                    <a:pt x="27" y="75"/>
                    <a:pt x="46" y="78"/>
                    <a:pt x="56" y="78"/>
                  </a:cubicBezTo>
                  <a:cubicBezTo>
                    <a:pt x="67" y="78"/>
                    <a:pt x="89" y="82"/>
                    <a:pt x="101" y="78"/>
                  </a:cubicBezTo>
                  <a:cubicBezTo>
                    <a:pt x="118" y="73"/>
                    <a:pt x="114" y="50"/>
                    <a:pt x="111" y="35"/>
                  </a:cubicBezTo>
                  <a:cubicBezTo>
                    <a:pt x="109" y="20"/>
                    <a:pt x="109" y="14"/>
                    <a:pt x="97" y="11"/>
                  </a:cubicBezTo>
                  <a:cubicBezTo>
                    <a:pt x="73" y="5"/>
                    <a:pt x="47" y="8"/>
                    <a:pt x="23" y="0"/>
                  </a:cubicBezTo>
                </a:path>
              </a:pathLst>
            </a:custGeom>
            <a:solidFill>
              <a:srgbClr val="E9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61">
              <a:extLst>
                <a:ext uri="{FF2B5EF4-FFF2-40B4-BE49-F238E27FC236}">
                  <a16:creationId xmlns:a16="http://schemas.microsoft.com/office/drawing/2014/main" id="{3F8DC009-A478-43AA-83C1-B2E9F6D9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629"/>
              <a:ext cx="140" cy="147"/>
            </a:xfrm>
            <a:custGeom>
              <a:avLst/>
              <a:gdLst>
                <a:gd name="T0" fmla="*/ 875 w 56"/>
                <a:gd name="T1" fmla="*/ 171 h 55"/>
                <a:gd name="T2" fmla="*/ 188 w 56"/>
                <a:gd name="T3" fmla="*/ 171 h 55"/>
                <a:gd name="T4" fmla="*/ 270 w 56"/>
                <a:gd name="T5" fmla="*/ 1050 h 55"/>
                <a:gd name="T6" fmla="*/ 345 w 56"/>
                <a:gd name="T7" fmla="*/ 436 h 55"/>
                <a:gd name="T8" fmla="*/ 813 w 56"/>
                <a:gd name="T9" fmla="*/ 2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5">
                  <a:moveTo>
                    <a:pt x="56" y="9"/>
                  </a:moveTo>
                  <a:cubicBezTo>
                    <a:pt x="45" y="7"/>
                    <a:pt x="21" y="0"/>
                    <a:pt x="12" y="9"/>
                  </a:cubicBezTo>
                  <a:cubicBezTo>
                    <a:pt x="0" y="22"/>
                    <a:pt x="11" y="43"/>
                    <a:pt x="17" y="55"/>
                  </a:cubicBezTo>
                  <a:cubicBezTo>
                    <a:pt x="23" y="46"/>
                    <a:pt x="17" y="33"/>
                    <a:pt x="22" y="23"/>
                  </a:cubicBezTo>
                  <a:cubicBezTo>
                    <a:pt x="27" y="13"/>
                    <a:pt x="41" y="12"/>
                    <a:pt x="5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62">
              <a:extLst>
                <a:ext uri="{FF2B5EF4-FFF2-40B4-BE49-F238E27FC236}">
                  <a16:creationId xmlns:a16="http://schemas.microsoft.com/office/drawing/2014/main" id="{AC6E2EDA-0FD4-40FA-9EB2-B819DAD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643"/>
              <a:ext cx="35" cy="34"/>
            </a:xfrm>
            <a:custGeom>
              <a:avLst/>
              <a:gdLst>
                <a:gd name="T0" fmla="*/ 50 w 14"/>
                <a:gd name="T1" fmla="*/ 21 h 13"/>
                <a:gd name="T2" fmla="*/ 0 w 14"/>
                <a:gd name="T3" fmla="*/ 123 h 13"/>
                <a:gd name="T4" fmla="*/ 63 w 14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3" y="1"/>
                  </a:moveTo>
                  <a:cubicBezTo>
                    <a:pt x="2" y="3"/>
                    <a:pt x="1" y="5"/>
                    <a:pt x="0" y="7"/>
                  </a:cubicBezTo>
                  <a:cubicBezTo>
                    <a:pt x="8" y="13"/>
                    <a:pt x="14" y="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63">
              <a:extLst>
                <a:ext uri="{FF2B5EF4-FFF2-40B4-BE49-F238E27FC236}">
                  <a16:creationId xmlns:a16="http://schemas.microsoft.com/office/drawing/2014/main" id="{600DCAB7-7FCC-4748-8543-8CE90EDE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747"/>
              <a:ext cx="53" cy="50"/>
            </a:xfrm>
            <a:custGeom>
              <a:avLst/>
              <a:gdLst>
                <a:gd name="T0" fmla="*/ 83 w 21"/>
                <a:gd name="T1" fmla="*/ 0 h 19"/>
                <a:gd name="T2" fmla="*/ 0 w 21"/>
                <a:gd name="T3" fmla="*/ 145 h 19"/>
                <a:gd name="T4" fmla="*/ 255 w 21"/>
                <a:gd name="T5" fmla="*/ 347 h 19"/>
                <a:gd name="T6" fmla="*/ 338 w 21"/>
                <a:gd name="T7" fmla="*/ 234 h 19"/>
                <a:gd name="T8" fmla="*/ 222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5" y="0"/>
                  </a:moveTo>
                  <a:cubicBezTo>
                    <a:pt x="4" y="4"/>
                    <a:pt x="4" y="6"/>
                    <a:pt x="0" y="8"/>
                  </a:cubicBezTo>
                  <a:cubicBezTo>
                    <a:pt x="4" y="14"/>
                    <a:pt x="11" y="15"/>
                    <a:pt x="16" y="19"/>
                  </a:cubicBezTo>
                  <a:cubicBezTo>
                    <a:pt x="18" y="17"/>
                    <a:pt x="20" y="16"/>
                    <a:pt x="21" y="13"/>
                  </a:cubicBezTo>
                  <a:cubicBezTo>
                    <a:pt x="14" y="12"/>
                    <a:pt x="13" y="6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64">
              <a:extLst>
                <a:ext uri="{FF2B5EF4-FFF2-40B4-BE49-F238E27FC236}">
                  <a16:creationId xmlns:a16="http://schemas.microsoft.com/office/drawing/2014/main" id="{A4230A80-2789-4A71-8FA8-2E4D4500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392"/>
              <a:ext cx="803" cy="592"/>
            </a:xfrm>
            <a:custGeom>
              <a:avLst/>
              <a:gdLst>
                <a:gd name="T0" fmla="*/ 2522 w 321"/>
                <a:gd name="T1" fmla="*/ 3869 h 222"/>
                <a:gd name="T2" fmla="*/ 0 w 321"/>
                <a:gd name="T3" fmla="*/ 2504 h 222"/>
                <a:gd name="T4" fmla="*/ 0 w 321"/>
                <a:gd name="T5" fmla="*/ 4211 h 222"/>
                <a:gd name="T6" fmla="*/ 0 w 321"/>
                <a:gd name="T7" fmla="*/ 0 h 222"/>
                <a:gd name="T8" fmla="*/ 0 w 321"/>
                <a:gd name="T9" fmla="*/ 0 h 222"/>
                <a:gd name="T10" fmla="*/ 2522 w 321"/>
                <a:gd name="T11" fmla="*/ 1024 h 222"/>
                <a:gd name="T12" fmla="*/ 2522 w 321"/>
                <a:gd name="T13" fmla="*/ 1024 h 222"/>
                <a:gd name="T14" fmla="*/ 5026 w 321"/>
                <a:gd name="T15" fmla="*/ 0 h 222"/>
                <a:gd name="T16" fmla="*/ 5026 w 321"/>
                <a:gd name="T17" fmla="*/ 0 h 222"/>
                <a:gd name="T18" fmla="*/ 5026 w 321"/>
                <a:gd name="T19" fmla="*/ 4211 h 222"/>
                <a:gd name="T20" fmla="*/ 5026 w 321"/>
                <a:gd name="T21" fmla="*/ 2504 h 222"/>
                <a:gd name="T22" fmla="*/ 2522 w 321"/>
                <a:gd name="T23" fmla="*/ 3869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" h="222">
                  <a:moveTo>
                    <a:pt x="161" y="204"/>
                  </a:moveTo>
                  <a:cubicBezTo>
                    <a:pt x="81" y="204"/>
                    <a:pt x="0" y="192"/>
                    <a:pt x="0" y="13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81" y="54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240" y="54"/>
                    <a:pt x="321" y="48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222"/>
                    <a:pt x="321" y="222"/>
                    <a:pt x="321" y="22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92"/>
                    <a:pt x="240" y="204"/>
                    <a:pt x="161" y="20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65">
              <a:extLst>
                <a:ext uri="{FF2B5EF4-FFF2-40B4-BE49-F238E27FC236}">
                  <a16:creationId xmlns:a16="http://schemas.microsoft.com/office/drawing/2014/main" id="{3B8A4264-7FB3-46BE-BDD6-5EE686D73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168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66">
              <a:extLst>
                <a:ext uri="{FF2B5EF4-FFF2-40B4-BE49-F238E27FC236}">
                  <a16:creationId xmlns:a16="http://schemas.microsoft.com/office/drawing/2014/main" id="{8F85F812-55BE-4B12-878D-0E477A944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" y="170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67">
              <a:extLst>
                <a:ext uri="{FF2B5EF4-FFF2-40B4-BE49-F238E27FC236}">
                  <a16:creationId xmlns:a16="http://schemas.microsoft.com/office/drawing/2014/main" id="{260E7088-07AB-43EA-AF97-82109634D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172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68">
              <a:extLst>
                <a:ext uri="{FF2B5EF4-FFF2-40B4-BE49-F238E27FC236}">
                  <a16:creationId xmlns:a16="http://schemas.microsoft.com/office/drawing/2014/main" id="{A0EC4F4C-8EBC-45AE-B552-1FFAC55D4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1731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69">
              <a:extLst>
                <a:ext uri="{FF2B5EF4-FFF2-40B4-BE49-F238E27FC236}">
                  <a16:creationId xmlns:a16="http://schemas.microsoft.com/office/drawing/2014/main" id="{F64FF14C-072C-41E6-8DEB-FF1C24E59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1736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70">
              <a:extLst>
                <a:ext uri="{FF2B5EF4-FFF2-40B4-BE49-F238E27FC236}">
                  <a16:creationId xmlns:a16="http://schemas.microsoft.com/office/drawing/2014/main" id="{2D103B05-3FC7-419E-8040-3272765CB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1744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71">
              <a:extLst>
                <a:ext uri="{FF2B5EF4-FFF2-40B4-BE49-F238E27FC236}">
                  <a16:creationId xmlns:a16="http://schemas.microsoft.com/office/drawing/2014/main" id="{19835B6C-4D8E-49C4-B85D-E38373F5C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9" y="174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72">
              <a:extLst>
                <a:ext uri="{FF2B5EF4-FFF2-40B4-BE49-F238E27FC236}">
                  <a16:creationId xmlns:a16="http://schemas.microsoft.com/office/drawing/2014/main" id="{D95111BC-84C7-470A-9BB9-25E8BCEB2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1752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73">
              <a:extLst>
                <a:ext uri="{FF2B5EF4-FFF2-40B4-BE49-F238E27FC236}">
                  <a16:creationId xmlns:a16="http://schemas.microsoft.com/office/drawing/2014/main" id="{45D73151-43E6-4E27-A79E-0C8A705C0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" y="1755"/>
              <a:ext cx="1" cy="192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74">
              <a:extLst>
                <a:ext uri="{FF2B5EF4-FFF2-40B4-BE49-F238E27FC236}">
                  <a16:creationId xmlns:a16="http://schemas.microsoft.com/office/drawing/2014/main" id="{AFE2FFF1-BB4C-429C-AE27-64747D6C8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70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75">
              <a:extLst>
                <a:ext uri="{FF2B5EF4-FFF2-40B4-BE49-F238E27FC236}">
                  <a16:creationId xmlns:a16="http://schemas.microsoft.com/office/drawing/2014/main" id="{36CB1916-54BC-4D8F-BB02-07806A287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" y="172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76">
              <a:extLst>
                <a:ext uri="{FF2B5EF4-FFF2-40B4-BE49-F238E27FC236}">
                  <a16:creationId xmlns:a16="http://schemas.microsoft.com/office/drawing/2014/main" id="{40A9A5FC-08C2-43C0-B4EE-449E9D995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" y="1731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Line 77">
              <a:extLst>
                <a:ext uri="{FF2B5EF4-FFF2-40B4-BE49-F238E27FC236}">
                  <a16:creationId xmlns:a16="http://schemas.microsoft.com/office/drawing/2014/main" id="{F7B278B0-541A-47C2-92AC-0FF33C9A5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1736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78">
              <a:extLst>
                <a:ext uri="{FF2B5EF4-FFF2-40B4-BE49-F238E27FC236}">
                  <a16:creationId xmlns:a16="http://schemas.microsoft.com/office/drawing/2014/main" id="{65473C63-A99E-48C5-B2DC-4BB6E3069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1744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79">
              <a:extLst>
                <a:ext uri="{FF2B5EF4-FFF2-40B4-BE49-F238E27FC236}">
                  <a16:creationId xmlns:a16="http://schemas.microsoft.com/office/drawing/2014/main" id="{0D8EFC1E-087A-407A-9ACE-5E6E99033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174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80">
              <a:extLst>
                <a:ext uri="{FF2B5EF4-FFF2-40B4-BE49-F238E27FC236}">
                  <a16:creationId xmlns:a16="http://schemas.microsoft.com/office/drawing/2014/main" id="{7B0933DA-ADE1-491B-B6F3-9DAC0E1DC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752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81">
              <a:extLst>
                <a:ext uri="{FF2B5EF4-FFF2-40B4-BE49-F238E27FC236}">
                  <a16:creationId xmlns:a16="http://schemas.microsoft.com/office/drawing/2014/main" id="{34F6A258-8F37-4166-A8E5-8E316455B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755"/>
              <a:ext cx="1" cy="192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82">
              <a:extLst>
                <a:ext uri="{FF2B5EF4-FFF2-40B4-BE49-F238E27FC236}">
                  <a16:creationId xmlns:a16="http://schemas.microsoft.com/office/drawing/2014/main" id="{FBAA3EF4-6B77-432C-9A38-FBBDCEFE5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" y="1757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83">
              <a:extLst>
                <a:ext uri="{FF2B5EF4-FFF2-40B4-BE49-F238E27FC236}">
                  <a16:creationId xmlns:a16="http://schemas.microsoft.com/office/drawing/2014/main" id="{28670046-0D6F-4E49-B16A-C6D23B661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" y="1757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84">
              <a:extLst>
                <a:ext uri="{FF2B5EF4-FFF2-40B4-BE49-F238E27FC236}">
                  <a16:creationId xmlns:a16="http://schemas.microsoft.com/office/drawing/2014/main" id="{45723AD7-4AAB-4079-8EBE-1A42B1DBF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40"/>
              <a:ext cx="323" cy="21"/>
            </a:xfrm>
            <a:custGeom>
              <a:avLst/>
              <a:gdLst>
                <a:gd name="T0" fmla="*/ 2026 w 129"/>
                <a:gd name="T1" fmla="*/ 0 h 8"/>
                <a:gd name="T2" fmla="*/ 1004 w 129"/>
                <a:gd name="T3" fmla="*/ 144 h 8"/>
                <a:gd name="T4" fmla="*/ 0 w 129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8">
                  <a:moveTo>
                    <a:pt x="129" y="0"/>
                  </a:moveTo>
                  <a:cubicBezTo>
                    <a:pt x="114" y="5"/>
                    <a:pt x="90" y="8"/>
                    <a:pt x="64" y="8"/>
                  </a:cubicBezTo>
                  <a:cubicBezTo>
                    <a:pt x="38" y="8"/>
                    <a:pt x="14" y="5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Freeform 85">
              <a:extLst>
                <a:ext uri="{FF2B5EF4-FFF2-40B4-BE49-F238E27FC236}">
                  <a16:creationId xmlns:a16="http://schemas.microsoft.com/office/drawing/2014/main" id="{2123445C-065E-4626-AF7C-C13D7BF1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973"/>
              <a:ext cx="372" cy="27"/>
            </a:xfrm>
            <a:custGeom>
              <a:avLst/>
              <a:gdLst>
                <a:gd name="T0" fmla="*/ 2319 w 149"/>
                <a:gd name="T1" fmla="*/ 0 h 10"/>
                <a:gd name="T2" fmla="*/ 2319 w 149"/>
                <a:gd name="T3" fmla="*/ 0 h 10"/>
                <a:gd name="T4" fmla="*/ 1166 w 149"/>
                <a:gd name="T5" fmla="*/ 197 h 10"/>
                <a:gd name="T6" fmla="*/ 0 w 149"/>
                <a:gd name="T7" fmla="*/ 0 h 10"/>
                <a:gd name="T8" fmla="*/ 0 w 14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"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30" y="7"/>
                    <a:pt x="102" y="10"/>
                    <a:pt x="75" y="10"/>
                  </a:cubicBezTo>
                  <a:cubicBezTo>
                    <a:pt x="47" y="10"/>
                    <a:pt x="19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86">
              <a:extLst>
                <a:ext uri="{FF2B5EF4-FFF2-40B4-BE49-F238E27FC236}">
                  <a16:creationId xmlns:a16="http://schemas.microsoft.com/office/drawing/2014/main" id="{BD2B0A48-9AF6-45EA-8378-4379B7B4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109"/>
              <a:ext cx="803" cy="1355"/>
            </a:xfrm>
            <a:custGeom>
              <a:avLst/>
              <a:gdLst>
                <a:gd name="T0" fmla="*/ 50 w 321"/>
                <a:gd name="T1" fmla="*/ 0 h 508"/>
                <a:gd name="T2" fmla="*/ 0 w 321"/>
                <a:gd name="T3" fmla="*/ 547 h 508"/>
                <a:gd name="T4" fmla="*/ 0 w 321"/>
                <a:gd name="T5" fmla="*/ 8047 h 508"/>
                <a:gd name="T6" fmla="*/ 2522 w 321"/>
                <a:gd name="T7" fmla="*/ 9640 h 508"/>
                <a:gd name="T8" fmla="*/ 2522 w 321"/>
                <a:gd name="T9" fmla="*/ 9640 h 508"/>
                <a:gd name="T10" fmla="*/ 5026 w 321"/>
                <a:gd name="T11" fmla="*/ 8047 h 508"/>
                <a:gd name="T12" fmla="*/ 5026 w 321"/>
                <a:gd name="T13" fmla="*/ 547 h 508"/>
                <a:gd name="T14" fmla="*/ 5006 w 321"/>
                <a:gd name="T15" fmla="*/ 171 h 5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508">
                  <a:moveTo>
                    <a:pt x="3" y="0"/>
                  </a:moveTo>
                  <a:cubicBezTo>
                    <a:pt x="1" y="7"/>
                    <a:pt x="0" y="17"/>
                    <a:pt x="0" y="29"/>
                  </a:cubicBezTo>
                  <a:cubicBezTo>
                    <a:pt x="0" y="75"/>
                    <a:pt x="0" y="424"/>
                    <a:pt x="0" y="424"/>
                  </a:cubicBezTo>
                  <a:cubicBezTo>
                    <a:pt x="0" y="492"/>
                    <a:pt x="81" y="508"/>
                    <a:pt x="161" y="508"/>
                  </a:cubicBezTo>
                  <a:cubicBezTo>
                    <a:pt x="161" y="508"/>
                    <a:pt x="161" y="508"/>
                    <a:pt x="161" y="508"/>
                  </a:cubicBezTo>
                  <a:cubicBezTo>
                    <a:pt x="241" y="508"/>
                    <a:pt x="321" y="492"/>
                    <a:pt x="321" y="424"/>
                  </a:cubicBezTo>
                  <a:cubicBezTo>
                    <a:pt x="321" y="424"/>
                    <a:pt x="321" y="75"/>
                    <a:pt x="321" y="29"/>
                  </a:cubicBezTo>
                  <a:cubicBezTo>
                    <a:pt x="321" y="21"/>
                    <a:pt x="321" y="15"/>
                    <a:pt x="320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87">
              <a:extLst>
                <a:ext uri="{FF2B5EF4-FFF2-40B4-BE49-F238E27FC236}">
                  <a16:creationId xmlns:a16="http://schemas.microsoft.com/office/drawing/2014/main" id="{CE8D3706-E71D-4256-AD12-E7F33D1A2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9" y="1955"/>
              <a:ext cx="793" cy="170"/>
            </a:xfrm>
            <a:custGeom>
              <a:avLst/>
              <a:gdLst>
                <a:gd name="T0" fmla="*/ 4963 w 317"/>
                <a:gd name="T1" fmla="*/ 1201 h 64"/>
                <a:gd name="T2" fmla="*/ 4963 w 317"/>
                <a:gd name="T3" fmla="*/ 1163 h 64"/>
                <a:gd name="T4" fmla="*/ 4275 w 317"/>
                <a:gd name="T5" fmla="*/ 77 h 64"/>
                <a:gd name="T6" fmla="*/ 3835 w 317"/>
                <a:gd name="T7" fmla="*/ 0 h 64"/>
                <a:gd name="T8" fmla="*/ 3647 w 317"/>
                <a:gd name="T9" fmla="*/ 133 h 64"/>
                <a:gd name="T10" fmla="*/ 3647 w 317"/>
                <a:gd name="T11" fmla="*/ 133 h 64"/>
                <a:gd name="T12" fmla="*/ 1313 w 317"/>
                <a:gd name="T13" fmla="*/ 133 h 64"/>
                <a:gd name="T14" fmla="*/ 1313 w 317"/>
                <a:gd name="T15" fmla="*/ 133 h 64"/>
                <a:gd name="T16" fmla="*/ 1146 w 317"/>
                <a:gd name="T17" fmla="*/ 21 h 64"/>
                <a:gd name="T18" fmla="*/ 750 w 317"/>
                <a:gd name="T19" fmla="*/ 77 h 64"/>
                <a:gd name="T20" fmla="*/ 0 w 317"/>
                <a:gd name="T21" fmla="*/ 1163 h 64"/>
                <a:gd name="T22" fmla="*/ 0 w 317"/>
                <a:gd name="T23" fmla="*/ 1179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7" h="64">
                  <a:moveTo>
                    <a:pt x="317" y="64"/>
                  </a:moveTo>
                  <a:cubicBezTo>
                    <a:pt x="317" y="63"/>
                    <a:pt x="317" y="63"/>
                    <a:pt x="317" y="62"/>
                  </a:cubicBezTo>
                  <a:cubicBezTo>
                    <a:pt x="313" y="35"/>
                    <a:pt x="312" y="8"/>
                    <a:pt x="273" y="4"/>
                  </a:cubicBezTo>
                  <a:cubicBezTo>
                    <a:pt x="264" y="3"/>
                    <a:pt x="255" y="2"/>
                    <a:pt x="245" y="0"/>
                  </a:cubicBezTo>
                  <a:cubicBezTo>
                    <a:pt x="242" y="3"/>
                    <a:pt x="238" y="5"/>
                    <a:pt x="233" y="7"/>
                  </a:cubicBezTo>
                  <a:cubicBezTo>
                    <a:pt x="233" y="7"/>
                    <a:pt x="233" y="7"/>
                    <a:pt x="233" y="7"/>
                  </a:cubicBezTo>
                  <a:moveTo>
                    <a:pt x="84" y="7"/>
                  </a:moveTo>
                  <a:cubicBezTo>
                    <a:pt x="84" y="7"/>
                    <a:pt x="84" y="7"/>
                    <a:pt x="84" y="7"/>
                  </a:cubicBezTo>
                  <a:cubicBezTo>
                    <a:pt x="80" y="5"/>
                    <a:pt x="76" y="3"/>
                    <a:pt x="73" y="1"/>
                  </a:cubicBezTo>
                  <a:cubicBezTo>
                    <a:pt x="64" y="2"/>
                    <a:pt x="56" y="3"/>
                    <a:pt x="48" y="4"/>
                  </a:cubicBezTo>
                  <a:cubicBezTo>
                    <a:pt x="9" y="8"/>
                    <a:pt x="5" y="35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88">
              <a:extLst>
                <a:ext uri="{FF2B5EF4-FFF2-40B4-BE49-F238E27FC236}">
                  <a16:creationId xmlns:a16="http://schemas.microsoft.com/office/drawing/2014/main" id="{BDEC631E-893B-4F71-AE97-6DA1A938C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152"/>
              <a:ext cx="791" cy="968"/>
            </a:xfrm>
            <a:custGeom>
              <a:avLst/>
              <a:gdLst>
                <a:gd name="T0" fmla="*/ 4956 w 316"/>
                <a:gd name="T1" fmla="*/ 6883 h 363"/>
                <a:gd name="T2" fmla="*/ 4268 w 316"/>
                <a:gd name="T3" fmla="*/ 5781 h 363"/>
                <a:gd name="T4" fmla="*/ 3827 w 316"/>
                <a:gd name="T5" fmla="*/ 5709 h 363"/>
                <a:gd name="T6" fmla="*/ 3827 w 316"/>
                <a:gd name="T7" fmla="*/ 5709 h 363"/>
                <a:gd name="T8" fmla="*/ 3985 w 316"/>
                <a:gd name="T9" fmla="*/ 5405 h 363"/>
                <a:gd name="T10" fmla="*/ 3985 w 316"/>
                <a:gd name="T11" fmla="*/ 5099 h 363"/>
                <a:gd name="T12" fmla="*/ 3902 w 316"/>
                <a:gd name="T13" fmla="*/ 4893 h 363"/>
                <a:gd name="T14" fmla="*/ 3902 w 316"/>
                <a:gd name="T15" fmla="*/ 3755 h 363"/>
                <a:gd name="T16" fmla="*/ 3484 w 316"/>
                <a:gd name="T17" fmla="*/ 3357 h 363"/>
                <a:gd name="T18" fmla="*/ 3422 w 316"/>
                <a:gd name="T19" fmla="*/ 2104 h 363"/>
                <a:gd name="T20" fmla="*/ 2856 w 316"/>
                <a:gd name="T21" fmla="*/ 149 h 363"/>
                <a:gd name="T22" fmla="*/ 2839 w 316"/>
                <a:gd name="T23" fmla="*/ 149 h 363"/>
                <a:gd name="T24" fmla="*/ 2481 w 316"/>
                <a:gd name="T25" fmla="*/ 0 h 363"/>
                <a:gd name="T26" fmla="*/ 2100 w 316"/>
                <a:gd name="T27" fmla="*/ 149 h 363"/>
                <a:gd name="T28" fmla="*/ 2100 w 316"/>
                <a:gd name="T29" fmla="*/ 149 h 363"/>
                <a:gd name="T30" fmla="*/ 1534 w 316"/>
                <a:gd name="T31" fmla="*/ 2104 h 363"/>
                <a:gd name="T32" fmla="*/ 1472 w 316"/>
                <a:gd name="T33" fmla="*/ 3357 h 363"/>
                <a:gd name="T34" fmla="*/ 1034 w 316"/>
                <a:gd name="T35" fmla="*/ 3755 h 363"/>
                <a:gd name="T36" fmla="*/ 1034 w 316"/>
                <a:gd name="T37" fmla="*/ 4893 h 363"/>
                <a:gd name="T38" fmla="*/ 971 w 316"/>
                <a:gd name="T39" fmla="*/ 5099 h 363"/>
                <a:gd name="T40" fmla="*/ 971 w 316"/>
                <a:gd name="T41" fmla="*/ 5405 h 363"/>
                <a:gd name="T42" fmla="*/ 1129 w 316"/>
                <a:gd name="T43" fmla="*/ 5725 h 363"/>
                <a:gd name="T44" fmla="*/ 738 w 316"/>
                <a:gd name="T45" fmla="*/ 5781 h 363"/>
                <a:gd name="T46" fmla="*/ 0 w 316"/>
                <a:gd name="T47" fmla="*/ 6827 h 3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6" h="363">
                  <a:moveTo>
                    <a:pt x="316" y="363"/>
                  </a:moveTo>
                  <a:cubicBezTo>
                    <a:pt x="312" y="336"/>
                    <a:pt x="311" y="309"/>
                    <a:pt x="272" y="305"/>
                  </a:cubicBezTo>
                  <a:cubicBezTo>
                    <a:pt x="263" y="304"/>
                    <a:pt x="254" y="303"/>
                    <a:pt x="244" y="301"/>
                  </a:cubicBezTo>
                  <a:cubicBezTo>
                    <a:pt x="244" y="301"/>
                    <a:pt x="244" y="301"/>
                    <a:pt x="244" y="301"/>
                  </a:cubicBezTo>
                  <a:cubicBezTo>
                    <a:pt x="250" y="297"/>
                    <a:pt x="254" y="291"/>
                    <a:pt x="254" y="285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254" y="265"/>
                    <a:pt x="252" y="261"/>
                    <a:pt x="249" y="258"/>
                  </a:cubicBezTo>
                  <a:cubicBezTo>
                    <a:pt x="249" y="198"/>
                    <a:pt x="249" y="198"/>
                    <a:pt x="249" y="198"/>
                  </a:cubicBezTo>
                  <a:cubicBezTo>
                    <a:pt x="249" y="188"/>
                    <a:pt x="238" y="181"/>
                    <a:pt x="222" y="177"/>
                  </a:cubicBezTo>
                  <a:cubicBezTo>
                    <a:pt x="221" y="166"/>
                    <a:pt x="220" y="145"/>
                    <a:pt x="218" y="111"/>
                  </a:cubicBezTo>
                  <a:cubicBezTo>
                    <a:pt x="214" y="52"/>
                    <a:pt x="187" y="15"/>
                    <a:pt x="182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1" y="3"/>
                    <a:pt x="170" y="0"/>
                    <a:pt x="158" y="0"/>
                  </a:cubicBezTo>
                  <a:cubicBezTo>
                    <a:pt x="145" y="0"/>
                    <a:pt x="135" y="3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28" y="15"/>
                    <a:pt x="102" y="52"/>
                    <a:pt x="98" y="111"/>
                  </a:cubicBezTo>
                  <a:cubicBezTo>
                    <a:pt x="95" y="145"/>
                    <a:pt x="94" y="166"/>
                    <a:pt x="94" y="177"/>
                  </a:cubicBezTo>
                  <a:cubicBezTo>
                    <a:pt x="77" y="181"/>
                    <a:pt x="66" y="188"/>
                    <a:pt x="66" y="19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3" y="261"/>
                    <a:pt x="62" y="265"/>
                    <a:pt x="62" y="269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2" y="292"/>
                    <a:pt x="65" y="297"/>
                    <a:pt x="72" y="302"/>
                  </a:cubicBezTo>
                  <a:cubicBezTo>
                    <a:pt x="63" y="303"/>
                    <a:pt x="55" y="304"/>
                    <a:pt x="47" y="305"/>
                  </a:cubicBezTo>
                  <a:cubicBezTo>
                    <a:pt x="9" y="309"/>
                    <a:pt x="4" y="334"/>
                    <a:pt x="0" y="3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1" name="Group 89">
            <a:extLst>
              <a:ext uri="{FF2B5EF4-FFF2-40B4-BE49-F238E27FC236}">
                <a16:creationId xmlns:a16="http://schemas.microsoft.com/office/drawing/2014/main" id="{72AA6920-866F-4414-A44E-B90E1B1BC0C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1920875" cy="4119563"/>
            <a:chOff x="1091" y="941"/>
            <a:chExt cx="1210" cy="2595"/>
          </a:xfrm>
        </p:grpSpPr>
        <p:sp>
          <p:nvSpPr>
            <p:cNvPr id="17412" name="Freeform 90">
              <a:extLst>
                <a:ext uri="{FF2B5EF4-FFF2-40B4-BE49-F238E27FC236}">
                  <a16:creationId xmlns:a16="http://schemas.microsoft.com/office/drawing/2014/main" id="{B76C340B-3900-4292-9D51-4B3F5BE6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1210" cy="2595"/>
            </a:xfrm>
            <a:custGeom>
              <a:avLst/>
              <a:gdLst>
                <a:gd name="T0" fmla="*/ 7563 w 484"/>
                <a:gd name="T1" fmla="*/ 1899 h 973"/>
                <a:gd name="T2" fmla="*/ 5863 w 484"/>
                <a:gd name="T3" fmla="*/ 832 h 973"/>
                <a:gd name="T4" fmla="*/ 4770 w 484"/>
                <a:gd name="T5" fmla="*/ 1614 h 973"/>
                <a:gd name="T6" fmla="*/ 3550 w 484"/>
                <a:gd name="T7" fmla="*/ 2027 h 973"/>
                <a:gd name="T8" fmla="*/ 3550 w 484"/>
                <a:gd name="T9" fmla="*/ 2027 h 973"/>
                <a:gd name="T10" fmla="*/ 3283 w 484"/>
                <a:gd name="T11" fmla="*/ 1763 h 973"/>
                <a:gd name="T12" fmla="*/ 3175 w 484"/>
                <a:gd name="T13" fmla="*/ 1651 h 973"/>
                <a:gd name="T14" fmla="*/ 2750 w 484"/>
                <a:gd name="T15" fmla="*/ 1515 h 973"/>
                <a:gd name="T16" fmla="*/ 1500 w 484"/>
                <a:gd name="T17" fmla="*/ 248 h 973"/>
                <a:gd name="T18" fmla="*/ 1500 w 484"/>
                <a:gd name="T19" fmla="*/ 264 h 973"/>
                <a:gd name="T20" fmla="*/ 1533 w 484"/>
                <a:gd name="T21" fmla="*/ 285 h 973"/>
                <a:gd name="T22" fmla="*/ 363 w 484"/>
                <a:gd name="T23" fmla="*/ 819 h 973"/>
                <a:gd name="T24" fmla="*/ 313 w 484"/>
                <a:gd name="T25" fmla="*/ 2334 h 973"/>
                <a:gd name="T26" fmla="*/ 283 w 484"/>
                <a:gd name="T27" fmla="*/ 2312 h 973"/>
                <a:gd name="T28" fmla="*/ 283 w 484"/>
                <a:gd name="T29" fmla="*/ 2312 h 973"/>
                <a:gd name="T30" fmla="*/ 1470 w 484"/>
                <a:gd name="T31" fmla="*/ 3494 h 973"/>
                <a:gd name="T32" fmla="*/ 1470 w 484"/>
                <a:gd name="T33" fmla="*/ 3507 h 973"/>
                <a:gd name="T34" fmla="*/ 1738 w 484"/>
                <a:gd name="T35" fmla="*/ 4075 h 973"/>
                <a:gd name="T36" fmla="*/ 1783 w 484"/>
                <a:gd name="T37" fmla="*/ 4118 h 973"/>
                <a:gd name="T38" fmla="*/ 3283 w 484"/>
                <a:gd name="T39" fmla="*/ 5611 h 973"/>
                <a:gd name="T40" fmla="*/ 3283 w 484"/>
                <a:gd name="T41" fmla="*/ 5611 h 973"/>
                <a:gd name="T42" fmla="*/ 3283 w 484"/>
                <a:gd name="T43" fmla="*/ 13884 h 973"/>
                <a:gd name="T44" fmla="*/ 3520 w 484"/>
                <a:gd name="T45" fmla="*/ 14247 h 973"/>
                <a:gd name="T46" fmla="*/ 3520 w 484"/>
                <a:gd name="T47" fmla="*/ 14247 h 973"/>
                <a:gd name="T48" fmla="*/ 3520 w 484"/>
                <a:gd name="T49" fmla="*/ 17034 h 973"/>
                <a:gd name="T50" fmla="*/ 5425 w 484"/>
                <a:gd name="T51" fmla="*/ 18458 h 973"/>
                <a:gd name="T52" fmla="*/ 7333 w 484"/>
                <a:gd name="T53" fmla="*/ 17034 h 973"/>
                <a:gd name="T54" fmla="*/ 7333 w 484"/>
                <a:gd name="T55" fmla="*/ 14397 h 973"/>
                <a:gd name="T56" fmla="*/ 7563 w 484"/>
                <a:gd name="T57" fmla="*/ 13999 h 973"/>
                <a:gd name="T58" fmla="*/ 7563 w 484"/>
                <a:gd name="T59" fmla="*/ 1899 h 973"/>
                <a:gd name="T60" fmla="*/ 7563 w 484"/>
                <a:gd name="T61" fmla="*/ 1899 h 9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4" h="973">
                  <a:moveTo>
                    <a:pt x="484" y="100"/>
                  </a:moveTo>
                  <a:cubicBezTo>
                    <a:pt x="484" y="85"/>
                    <a:pt x="472" y="44"/>
                    <a:pt x="375" y="44"/>
                  </a:cubicBezTo>
                  <a:cubicBezTo>
                    <a:pt x="355" y="44"/>
                    <a:pt x="334" y="71"/>
                    <a:pt x="305" y="85"/>
                  </a:cubicBezTo>
                  <a:cubicBezTo>
                    <a:pt x="257" y="111"/>
                    <a:pt x="229" y="106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1"/>
                    <a:pt x="206" y="89"/>
                    <a:pt x="203" y="87"/>
                  </a:cubicBezTo>
                  <a:cubicBezTo>
                    <a:pt x="195" y="82"/>
                    <a:pt x="186" y="79"/>
                    <a:pt x="176" y="8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4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20" y="123"/>
                    <a:pt x="19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6" y="198"/>
                    <a:pt x="102" y="209"/>
                    <a:pt x="111" y="215"/>
                  </a:cubicBezTo>
                  <a:cubicBezTo>
                    <a:pt x="112" y="216"/>
                    <a:pt x="113" y="216"/>
                    <a:pt x="114" y="217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732"/>
                    <a:pt x="210" y="732"/>
                    <a:pt x="210" y="732"/>
                  </a:cubicBezTo>
                  <a:cubicBezTo>
                    <a:pt x="210" y="736"/>
                    <a:pt x="216" y="743"/>
                    <a:pt x="225" y="751"/>
                  </a:cubicBezTo>
                  <a:cubicBezTo>
                    <a:pt x="225" y="751"/>
                    <a:pt x="225" y="751"/>
                    <a:pt x="225" y="751"/>
                  </a:cubicBezTo>
                  <a:cubicBezTo>
                    <a:pt x="225" y="898"/>
                    <a:pt x="225" y="898"/>
                    <a:pt x="225" y="898"/>
                  </a:cubicBezTo>
                  <a:cubicBezTo>
                    <a:pt x="225" y="949"/>
                    <a:pt x="286" y="973"/>
                    <a:pt x="347" y="973"/>
                  </a:cubicBezTo>
                  <a:cubicBezTo>
                    <a:pt x="407" y="973"/>
                    <a:pt x="469" y="949"/>
                    <a:pt x="469" y="898"/>
                  </a:cubicBezTo>
                  <a:cubicBezTo>
                    <a:pt x="469" y="759"/>
                    <a:pt x="469" y="759"/>
                    <a:pt x="469" y="759"/>
                  </a:cubicBezTo>
                  <a:cubicBezTo>
                    <a:pt x="478" y="750"/>
                    <a:pt x="484" y="742"/>
                    <a:pt x="484" y="738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4" y="103"/>
                    <a:pt x="484" y="100"/>
                    <a:pt x="484" y="10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91">
              <a:extLst>
                <a:ext uri="{FF2B5EF4-FFF2-40B4-BE49-F238E27FC236}">
                  <a16:creationId xmlns:a16="http://schemas.microsoft.com/office/drawing/2014/main" id="{93D3F7CB-CA4A-4A3C-B86A-0BCEF2A8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89"/>
              <a:ext cx="925" cy="1902"/>
            </a:xfrm>
            <a:custGeom>
              <a:avLst/>
              <a:gdLst>
                <a:gd name="T0" fmla="*/ 3395 w 370"/>
                <a:gd name="T1" fmla="*/ 1424 h 713"/>
                <a:gd name="T2" fmla="*/ 2175 w 370"/>
                <a:gd name="T3" fmla="*/ 683 h 713"/>
                <a:gd name="T4" fmla="*/ 1500 w 370"/>
                <a:gd name="T5" fmla="*/ 0 h 713"/>
                <a:gd name="T6" fmla="*/ 1675 w 370"/>
                <a:gd name="T7" fmla="*/ 478 h 713"/>
                <a:gd name="T8" fmla="*/ 1395 w 370"/>
                <a:gd name="T9" fmla="*/ 1729 h 713"/>
                <a:gd name="T10" fmla="*/ 1395 w 370"/>
                <a:gd name="T11" fmla="*/ 1729 h 713"/>
                <a:gd name="T12" fmla="*/ 500 w 370"/>
                <a:gd name="T13" fmla="*/ 2449 h 713"/>
                <a:gd name="T14" fmla="*/ 0 w 370"/>
                <a:gd name="T15" fmla="*/ 2355 h 713"/>
                <a:gd name="T16" fmla="*/ 1500 w 370"/>
                <a:gd name="T17" fmla="*/ 3857 h 713"/>
                <a:gd name="T18" fmla="*/ 1500 w 370"/>
                <a:gd name="T19" fmla="*/ 3857 h 713"/>
                <a:gd name="T20" fmla="*/ 1500 w 370"/>
                <a:gd name="T21" fmla="*/ 12132 h 713"/>
                <a:gd name="T22" fmla="*/ 3395 w 370"/>
                <a:gd name="T23" fmla="*/ 13535 h 713"/>
                <a:gd name="T24" fmla="*/ 5783 w 370"/>
                <a:gd name="T25" fmla="*/ 12247 h 713"/>
                <a:gd name="T26" fmla="*/ 5783 w 370"/>
                <a:gd name="T27" fmla="*/ 136 h 713"/>
                <a:gd name="T28" fmla="*/ 3395 w 370"/>
                <a:gd name="T29" fmla="*/ 1424 h 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0" h="713">
                  <a:moveTo>
                    <a:pt x="217" y="75"/>
                  </a:moveTo>
                  <a:cubicBezTo>
                    <a:pt x="198" y="75"/>
                    <a:pt x="164" y="55"/>
                    <a:pt x="139" y="3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7"/>
                    <a:pt x="106" y="15"/>
                    <a:pt x="107" y="25"/>
                  </a:cubicBezTo>
                  <a:cubicBezTo>
                    <a:pt x="111" y="45"/>
                    <a:pt x="104" y="70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73" y="112"/>
                    <a:pt x="52" y="126"/>
                    <a:pt x="32" y="129"/>
                  </a:cubicBezTo>
                  <a:cubicBezTo>
                    <a:pt x="20" y="131"/>
                    <a:pt x="9" y="130"/>
                    <a:pt x="0" y="124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639"/>
                    <a:pt x="96" y="639"/>
                    <a:pt x="96" y="639"/>
                  </a:cubicBezTo>
                  <a:cubicBezTo>
                    <a:pt x="96" y="654"/>
                    <a:pt x="181" y="713"/>
                    <a:pt x="217" y="713"/>
                  </a:cubicBezTo>
                  <a:cubicBezTo>
                    <a:pt x="314" y="713"/>
                    <a:pt x="370" y="659"/>
                    <a:pt x="370" y="645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22"/>
                    <a:pt x="314" y="75"/>
                    <a:pt x="217" y="75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92">
              <a:extLst>
                <a:ext uri="{FF2B5EF4-FFF2-40B4-BE49-F238E27FC236}">
                  <a16:creationId xmlns:a16="http://schemas.microsoft.com/office/drawing/2014/main" id="{4DA65F33-5776-420F-8321-976E93DD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298" cy="368"/>
            </a:xfrm>
            <a:custGeom>
              <a:avLst/>
              <a:gdLst>
                <a:gd name="T0" fmla="*/ 1505 w 119"/>
                <a:gd name="T1" fmla="*/ 1821 h 138"/>
                <a:gd name="T2" fmla="*/ 1538 w 119"/>
                <a:gd name="T3" fmla="*/ 285 h 138"/>
                <a:gd name="T4" fmla="*/ 363 w 119"/>
                <a:gd name="T5" fmla="*/ 819 h 138"/>
                <a:gd name="T6" fmla="*/ 313 w 119"/>
                <a:gd name="T7" fmla="*/ 2333 h 138"/>
                <a:gd name="T8" fmla="*/ 1505 w 119"/>
                <a:gd name="T9" fmla="*/ 1821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38">
                  <a:moveTo>
                    <a:pt x="96" y="96"/>
                  </a:moveTo>
                  <a:cubicBezTo>
                    <a:pt x="118" y="66"/>
                    <a:pt x="119" y="29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41" y="138"/>
                    <a:pt x="74" y="126"/>
                    <a:pt x="9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3">
              <a:extLst>
                <a:ext uri="{FF2B5EF4-FFF2-40B4-BE49-F238E27FC236}">
                  <a16:creationId xmlns:a16="http://schemas.microsoft.com/office/drawing/2014/main" id="{B3E4D0C7-4773-449D-BFD7-96E37782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968"/>
              <a:ext cx="235" cy="299"/>
            </a:xfrm>
            <a:custGeom>
              <a:avLst/>
              <a:gdLst>
                <a:gd name="T0" fmla="*/ 220 w 94"/>
                <a:gd name="T1" fmla="*/ 2018 h 112"/>
                <a:gd name="T2" fmla="*/ 50 w 94"/>
                <a:gd name="T3" fmla="*/ 1653 h 112"/>
                <a:gd name="T4" fmla="*/ 270 w 94"/>
                <a:gd name="T5" fmla="*/ 721 h 112"/>
                <a:gd name="T6" fmla="*/ 1270 w 94"/>
                <a:gd name="T7" fmla="*/ 227 h 112"/>
                <a:gd name="T8" fmla="*/ 1438 w 94"/>
                <a:gd name="T9" fmla="*/ 593 h 112"/>
                <a:gd name="T10" fmla="*/ 1208 w 94"/>
                <a:gd name="T11" fmla="*/ 1540 h 112"/>
                <a:gd name="T12" fmla="*/ 1208 w 94"/>
                <a:gd name="T13" fmla="*/ 1540 h 112"/>
                <a:gd name="T14" fmla="*/ 550 w 94"/>
                <a:gd name="T15" fmla="*/ 2096 h 112"/>
                <a:gd name="T16" fmla="*/ 220 w 94"/>
                <a:gd name="T17" fmla="*/ 2018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12">
                  <a:moveTo>
                    <a:pt x="14" y="106"/>
                  </a:moveTo>
                  <a:cubicBezTo>
                    <a:pt x="8" y="102"/>
                    <a:pt x="4" y="96"/>
                    <a:pt x="3" y="87"/>
                  </a:cubicBezTo>
                  <a:cubicBezTo>
                    <a:pt x="0" y="72"/>
                    <a:pt x="6" y="54"/>
                    <a:pt x="17" y="38"/>
                  </a:cubicBezTo>
                  <a:cubicBezTo>
                    <a:pt x="35" y="12"/>
                    <a:pt x="65" y="0"/>
                    <a:pt x="81" y="12"/>
                  </a:cubicBezTo>
                  <a:cubicBezTo>
                    <a:pt x="87" y="16"/>
                    <a:pt x="90" y="23"/>
                    <a:pt x="92" y="31"/>
                  </a:cubicBezTo>
                  <a:cubicBezTo>
                    <a:pt x="94" y="46"/>
                    <a:pt x="89" y="65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6" y="97"/>
                    <a:pt x="50" y="108"/>
                    <a:pt x="35" y="110"/>
                  </a:cubicBezTo>
                  <a:cubicBezTo>
                    <a:pt x="27" y="112"/>
                    <a:pt x="19" y="110"/>
                    <a:pt x="14" y="10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94">
              <a:extLst>
                <a:ext uri="{FF2B5EF4-FFF2-40B4-BE49-F238E27FC236}">
                  <a16:creationId xmlns:a16="http://schemas.microsoft.com/office/drawing/2014/main" id="{03FA1A55-2D2F-4370-BCE4-971267A59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032"/>
              <a:ext cx="182" cy="232"/>
            </a:xfrm>
            <a:custGeom>
              <a:avLst/>
              <a:gdLst>
                <a:gd name="T0" fmla="*/ 249 w 73"/>
                <a:gd name="T1" fmla="*/ 605 h 87"/>
                <a:gd name="T2" fmla="*/ 30 w 73"/>
                <a:gd name="T3" fmla="*/ 1536 h 87"/>
                <a:gd name="T4" fmla="*/ 42 w 73"/>
                <a:gd name="T5" fmla="*/ 1629 h 87"/>
                <a:gd name="T6" fmla="*/ 217 w 73"/>
                <a:gd name="T7" fmla="*/ 1629 h 87"/>
                <a:gd name="T8" fmla="*/ 870 w 73"/>
                <a:gd name="T9" fmla="*/ 1080 h 87"/>
                <a:gd name="T10" fmla="*/ 870 w 73"/>
                <a:gd name="T11" fmla="*/ 1080 h 87"/>
                <a:gd name="T12" fmla="*/ 1099 w 73"/>
                <a:gd name="T13" fmla="*/ 136 h 87"/>
                <a:gd name="T14" fmla="*/ 1087 w 73"/>
                <a:gd name="T15" fmla="*/ 35 h 87"/>
                <a:gd name="T16" fmla="*/ 249 w 73"/>
                <a:gd name="T17" fmla="*/ 605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87">
                  <a:moveTo>
                    <a:pt x="16" y="32"/>
                  </a:moveTo>
                  <a:cubicBezTo>
                    <a:pt x="5" y="48"/>
                    <a:pt x="0" y="66"/>
                    <a:pt x="2" y="81"/>
                  </a:cubicBezTo>
                  <a:cubicBezTo>
                    <a:pt x="2" y="83"/>
                    <a:pt x="3" y="85"/>
                    <a:pt x="3" y="86"/>
                  </a:cubicBezTo>
                  <a:cubicBezTo>
                    <a:pt x="7" y="87"/>
                    <a:pt x="10" y="87"/>
                    <a:pt x="14" y="86"/>
                  </a:cubicBezTo>
                  <a:cubicBezTo>
                    <a:pt x="29" y="84"/>
                    <a:pt x="45" y="73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8" y="41"/>
                    <a:pt x="73" y="22"/>
                    <a:pt x="71" y="7"/>
                  </a:cubicBezTo>
                  <a:cubicBezTo>
                    <a:pt x="71" y="5"/>
                    <a:pt x="70" y="4"/>
                    <a:pt x="70" y="2"/>
                  </a:cubicBezTo>
                  <a:cubicBezTo>
                    <a:pt x="53" y="0"/>
                    <a:pt x="31" y="11"/>
                    <a:pt x="16" y="3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95">
              <a:extLst>
                <a:ext uri="{FF2B5EF4-FFF2-40B4-BE49-F238E27FC236}">
                  <a16:creationId xmlns:a16="http://schemas.microsoft.com/office/drawing/2014/main" id="{11CF50DE-4874-4140-84E3-50149D66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080"/>
              <a:ext cx="125" cy="179"/>
            </a:xfrm>
            <a:custGeom>
              <a:avLst/>
              <a:gdLst>
                <a:gd name="T0" fmla="*/ 238 w 50"/>
                <a:gd name="T1" fmla="*/ 513 h 67"/>
                <a:gd name="T2" fmla="*/ 0 w 50"/>
                <a:gd name="T3" fmla="*/ 1277 h 67"/>
                <a:gd name="T4" fmla="*/ 550 w 50"/>
                <a:gd name="T5" fmla="*/ 743 h 67"/>
                <a:gd name="T6" fmla="*/ 550 w 50"/>
                <a:gd name="T7" fmla="*/ 743 h 67"/>
                <a:gd name="T8" fmla="*/ 783 w 50"/>
                <a:gd name="T9" fmla="*/ 0 h 67"/>
                <a:gd name="T10" fmla="*/ 238 w 50"/>
                <a:gd name="T11" fmla="*/ 513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7">
                  <a:moveTo>
                    <a:pt x="15" y="27"/>
                  </a:moveTo>
                  <a:cubicBezTo>
                    <a:pt x="6" y="40"/>
                    <a:pt x="0" y="54"/>
                    <a:pt x="0" y="67"/>
                  </a:cubicBezTo>
                  <a:cubicBezTo>
                    <a:pt x="13" y="62"/>
                    <a:pt x="26" y="52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4" y="26"/>
                    <a:pt x="50" y="12"/>
                    <a:pt x="50" y="0"/>
                  </a:cubicBezTo>
                  <a:cubicBezTo>
                    <a:pt x="38" y="4"/>
                    <a:pt x="25" y="13"/>
                    <a:pt x="15" y="27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96">
              <a:extLst>
                <a:ext uri="{FF2B5EF4-FFF2-40B4-BE49-F238E27FC236}">
                  <a16:creationId xmlns:a16="http://schemas.microsoft.com/office/drawing/2014/main" id="{EF68441A-35D8-438D-9261-29ECD7EB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733"/>
              <a:ext cx="298" cy="1358"/>
            </a:xfrm>
            <a:custGeom>
              <a:avLst/>
              <a:gdLst>
                <a:gd name="T0" fmla="*/ 0 w 119"/>
                <a:gd name="T1" fmla="*/ 0 h 509"/>
                <a:gd name="T2" fmla="*/ 0 w 119"/>
                <a:gd name="T3" fmla="*/ 8265 h 509"/>
                <a:gd name="T4" fmla="*/ 1868 w 119"/>
                <a:gd name="T5" fmla="*/ 9666 h 509"/>
                <a:gd name="T6" fmla="*/ 1868 w 119"/>
                <a:gd name="T7" fmla="*/ 9631 h 509"/>
                <a:gd name="T8" fmla="*/ 1868 w 119"/>
                <a:gd name="T9" fmla="*/ 4042 h 509"/>
                <a:gd name="T10" fmla="*/ 1272 w 119"/>
                <a:gd name="T11" fmla="*/ 1275 h 509"/>
                <a:gd name="T12" fmla="*/ 0 w 119"/>
                <a:gd name="T13" fmla="*/ 0 h 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509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50"/>
                    <a:pt x="82" y="507"/>
                    <a:pt x="119" y="509"/>
                  </a:cubicBezTo>
                  <a:cubicBezTo>
                    <a:pt x="119" y="507"/>
                    <a:pt x="119" y="507"/>
                    <a:pt x="119" y="507"/>
                  </a:cubicBezTo>
                  <a:cubicBezTo>
                    <a:pt x="119" y="507"/>
                    <a:pt x="119" y="308"/>
                    <a:pt x="119" y="213"/>
                  </a:cubicBezTo>
                  <a:cubicBezTo>
                    <a:pt x="119" y="119"/>
                    <a:pt x="109" y="96"/>
                    <a:pt x="81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97">
              <a:extLst>
                <a:ext uri="{FF2B5EF4-FFF2-40B4-BE49-F238E27FC236}">
                  <a16:creationId xmlns:a16="http://schemas.microsoft.com/office/drawing/2014/main" id="{A0DBBDB5-F7AF-4FFC-8424-0AE0BD47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944"/>
              <a:ext cx="610" cy="592"/>
            </a:xfrm>
            <a:custGeom>
              <a:avLst/>
              <a:gdLst>
                <a:gd name="T0" fmla="*/ 1658 w 244"/>
                <a:gd name="T1" fmla="*/ 1045 h 222"/>
                <a:gd name="T2" fmla="*/ 0 w 244"/>
                <a:gd name="T3" fmla="*/ 0 h 222"/>
                <a:gd name="T4" fmla="*/ 0 w 244"/>
                <a:gd name="T5" fmla="*/ 2787 h 222"/>
                <a:gd name="T6" fmla="*/ 1908 w 244"/>
                <a:gd name="T7" fmla="*/ 4211 h 222"/>
                <a:gd name="T8" fmla="*/ 3813 w 244"/>
                <a:gd name="T9" fmla="*/ 2787 h 222"/>
                <a:gd name="T10" fmla="*/ 3813 w 244"/>
                <a:gd name="T11" fmla="*/ 149 h 222"/>
                <a:gd name="T12" fmla="*/ 1658 w 244"/>
                <a:gd name="T13" fmla="*/ 1045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222">
                  <a:moveTo>
                    <a:pt x="106" y="55"/>
                  </a:moveTo>
                  <a:cubicBezTo>
                    <a:pt x="79" y="55"/>
                    <a:pt x="26" y="23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98"/>
                    <a:pt x="61" y="222"/>
                    <a:pt x="122" y="222"/>
                  </a:cubicBezTo>
                  <a:cubicBezTo>
                    <a:pt x="182" y="222"/>
                    <a:pt x="244" y="198"/>
                    <a:pt x="244" y="147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21" y="29"/>
                    <a:pt x="173" y="55"/>
                    <a:pt x="106" y="55"/>
                  </a:cubicBez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98">
              <a:extLst>
                <a:ext uri="{FF2B5EF4-FFF2-40B4-BE49-F238E27FC236}">
                  <a16:creationId xmlns:a16="http://schemas.microsoft.com/office/drawing/2014/main" id="{AEE44C18-C9AF-409D-8077-E8455489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3000"/>
              <a:ext cx="175" cy="488"/>
            </a:xfrm>
            <a:custGeom>
              <a:avLst/>
              <a:gdLst>
                <a:gd name="T0" fmla="*/ 50 w 70"/>
                <a:gd name="T1" fmla="*/ 21 h 183"/>
                <a:gd name="T2" fmla="*/ 33 w 70"/>
                <a:gd name="T3" fmla="*/ 1045 h 183"/>
                <a:gd name="T4" fmla="*/ 20 w 70"/>
                <a:gd name="T5" fmla="*/ 2048 h 183"/>
                <a:gd name="T6" fmla="*/ 220 w 70"/>
                <a:gd name="T7" fmla="*/ 2936 h 183"/>
                <a:gd name="T8" fmla="*/ 563 w 70"/>
                <a:gd name="T9" fmla="*/ 3264 h 183"/>
                <a:gd name="T10" fmla="*/ 1095 w 70"/>
                <a:gd name="T11" fmla="*/ 3469 h 183"/>
                <a:gd name="T12" fmla="*/ 270 w 70"/>
                <a:gd name="T13" fmla="*/ 2296 h 183"/>
                <a:gd name="T14" fmla="*/ 33 w 70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83">
                  <a:moveTo>
                    <a:pt x="3" y="1"/>
                  </a:moveTo>
                  <a:cubicBezTo>
                    <a:pt x="3" y="19"/>
                    <a:pt x="2" y="37"/>
                    <a:pt x="2" y="55"/>
                  </a:cubicBezTo>
                  <a:cubicBezTo>
                    <a:pt x="2" y="73"/>
                    <a:pt x="0" y="90"/>
                    <a:pt x="1" y="108"/>
                  </a:cubicBezTo>
                  <a:cubicBezTo>
                    <a:pt x="2" y="125"/>
                    <a:pt x="3" y="140"/>
                    <a:pt x="14" y="155"/>
                  </a:cubicBezTo>
                  <a:cubicBezTo>
                    <a:pt x="20" y="162"/>
                    <a:pt x="27" y="168"/>
                    <a:pt x="36" y="172"/>
                  </a:cubicBezTo>
                  <a:cubicBezTo>
                    <a:pt x="46" y="176"/>
                    <a:pt x="59" y="182"/>
                    <a:pt x="70" y="183"/>
                  </a:cubicBezTo>
                  <a:cubicBezTo>
                    <a:pt x="58" y="181"/>
                    <a:pt x="28" y="148"/>
                    <a:pt x="17" y="121"/>
                  </a:cubicBezTo>
                  <a:cubicBezTo>
                    <a:pt x="7" y="90"/>
                    <a:pt x="3" y="22"/>
                    <a:pt x="2" y="0"/>
                  </a:cubicBezTo>
                </a:path>
              </a:pathLst>
            </a:custGeom>
            <a:solidFill>
              <a:srgbClr val="A6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99">
              <a:extLst>
                <a:ext uri="{FF2B5EF4-FFF2-40B4-BE49-F238E27FC236}">
                  <a16:creationId xmlns:a16="http://schemas.microsoft.com/office/drawing/2014/main" id="{3E0CB58B-1546-42BC-9684-23671B242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976"/>
              <a:ext cx="493" cy="547"/>
            </a:xfrm>
            <a:custGeom>
              <a:avLst/>
              <a:gdLst>
                <a:gd name="T0" fmla="*/ 2775 w 197"/>
                <a:gd name="T1" fmla="*/ 1574 h 205"/>
                <a:gd name="T2" fmla="*/ 2775 w 197"/>
                <a:gd name="T3" fmla="*/ 1574 h 205"/>
                <a:gd name="T4" fmla="*/ 1221 w 197"/>
                <a:gd name="T5" fmla="*/ 0 h 205"/>
                <a:gd name="T6" fmla="*/ 1221 w 197"/>
                <a:gd name="T7" fmla="*/ 21 h 205"/>
                <a:gd name="T8" fmla="*/ 1254 w 197"/>
                <a:gd name="T9" fmla="*/ 35 h 205"/>
                <a:gd name="T10" fmla="*/ 1221 w 197"/>
                <a:gd name="T11" fmla="*/ 1574 h 205"/>
                <a:gd name="T12" fmla="*/ 33 w 197"/>
                <a:gd name="T13" fmla="*/ 2092 h 205"/>
                <a:gd name="T14" fmla="*/ 0 w 197"/>
                <a:gd name="T15" fmla="*/ 2071 h 205"/>
                <a:gd name="T16" fmla="*/ 0 w 197"/>
                <a:gd name="T17" fmla="*/ 2071 h 205"/>
                <a:gd name="T18" fmla="*/ 1597 w 197"/>
                <a:gd name="T19" fmla="*/ 3666 h 205"/>
                <a:gd name="T20" fmla="*/ 2743 w 197"/>
                <a:gd name="T21" fmla="*/ 3119 h 205"/>
                <a:gd name="T22" fmla="*/ 2775 w 197"/>
                <a:gd name="T23" fmla="*/ 1574 h 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7" h="205">
                  <a:moveTo>
                    <a:pt x="177" y="83"/>
                  </a:moveTo>
                  <a:cubicBezTo>
                    <a:pt x="177" y="83"/>
                    <a:pt x="177" y="83"/>
                    <a:pt x="177" y="8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0" y="1"/>
                    <a:pt x="80" y="2"/>
                  </a:cubicBezTo>
                  <a:cubicBezTo>
                    <a:pt x="101" y="16"/>
                    <a:pt x="100" y="53"/>
                    <a:pt x="78" y="83"/>
                  </a:cubicBezTo>
                  <a:cubicBezTo>
                    <a:pt x="56" y="113"/>
                    <a:pt x="23" y="125"/>
                    <a:pt x="2" y="110"/>
                  </a:cubicBezTo>
                  <a:cubicBezTo>
                    <a:pt x="2" y="110"/>
                    <a:pt x="1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02" y="193"/>
                    <a:pt x="102" y="193"/>
                    <a:pt x="102" y="193"/>
                  </a:cubicBezTo>
                  <a:cubicBezTo>
                    <a:pt x="122" y="205"/>
                    <a:pt x="154" y="192"/>
                    <a:pt x="175" y="164"/>
                  </a:cubicBezTo>
                  <a:cubicBezTo>
                    <a:pt x="196" y="134"/>
                    <a:pt x="197" y="97"/>
                    <a:pt x="177" y="83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00">
              <a:extLst>
                <a:ext uri="{FF2B5EF4-FFF2-40B4-BE49-F238E27FC236}">
                  <a16:creationId xmlns:a16="http://schemas.microsoft.com/office/drawing/2014/main" id="{4E82AD9C-146A-4D5C-85BF-EA136175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152"/>
              <a:ext cx="328" cy="389"/>
            </a:xfrm>
            <a:custGeom>
              <a:avLst/>
              <a:gdLst>
                <a:gd name="T0" fmla="*/ 1993 w 131"/>
                <a:gd name="T1" fmla="*/ 738 h 146"/>
                <a:gd name="T2" fmla="*/ 1713 w 131"/>
                <a:gd name="T3" fmla="*/ 149 h 146"/>
                <a:gd name="T4" fmla="*/ 1284 w 131"/>
                <a:gd name="T5" fmla="*/ 21 h 146"/>
                <a:gd name="T6" fmla="*/ 1585 w 131"/>
                <a:gd name="T7" fmla="*/ 320 h 146"/>
                <a:gd name="T8" fmla="*/ 1585 w 131"/>
                <a:gd name="T9" fmla="*/ 320 h 146"/>
                <a:gd name="T10" fmla="*/ 1555 w 131"/>
                <a:gd name="T11" fmla="*/ 1852 h 146"/>
                <a:gd name="T12" fmla="*/ 408 w 131"/>
                <a:gd name="T13" fmla="*/ 2401 h 146"/>
                <a:gd name="T14" fmla="*/ 0 w 131"/>
                <a:gd name="T15" fmla="*/ 1988 h 146"/>
                <a:gd name="T16" fmla="*/ 0 w 131"/>
                <a:gd name="T17" fmla="*/ 2001 h 146"/>
                <a:gd name="T18" fmla="*/ 270 w 131"/>
                <a:gd name="T19" fmla="*/ 2571 h 146"/>
                <a:gd name="T20" fmla="*/ 814 w 131"/>
                <a:gd name="T21" fmla="*/ 2704 h 146"/>
                <a:gd name="T22" fmla="*/ 1713 w 131"/>
                <a:gd name="T23" fmla="*/ 1988 h 146"/>
                <a:gd name="T24" fmla="*/ 1713 w 131"/>
                <a:gd name="T25" fmla="*/ 1988 h 146"/>
                <a:gd name="T26" fmla="*/ 1993 w 131"/>
                <a:gd name="T27" fmla="*/ 738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1" h="146">
                  <a:moveTo>
                    <a:pt x="127" y="39"/>
                  </a:moveTo>
                  <a:cubicBezTo>
                    <a:pt x="125" y="26"/>
                    <a:pt x="119" y="15"/>
                    <a:pt x="109" y="8"/>
                  </a:cubicBezTo>
                  <a:cubicBezTo>
                    <a:pt x="101" y="3"/>
                    <a:pt x="92" y="0"/>
                    <a:pt x="82" y="1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21" y="31"/>
                    <a:pt x="120" y="68"/>
                    <a:pt x="99" y="98"/>
                  </a:cubicBezTo>
                  <a:cubicBezTo>
                    <a:pt x="78" y="126"/>
                    <a:pt x="46" y="139"/>
                    <a:pt x="26" y="12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" y="119"/>
                    <a:pt x="8" y="130"/>
                    <a:pt x="17" y="136"/>
                  </a:cubicBezTo>
                  <a:cubicBezTo>
                    <a:pt x="27" y="143"/>
                    <a:pt x="39" y="146"/>
                    <a:pt x="52" y="143"/>
                  </a:cubicBezTo>
                  <a:cubicBezTo>
                    <a:pt x="72" y="140"/>
                    <a:pt x="93" y="126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24" y="84"/>
                    <a:pt x="131" y="59"/>
                    <a:pt x="12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01">
              <a:extLst>
                <a:ext uri="{FF2B5EF4-FFF2-40B4-BE49-F238E27FC236}">
                  <a16:creationId xmlns:a16="http://schemas.microsoft.com/office/drawing/2014/main" id="{34D0DCBD-4342-47C1-B632-1855C0EF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59"/>
              <a:ext cx="642" cy="330"/>
            </a:xfrm>
            <a:custGeom>
              <a:avLst/>
              <a:gdLst>
                <a:gd name="T0" fmla="*/ 405 w 257"/>
                <a:gd name="T1" fmla="*/ 1599 h 124"/>
                <a:gd name="T2" fmla="*/ 1621 w 257"/>
                <a:gd name="T3" fmla="*/ 2337 h 124"/>
                <a:gd name="T4" fmla="*/ 3932 w 257"/>
                <a:gd name="T5" fmla="*/ 1245 h 124"/>
                <a:gd name="T6" fmla="*/ 4007 w 257"/>
                <a:gd name="T7" fmla="*/ 1057 h 124"/>
                <a:gd name="T8" fmla="*/ 2308 w 257"/>
                <a:gd name="T9" fmla="*/ 0 h 124"/>
                <a:gd name="T10" fmla="*/ 1217 w 257"/>
                <a:gd name="T11" fmla="*/ 772 h 124"/>
                <a:gd name="T12" fmla="*/ 0 w 257"/>
                <a:gd name="T13" fmla="*/ 1190 h 124"/>
                <a:gd name="T14" fmla="*/ 0 w 257"/>
                <a:gd name="T15" fmla="*/ 1190 h 124"/>
                <a:gd name="T16" fmla="*/ 405 w 257"/>
                <a:gd name="T17" fmla="*/ 1599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124">
                  <a:moveTo>
                    <a:pt x="26" y="85"/>
                  </a:moveTo>
                  <a:cubicBezTo>
                    <a:pt x="51" y="104"/>
                    <a:pt x="85" y="124"/>
                    <a:pt x="104" y="124"/>
                  </a:cubicBezTo>
                  <a:cubicBezTo>
                    <a:pt x="185" y="124"/>
                    <a:pt x="237" y="87"/>
                    <a:pt x="252" y="66"/>
                  </a:cubicBezTo>
                  <a:cubicBezTo>
                    <a:pt x="255" y="60"/>
                    <a:pt x="257" y="56"/>
                    <a:pt x="257" y="56"/>
                  </a:cubicBezTo>
                  <a:cubicBezTo>
                    <a:pt x="257" y="41"/>
                    <a:pt x="245" y="0"/>
                    <a:pt x="148" y="0"/>
                  </a:cubicBezTo>
                  <a:cubicBezTo>
                    <a:pt x="128" y="0"/>
                    <a:pt x="107" y="27"/>
                    <a:pt x="78" y="41"/>
                  </a:cubicBezTo>
                  <a:cubicBezTo>
                    <a:pt x="30" y="67"/>
                    <a:pt x="2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26" y="85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02">
              <a:extLst>
                <a:ext uri="{FF2B5EF4-FFF2-40B4-BE49-F238E27FC236}">
                  <a16:creationId xmlns:a16="http://schemas.microsoft.com/office/drawing/2014/main" id="{8329B298-C936-45E9-9DA1-3E5677F78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984"/>
              <a:ext cx="380" cy="544"/>
            </a:xfrm>
            <a:custGeom>
              <a:avLst/>
              <a:gdLst>
                <a:gd name="T0" fmla="*/ 1613 w 152"/>
                <a:gd name="T1" fmla="*/ 477 h 204"/>
                <a:gd name="T2" fmla="*/ 675 w 152"/>
                <a:gd name="T3" fmla="*/ 776 h 204"/>
                <a:gd name="T4" fmla="*/ 1895 w 152"/>
                <a:gd name="T5" fmla="*/ 2069 h 204"/>
                <a:gd name="T6" fmla="*/ 863 w 152"/>
                <a:gd name="T7" fmla="*/ 3605 h 204"/>
                <a:gd name="T8" fmla="*/ 0 w 152"/>
                <a:gd name="T9" fmla="*/ 3733 h 204"/>
                <a:gd name="T10" fmla="*/ 1750 w 152"/>
                <a:gd name="T11" fmla="*/ 3507 h 204"/>
                <a:gd name="T12" fmla="*/ 2375 w 152"/>
                <a:gd name="T13" fmla="*/ 2525 h 204"/>
                <a:gd name="T14" fmla="*/ 2375 w 152"/>
                <a:gd name="T15" fmla="*/ 0 h 204"/>
                <a:gd name="T16" fmla="*/ 1613 w 152"/>
                <a:gd name="T17" fmla="*/ 47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04">
                  <a:moveTo>
                    <a:pt x="103" y="25"/>
                  </a:moveTo>
                  <a:cubicBezTo>
                    <a:pt x="112" y="29"/>
                    <a:pt x="47" y="42"/>
                    <a:pt x="43" y="41"/>
                  </a:cubicBezTo>
                  <a:cubicBezTo>
                    <a:pt x="53" y="42"/>
                    <a:pt x="120" y="31"/>
                    <a:pt x="121" y="109"/>
                  </a:cubicBezTo>
                  <a:cubicBezTo>
                    <a:pt x="122" y="158"/>
                    <a:pt x="70" y="184"/>
                    <a:pt x="55" y="190"/>
                  </a:cubicBezTo>
                  <a:cubicBezTo>
                    <a:pt x="36" y="195"/>
                    <a:pt x="16" y="197"/>
                    <a:pt x="0" y="197"/>
                  </a:cubicBezTo>
                  <a:cubicBezTo>
                    <a:pt x="35" y="204"/>
                    <a:pt x="82" y="197"/>
                    <a:pt x="112" y="185"/>
                  </a:cubicBezTo>
                  <a:cubicBezTo>
                    <a:pt x="141" y="173"/>
                    <a:pt x="152" y="151"/>
                    <a:pt x="152" y="13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2"/>
                    <a:pt x="128" y="15"/>
                    <a:pt x="103" y="25"/>
                  </a:cubicBezTo>
                  <a:close/>
                </a:path>
              </a:pathLst>
            </a:custGeom>
            <a:solidFill>
              <a:srgbClr val="A6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03">
              <a:extLst>
                <a:ext uri="{FF2B5EF4-FFF2-40B4-BE49-F238E27FC236}">
                  <a16:creationId xmlns:a16="http://schemas.microsoft.com/office/drawing/2014/main" id="{54A9386F-533A-492B-94C6-A9787F5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3192"/>
              <a:ext cx="90" cy="267"/>
            </a:xfrm>
            <a:custGeom>
              <a:avLst/>
              <a:gdLst>
                <a:gd name="T0" fmla="*/ 550 w 36"/>
                <a:gd name="T1" fmla="*/ 1882 h 100"/>
                <a:gd name="T2" fmla="*/ 95 w 36"/>
                <a:gd name="T3" fmla="*/ 1161 h 100"/>
                <a:gd name="T4" fmla="*/ 0 w 36"/>
                <a:gd name="T5" fmla="*/ 0 h 100"/>
                <a:gd name="T6" fmla="*/ 20 w 36"/>
                <a:gd name="T7" fmla="*/ 1012 h 100"/>
                <a:gd name="T8" fmla="*/ 188 w 36"/>
                <a:gd name="T9" fmla="*/ 1583 h 100"/>
                <a:gd name="T10" fmla="*/ 563 w 36"/>
                <a:gd name="T11" fmla="*/ 1904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00">
                  <a:moveTo>
                    <a:pt x="35" y="99"/>
                  </a:moveTo>
                  <a:cubicBezTo>
                    <a:pt x="28" y="95"/>
                    <a:pt x="11" y="78"/>
                    <a:pt x="6" y="61"/>
                  </a:cubicBezTo>
                  <a:cubicBezTo>
                    <a:pt x="1" y="43"/>
                    <a:pt x="1" y="14"/>
                    <a:pt x="0" y="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62"/>
                    <a:pt x="6" y="78"/>
                    <a:pt x="12" y="83"/>
                  </a:cubicBezTo>
                  <a:cubicBezTo>
                    <a:pt x="18" y="89"/>
                    <a:pt x="31" y="98"/>
                    <a:pt x="36" y="100"/>
                  </a:cubicBezTo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04">
              <a:extLst>
                <a:ext uri="{FF2B5EF4-FFF2-40B4-BE49-F238E27FC236}">
                  <a16:creationId xmlns:a16="http://schemas.microsoft.com/office/drawing/2014/main" id="{19F509FC-96EE-4605-8DB3-A9802089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3048"/>
              <a:ext cx="170" cy="451"/>
            </a:xfrm>
            <a:custGeom>
              <a:avLst/>
              <a:gdLst>
                <a:gd name="T0" fmla="*/ 1063 w 68"/>
                <a:gd name="T1" fmla="*/ 0 h 169"/>
                <a:gd name="T2" fmla="*/ 1063 w 68"/>
                <a:gd name="T3" fmla="*/ 2036 h 169"/>
                <a:gd name="T4" fmla="*/ 708 w 68"/>
                <a:gd name="T5" fmla="*/ 2869 h 169"/>
                <a:gd name="T6" fmla="*/ 0 w 68"/>
                <a:gd name="T7" fmla="*/ 3213 h 169"/>
                <a:gd name="T8" fmla="*/ 908 w 68"/>
                <a:gd name="T9" fmla="*/ 2186 h 169"/>
                <a:gd name="T10" fmla="*/ 1063 w 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9">
                  <a:moveTo>
                    <a:pt x="68" y="0"/>
                  </a:moveTo>
                  <a:cubicBezTo>
                    <a:pt x="68" y="28"/>
                    <a:pt x="68" y="93"/>
                    <a:pt x="68" y="107"/>
                  </a:cubicBezTo>
                  <a:cubicBezTo>
                    <a:pt x="68" y="120"/>
                    <a:pt x="62" y="137"/>
                    <a:pt x="45" y="151"/>
                  </a:cubicBezTo>
                  <a:cubicBezTo>
                    <a:pt x="28" y="164"/>
                    <a:pt x="14" y="168"/>
                    <a:pt x="0" y="169"/>
                  </a:cubicBezTo>
                  <a:cubicBezTo>
                    <a:pt x="27" y="158"/>
                    <a:pt x="53" y="142"/>
                    <a:pt x="58" y="115"/>
                  </a:cubicBezTo>
                  <a:cubicBezTo>
                    <a:pt x="63" y="84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05">
              <a:extLst>
                <a:ext uri="{FF2B5EF4-FFF2-40B4-BE49-F238E27FC236}">
                  <a16:creationId xmlns:a16="http://schemas.microsoft.com/office/drawing/2014/main" id="{B0AC72C1-5648-4269-A625-1DA3521A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072"/>
              <a:ext cx="208" cy="389"/>
            </a:xfrm>
            <a:custGeom>
              <a:avLst/>
              <a:gdLst>
                <a:gd name="T0" fmla="*/ 251 w 83"/>
                <a:gd name="T1" fmla="*/ 0 h 146"/>
                <a:gd name="T2" fmla="*/ 489 w 83"/>
                <a:gd name="T3" fmla="*/ 226 h 146"/>
                <a:gd name="T4" fmla="*/ 942 w 83"/>
                <a:gd name="T5" fmla="*/ 418 h 146"/>
                <a:gd name="T6" fmla="*/ 1288 w 83"/>
                <a:gd name="T7" fmla="*/ 831 h 146"/>
                <a:gd name="T8" fmla="*/ 1100 w 83"/>
                <a:gd name="T9" fmla="*/ 1647 h 146"/>
                <a:gd name="T10" fmla="*/ 1068 w 83"/>
                <a:gd name="T11" fmla="*/ 2060 h 146"/>
                <a:gd name="T12" fmla="*/ 1035 w 83"/>
                <a:gd name="T13" fmla="*/ 2534 h 146"/>
                <a:gd name="T14" fmla="*/ 501 w 83"/>
                <a:gd name="T15" fmla="*/ 2193 h 146"/>
                <a:gd name="T16" fmla="*/ 208 w 83"/>
                <a:gd name="T17" fmla="*/ 1044 h 146"/>
                <a:gd name="T18" fmla="*/ 145 w 83"/>
                <a:gd name="T19" fmla="*/ 21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146">
                  <a:moveTo>
                    <a:pt x="16" y="0"/>
                  </a:moveTo>
                  <a:cubicBezTo>
                    <a:pt x="19" y="6"/>
                    <a:pt x="25" y="9"/>
                    <a:pt x="31" y="12"/>
                  </a:cubicBezTo>
                  <a:cubicBezTo>
                    <a:pt x="41" y="16"/>
                    <a:pt x="50" y="19"/>
                    <a:pt x="60" y="22"/>
                  </a:cubicBezTo>
                  <a:cubicBezTo>
                    <a:pt x="70" y="26"/>
                    <a:pt x="81" y="31"/>
                    <a:pt x="82" y="44"/>
                  </a:cubicBezTo>
                  <a:cubicBezTo>
                    <a:pt x="83" y="59"/>
                    <a:pt x="73" y="72"/>
                    <a:pt x="70" y="87"/>
                  </a:cubicBezTo>
                  <a:cubicBezTo>
                    <a:pt x="69" y="94"/>
                    <a:pt x="68" y="102"/>
                    <a:pt x="68" y="109"/>
                  </a:cubicBezTo>
                  <a:cubicBezTo>
                    <a:pt x="68" y="116"/>
                    <a:pt x="70" y="128"/>
                    <a:pt x="66" y="134"/>
                  </a:cubicBezTo>
                  <a:cubicBezTo>
                    <a:pt x="57" y="146"/>
                    <a:pt x="37" y="123"/>
                    <a:pt x="32" y="116"/>
                  </a:cubicBezTo>
                  <a:cubicBezTo>
                    <a:pt x="21" y="98"/>
                    <a:pt x="18" y="76"/>
                    <a:pt x="13" y="55"/>
                  </a:cubicBezTo>
                  <a:cubicBezTo>
                    <a:pt x="10" y="41"/>
                    <a:pt x="0" y="14"/>
                    <a:pt x="9" y="1"/>
                  </a:cubicBezTo>
                </a:path>
              </a:pathLst>
            </a:custGeom>
            <a:solidFill>
              <a:srgbClr val="E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06">
              <a:extLst>
                <a:ext uri="{FF2B5EF4-FFF2-40B4-BE49-F238E27FC236}">
                  <a16:creationId xmlns:a16="http://schemas.microsoft.com/office/drawing/2014/main" id="{BE0630D7-193A-419A-9C17-87EAE76F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3131"/>
              <a:ext cx="58" cy="168"/>
            </a:xfrm>
            <a:custGeom>
              <a:avLst/>
              <a:gdLst>
                <a:gd name="T0" fmla="*/ 0 w 23"/>
                <a:gd name="T1" fmla="*/ 149 h 63"/>
                <a:gd name="T2" fmla="*/ 83 w 23"/>
                <a:gd name="T3" fmla="*/ 819 h 63"/>
                <a:gd name="T4" fmla="*/ 192 w 23"/>
                <a:gd name="T5" fmla="*/ 1195 h 63"/>
                <a:gd name="T6" fmla="*/ 179 w 23"/>
                <a:gd name="T7" fmla="*/ 909 h 63"/>
                <a:gd name="T8" fmla="*/ 126 w 23"/>
                <a:gd name="T9" fmla="*/ 435 h 63"/>
                <a:gd name="T10" fmla="*/ 242 w 23"/>
                <a:gd name="T11" fmla="*/ 192 h 63"/>
                <a:gd name="T12" fmla="*/ 368 w 23"/>
                <a:gd name="T13" fmla="*/ 115 h 63"/>
                <a:gd name="T14" fmla="*/ 33 w 23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63">
                  <a:moveTo>
                    <a:pt x="0" y="8"/>
                  </a:moveTo>
                  <a:cubicBezTo>
                    <a:pt x="1" y="20"/>
                    <a:pt x="2" y="31"/>
                    <a:pt x="5" y="43"/>
                  </a:cubicBezTo>
                  <a:cubicBezTo>
                    <a:pt x="7" y="49"/>
                    <a:pt x="8" y="58"/>
                    <a:pt x="12" y="63"/>
                  </a:cubicBezTo>
                  <a:cubicBezTo>
                    <a:pt x="14" y="59"/>
                    <a:pt x="12" y="53"/>
                    <a:pt x="11" y="48"/>
                  </a:cubicBezTo>
                  <a:cubicBezTo>
                    <a:pt x="10" y="40"/>
                    <a:pt x="7" y="31"/>
                    <a:pt x="8" y="23"/>
                  </a:cubicBezTo>
                  <a:cubicBezTo>
                    <a:pt x="9" y="18"/>
                    <a:pt x="11" y="13"/>
                    <a:pt x="15" y="10"/>
                  </a:cubicBezTo>
                  <a:cubicBezTo>
                    <a:pt x="17" y="8"/>
                    <a:pt x="21" y="8"/>
                    <a:pt x="23" y="6"/>
                  </a:cubicBezTo>
                  <a:cubicBezTo>
                    <a:pt x="19" y="0"/>
                    <a:pt x="8" y="0"/>
                    <a:pt x="2" y="0"/>
                  </a:cubicBezTo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07">
              <a:extLst>
                <a:ext uri="{FF2B5EF4-FFF2-40B4-BE49-F238E27FC236}">
                  <a16:creationId xmlns:a16="http://schemas.microsoft.com/office/drawing/2014/main" id="{95D9F6C8-E096-4E87-A10A-67842DDD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091"/>
              <a:ext cx="497" cy="269"/>
            </a:xfrm>
            <a:custGeom>
              <a:avLst/>
              <a:gdLst>
                <a:gd name="T0" fmla="*/ 0 w 199"/>
                <a:gd name="T1" fmla="*/ 1454 h 101"/>
                <a:gd name="T2" fmla="*/ 792 w 199"/>
                <a:gd name="T3" fmla="*/ 1886 h 101"/>
                <a:gd name="T4" fmla="*/ 2183 w 199"/>
                <a:gd name="T5" fmla="*/ 1646 h 101"/>
                <a:gd name="T6" fmla="*/ 3069 w 199"/>
                <a:gd name="T7" fmla="*/ 759 h 101"/>
                <a:gd name="T8" fmla="*/ 2183 w 199"/>
                <a:gd name="T9" fmla="*/ 0 h 101"/>
                <a:gd name="T10" fmla="*/ 2278 w 199"/>
                <a:gd name="T11" fmla="*/ 1079 h 101"/>
                <a:gd name="T12" fmla="*/ 762 w 199"/>
                <a:gd name="T13" fmla="*/ 1646 h 101"/>
                <a:gd name="T14" fmla="*/ 0 w 199"/>
                <a:gd name="T15" fmla="*/ 1454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01">
                  <a:moveTo>
                    <a:pt x="0" y="77"/>
                  </a:moveTo>
                  <a:cubicBezTo>
                    <a:pt x="17" y="91"/>
                    <a:pt x="36" y="99"/>
                    <a:pt x="51" y="100"/>
                  </a:cubicBezTo>
                  <a:cubicBezTo>
                    <a:pt x="67" y="101"/>
                    <a:pt x="109" y="101"/>
                    <a:pt x="140" y="87"/>
                  </a:cubicBezTo>
                  <a:cubicBezTo>
                    <a:pt x="170" y="72"/>
                    <a:pt x="196" y="56"/>
                    <a:pt x="197" y="40"/>
                  </a:cubicBezTo>
                  <a:cubicBezTo>
                    <a:pt x="199" y="24"/>
                    <a:pt x="172" y="3"/>
                    <a:pt x="140" y="0"/>
                  </a:cubicBezTo>
                  <a:cubicBezTo>
                    <a:pt x="164" y="9"/>
                    <a:pt x="181" y="34"/>
                    <a:pt x="146" y="57"/>
                  </a:cubicBezTo>
                  <a:cubicBezTo>
                    <a:pt x="112" y="80"/>
                    <a:pt x="85" y="82"/>
                    <a:pt x="49" y="87"/>
                  </a:cubicBezTo>
                  <a:cubicBezTo>
                    <a:pt x="23" y="89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08">
              <a:extLst>
                <a:ext uri="{FF2B5EF4-FFF2-40B4-BE49-F238E27FC236}">
                  <a16:creationId xmlns:a16="http://schemas.microsoft.com/office/drawing/2014/main" id="{4B5E4F2A-4E31-49E7-A0D7-24FA990C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107"/>
              <a:ext cx="407" cy="258"/>
            </a:xfrm>
            <a:custGeom>
              <a:avLst/>
              <a:gdLst>
                <a:gd name="T0" fmla="*/ 0 w 163"/>
                <a:gd name="T1" fmla="*/ 1769 h 97"/>
                <a:gd name="T2" fmla="*/ 1541 w 163"/>
                <a:gd name="T3" fmla="*/ 1508 h 97"/>
                <a:gd name="T4" fmla="*/ 2370 w 163"/>
                <a:gd name="T5" fmla="*/ 452 h 97"/>
                <a:gd name="T6" fmla="*/ 1915 w 163"/>
                <a:gd name="T7" fmla="*/ 0 h 97"/>
                <a:gd name="T8" fmla="*/ 2087 w 163"/>
                <a:gd name="T9" fmla="*/ 963 h 97"/>
                <a:gd name="T10" fmla="*/ 0 w 163"/>
                <a:gd name="T11" fmla="*/ 1769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" h="97">
                  <a:moveTo>
                    <a:pt x="0" y="94"/>
                  </a:moveTo>
                  <a:cubicBezTo>
                    <a:pt x="14" y="97"/>
                    <a:pt x="70" y="96"/>
                    <a:pt x="99" y="80"/>
                  </a:cubicBezTo>
                  <a:cubicBezTo>
                    <a:pt x="129" y="64"/>
                    <a:pt x="163" y="44"/>
                    <a:pt x="152" y="24"/>
                  </a:cubicBezTo>
                  <a:cubicBezTo>
                    <a:pt x="140" y="4"/>
                    <a:pt x="123" y="0"/>
                    <a:pt x="123" y="0"/>
                  </a:cubicBezTo>
                  <a:cubicBezTo>
                    <a:pt x="136" y="6"/>
                    <a:pt x="159" y="27"/>
                    <a:pt x="134" y="51"/>
                  </a:cubicBezTo>
                  <a:cubicBezTo>
                    <a:pt x="109" y="74"/>
                    <a:pt x="47" y="97"/>
                    <a:pt x="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09">
              <a:extLst>
                <a:ext uri="{FF2B5EF4-FFF2-40B4-BE49-F238E27FC236}">
                  <a16:creationId xmlns:a16="http://schemas.microsoft.com/office/drawing/2014/main" id="{29B0F44C-7070-4EB8-86F1-82BCA99D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072"/>
              <a:ext cx="447" cy="213"/>
            </a:xfrm>
            <a:custGeom>
              <a:avLst/>
              <a:gdLst>
                <a:gd name="T0" fmla="*/ 230 w 179"/>
                <a:gd name="T1" fmla="*/ 1510 h 80"/>
                <a:gd name="T2" fmla="*/ 30 w 179"/>
                <a:gd name="T3" fmla="*/ 1227 h 80"/>
                <a:gd name="T4" fmla="*/ 262 w 179"/>
                <a:gd name="T5" fmla="*/ 1057 h 80"/>
                <a:gd name="T6" fmla="*/ 842 w 179"/>
                <a:gd name="T7" fmla="*/ 793 h 80"/>
                <a:gd name="T8" fmla="*/ 1229 w 179"/>
                <a:gd name="T9" fmla="*/ 453 h 80"/>
                <a:gd name="T10" fmla="*/ 1571 w 179"/>
                <a:gd name="T11" fmla="*/ 136 h 80"/>
                <a:gd name="T12" fmla="*/ 2228 w 179"/>
                <a:gd name="T13" fmla="*/ 93 h 80"/>
                <a:gd name="T14" fmla="*/ 2525 w 179"/>
                <a:gd name="T15" fmla="*/ 205 h 80"/>
                <a:gd name="T16" fmla="*/ 2774 w 179"/>
                <a:gd name="T17" fmla="*/ 588 h 80"/>
                <a:gd name="T18" fmla="*/ 2275 w 179"/>
                <a:gd name="T19" fmla="*/ 1249 h 80"/>
                <a:gd name="T20" fmla="*/ 1840 w 179"/>
                <a:gd name="T21" fmla="*/ 964 h 80"/>
                <a:gd name="T22" fmla="*/ 1416 w 179"/>
                <a:gd name="T23" fmla="*/ 943 h 80"/>
                <a:gd name="T24" fmla="*/ 667 w 179"/>
                <a:gd name="T25" fmla="*/ 1249 h 80"/>
                <a:gd name="T26" fmla="*/ 280 w 179"/>
                <a:gd name="T27" fmla="*/ 1432 h 80"/>
                <a:gd name="T28" fmla="*/ 262 w 179"/>
                <a:gd name="T29" fmla="*/ 1475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9" h="80">
                  <a:moveTo>
                    <a:pt x="15" y="80"/>
                  </a:moveTo>
                  <a:cubicBezTo>
                    <a:pt x="10" y="77"/>
                    <a:pt x="0" y="72"/>
                    <a:pt x="2" y="65"/>
                  </a:cubicBezTo>
                  <a:cubicBezTo>
                    <a:pt x="4" y="60"/>
                    <a:pt x="12" y="58"/>
                    <a:pt x="17" y="56"/>
                  </a:cubicBezTo>
                  <a:cubicBezTo>
                    <a:pt x="30" y="52"/>
                    <a:pt x="42" y="50"/>
                    <a:pt x="54" y="42"/>
                  </a:cubicBezTo>
                  <a:cubicBezTo>
                    <a:pt x="63" y="37"/>
                    <a:pt x="71" y="31"/>
                    <a:pt x="79" y="24"/>
                  </a:cubicBezTo>
                  <a:cubicBezTo>
                    <a:pt x="86" y="18"/>
                    <a:pt x="93" y="12"/>
                    <a:pt x="101" y="7"/>
                  </a:cubicBezTo>
                  <a:cubicBezTo>
                    <a:pt x="113" y="0"/>
                    <a:pt x="130" y="1"/>
                    <a:pt x="143" y="5"/>
                  </a:cubicBezTo>
                  <a:cubicBezTo>
                    <a:pt x="148" y="6"/>
                    <a:pt x="157" y="9"/>
                    <a:pt x="162" y="11"/>
                  </a:cubicBezTo>
                  <a:cubicBezTo>
                    <a:pt x="169" y="14"/>
                    <a:pt x="178" y="26"/>
                    <a:pt x="178" y="31"/>
                  </a:cubicBezTo>
                  <a:cubicBezTo>
                    <a:pt x="179" y="46"/>
                    <a:pt x="173" y="61"/>
                    <a:pt x="146" y="66"/>
                  </a:cubicBezTo>
                  <a:cubicBezTo>
                    <a:pt x="136" y="68"/>
                    <a:pt x="126" y="57"/>
                    <a:pt x="118" y="51"/>
                  </a:cubicBezTo>
                  <a:cubicBezTo>
                    <a:pt x="110" y="45"/>
                    <a:pt x="100" y="48"/>
                    <a:pt x="91" y="50"/>
                  </a:cubicBezTo>
                  <a:cubicBezTo>
                    <a:pt x="75" y="55"/>
                    <a:pt x="59" y="60"/>
                    <a:pt x="43" y="66"/>
                  </a:cubicBezTo>
                  <a:cubicBezTo>
                    <a:pt x="36" y="68"/>
                    <a:pt x="23" y="69"/>
                    <a:pt x="18" y="76"/>
                  </a:cubicBezTo>
                  <a:cubicBezTo>
                    <a:pt x="17" y="77"/>
                    <a:pt x="17" y="77"/>
                    <a:pt x="17" y="78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110">
              <a:extLst>
                <a:ext uri="{FF2B5EF4-FFF2-40B4-BE49-F238E27FC236}">
                  <a16:creationId xmlns:a16="http://schemas.microsoft.com/office/drawing/2014/main" id="{9BF851CC-1C7D-49BC-80C4-73D494D5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080"/>
              <a:ext cx="365" cy="187"/>
            </a:xfrm>
            <a:custGeom>
              <a:avLst/>
              <a:gdLst>
                <a:gd name="T0" fmla="*/ 63 w 146"/>
                <a:gd name="T1" fmla="*/ 1298 h 70"/>
                <a:gd name="T2" fmla="*/ 563 w 146"/>
                <a:gd name="T3" fmla="*/ 914 h 70"/>
                <a:gd name="T4" fmla="*/ 1125 w 146"/>
                <a:gd name="T5" fmla="*/ 534 h 70"/>
                <a:gd name="T6" fmla="*/ 1595 w 146"/>
                <a:gd name="T7" fmla="*/ 77 h 70"/>
                <a:gd name="T8" fmla="*/ 1908 w 146"/>
                <a:gd name="T9" fmla="*/ 21 h 70"/>
                <a:gd name="T10" fmla="*/ 2283 w 146"/>
                <a:gd name="T11" fmla="*/ 136 h 70"/>
                <a:gd name="T12" fmla="*/ 1738 w 146"/>
                <a:gd name="T13" fmla="*/ 150 h 70"/>
                <a:gd name="T14" fmla="*/ 1113 w 146"/>
                <a:gd name="T15" fmla="*/ 743 h 70"/>
                <a:gd name="T16" fmla="*/ 645 w 146"/>
                <a:gd name="T17" fmla="*/ 1050 h 70"/>
                <a:gd name="T18" fmla="*/ 300 w 146"/>
                <a:gd name="T19" fmla="*/ 1162 h 70"/>
                <a:gd name="T20" fmla="*/ 95 w 146"/>
                <a:gd name="T21" fmla="*/ 133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" h="70">
                  <a:moveTo>
                    <a:pt x="4" y="68"/>
                  </a:moveTo>
                  <a:cubicBezTo>
                    <a:pt x="0" y="54"/>
                    <a:pt x="27" y="51"/>
                    <a:pt x="36" y="48"/>
                  </a:cubicBezTo>
                  <a:cubicBezTo>
                    <a:pt x="49" y="44"/>
                    <a:pt x="62" y="37"/>
                    <a:pt x="72" y="28"/>
                  </a:cubicBezTo>
                  <a:cubicBezTo>
                    <a:pt x="82" y="20"/>
                    <a:pt x="91" y="10"/>
                    <a:pt x="102" y="4"/>
                  </a:cubicBezTo>
                  <a:cubicBezTo>
                    <a:pt x="108" y="0"/>
                    <a:pt x="116" y="1"/>
                    <a:pt x="122" y="1"/>
                  </a:cubicBezTo>
                  <a:cubicBezTo>
                    <a:pt x="129" y="1"/>
                    <a:pt x="141" y="1"/>
                    <a:pt x="146" y="7"/>
                  </a:cubicBezTo>
                  <a:cubicBezTo>
                    <a:pt x="135" y="2"/>
                    <a:pt x="122" y="3"/>
                    <a:pt x="111" y="8"/>
                  </a:cubicBezTo>
                  <a:cubicBezTo>
                    <a:pt x="96" y="14"/>
                    <a:pt x="86" y="30"/>
                    <a:pt x="71" y="39"/>
                  </a:cubicBezTo>
                  <a:cubicBezTo>
                    <a:pt x="62" y="45"/>
                    <a:pt x="52" y="51"/>
                    <a:pt x="41" y="55"/>
                  </a:cubicBezTo>
                  <a:cubicBezTo>
                    <a:pt x="34" y="58"/>
                    <a:pt x="27" y="59"/>
                    <a:pt x="19" y="61"/>
                  </a:cubicBezTo>
                  <a:cubicBezTo>
                    <a:pt x="15" y="62"/>
                    <a:pt x="8" y="65"/>
                    <a:pt x="6" y="7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11">
              <a:extLst>
                <a:ext uri="{FF2B5EF4-FFF2-40B4-BE49-F238E27FC236}">
                  <a16:creationId xmlns:a16="http://schemas.microsoft.com/office/drawing/2014/main" id="{662E12E4-A5C6-49E2-98B7-6021969A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483"/>
              <a:ext cx="480" cy="570"/>
            </a:xfrm>
            <a:custGeom>
              <a:avLst/>
              <a:gdLst>
                <a:gd name="T0" fmla="*/ 0 w 192"/>
                <a:gd name="T1" fmla="*/ 490 h 214"/>
                <a:gd name="T2" fmla="*/ 908 w 192"/>
                <a:gd name="T3" fmla="*/ 0 h 214"/>
                <a:gd name="T4" fmla="*/ 813 w 192"/>
                <a:gd name="T5" fmla="*/ 964 h 214"/>
                <a:gd name="T6" fmla="*/ 2438 w 192"/>
                <a:gd name="T7" fmla="*/ 2738 h 214"/>
                <a:gd name="T8" fmla="*/ 3000 w 192"/>
                <a:gd name="T9" fmla="*/ 4043 h 214"/>
                <a:gd name="T10" fmla="*/ 2220 w 192"/>
                <a:gd name="T11" fmla="*/ 2738 h 214"/>
                <a:gd name="T12" fmla="*/ 83 w 192"/>
                <a:gd name="T13" fmla="*/ 589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214">
                  <a:moveTo>
                    <a:pt x="0" y="26"/>
                  </a:moveTo>
                  <a:cubicBezTo>
                    <a:pt x="15" y="29"/>
                    <a:pt x="46" y="15"/>
                    <a:pt x="58" y="0"/>
                  </a:cubicBezTo>
                  <a:cubicBezTo>
                    <a:pt x="48" y="18"/>
                    <a:pt x="37" y="34"/>
                    <a:pt x="52" y="51"/>
                  </a:cubicBezTo>
                  <a:cubicBezTo>
                    <a:pt x="68" y="67"/>
                    <a:pt x="133" y="123"/>
                    <a:pt x="156" y="145"/>
                  </a:cubicBezTo>
                  <a:cubicBezTo>
                    <a:pt x="178" y="168"/>
                    <a:pt x="190" y="188"/>
                    <a:pt x="192" y="214"/>
                  </a:cubicBezTo>
                  <a:cubicBezTo>
                    <a:pt x="185" y="191"/>
                    <a:pt x="168" y="164"/>
                    <a:pt x="142" y="145"/>
                  </a:cubicBezTo>
                  <a:cubicBezTo>
                    <a:pt x="116" y="126"/>
                    <a:pt x="5" y="31"/>
                    <a:pt x="5" y="31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112">
              <a:extLst>
                <a:ext uri="{FF2B5EF4-FFF2-40B4-BE49-F238E27FC236}">
                  <a16:creationId xmlns:a16="http://schemas.microsoft.com/office/drawing/2014/main" id="{664BD862-84A7-423F-BAD0-529F54E3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259"/>
              <a:ext cx="647" cy="1810"/>
            </a:xfrm>
            <a:custGeom>
              <a:avLst/>
              <a:gdLst>
                <a:gd name="T0" fmla="*/ 3475 w 259"/>
                <a:gd name="T1" fmla="*/ 648 h 679"/>
                <a:gd name="T2" fmla="*/ 2166 w 259"/>
                <a:gd name="T3" fmla="*/ 1101 h 679"/>
                <a:gd name="T4" fmla="*/ 2183 w 259"/>
                <a:gd name="T5" fmla="*/ 1117 h 679"/>
                <a:gd name="T6" fmla="*/ 1154 w 259"/>
                <a:gd name="T7" fmla="*/ 832 h 679"/>
                <a:gd name="T8" fmla="*/ 187 w 259"/>
                <a:gd name="T9" fmla="*/ 0 h 679"/>
                <a:gd name="T10" fmla="*/ 0 w 259"/>
                <a:gd name="T11" fmla="*/ 1058 h 679"/>
                <a:gd name="T12" fmla="*/ 375 w 259"/>
                <a:gd name="T13" fmla="*/ 626 h 679"/>
                <a:gd name="T14" fmla="*/ 1124 w 259"/>
                <a:gd name="T15" fmla="*/ 1101 h 679"/>
                <a:gd name="T16" fmla="*/ 3183 w 259"/>
                <a:gd name="T17" fmla="*/ 1727 h 679"/>
                <a:gd name="T18" fmla="*/ 3537 w 259"/>
                <a:gd name="T19" fmla="*/ 6856 h 679"/>
                <a:gd name="T20" fmla="*/ 2683 w 259"/>
                <a:gd name="T21" fmla="*/ 11574 h 679"/>
                <a:gd name="T22" fmla="*/ 1934 w 259"/>
                <a:gd name="T23" fmla="*/ 6992 h 679"/>
                <a:gd name="T24" fmla="*/ 1934 w 259"/>
                <a:gd name="T25" fmla="*/ 12124 h 679"/>
                <a:gd name="T26" fmla="*/ 2058 w 259"/>
                <a:gd name="T27" fmla="*/ 12841 h 679"/>
                <a:gd name="T28" fmla="*/ 2978 w 259"/>
                <a:gd name="T29" fmla="*/ 12542 h 679"/>
                <a:gd name="T30" fmla="*/ 4037 w 259"/>
                <a:gd name="T31" fmla="*/ 11574 h 679"/>
                <a:gd name="T32" fmla="*/ 4037 w 259"/>
                <a:gd name="T33" fmla="*/ 512 h 679"/>
                <a:gd name="T34" fmla="*/ 3475 w 259"/>
                <a:gd name="T35" fmla="*/ 648 h 6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679">
                  <a:moveTo>
                    <a:pt x="223" y="34"/>
                  </a:moveTo>
                  <a:cubicBezTo>
                    <a:pt x="201" y="49"/>
                    <a:pt x="175" y="56"/>
                    <a:pt x="139" y="58"/>
                  </a:cubicBezTo>
                  <a:cubicBezTo>
                    <a:pt x="139" y="58"/>
                    <a:pt x="139" y="58"/>
                    <a:pt x="140" y="59"/>
                  </a:cubicBezTo>
                  <a:cubicBezTo>
                    <a:pt x="117" y="58"/>
                    <a:pt x="91" y="54"/>
                    <a:pt x="74" y="44"/>
                  </a:cubicBezTo>
                  <a:cubicBezTo>
                    <a:pt x="52" y="31"/>
                    <a:pt x="24" y="15"/>
                    <a:pt x="12" y="0"/>
                  </a:cubicBezTo>
                  <a:cubicBezTo>
                    <a:pt x="16" y="13"/>
                    <a:pt x="11" y="43"/>
                    <a:pt x="0" y="56"/>
                  </a:cubicBezTo>
                  <a:cubicBezTo>
                    <a:pt x="0" y="56"/>
                    <a:pt x="19" y="40"/>
                    <a:pt x="24" y="33"/>
                  </a:cubicBezTo>
                  <a:cubicBezTo>
                    <a:pt x="28" y="26"/>
                    <a:pt x="51" y="46"/>
                    <a:pt x="72" y="58"/>
                  </a:cubicBezTo>
                  <a:cubicBezTo>
                    <a:pt x="123" y="85"/>
                    <a:pt x="186" y="75"/>
                    <a:pt x="204" y="91"/>
                  </a:cubicBezTo>
                  <a:cubicBezTo>
                    <a:pt x="224" y="104"/>
                    <a:pt x="216" y="249"/>
                    <a:pt x="227" y="362"/>
                  </a:cubicBezTo>
                  <a:cubicBezTo>
                    <a:pt x="239" y="475"/>
                    <a:pt x="207" y="614"/>
                    <a:pt x="172" y="611"/>
                  </a:cubicBezTo>
                  <a:cubicBezTo>
                    <a:pt x="137" y="608"/>
                    <a:pt x="127" y="414"/>
                    <a:pt x="124" y="369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72"/>
                    <a:pt x="123" y="679"/>
                    <a:pt x="132" y="678"/>
                  </a:cubicBezTo>
                  <a:cubicBezTo>
                    <a:pt x="140" y="676"/>
                    <a:pt x="146" y="678"/>
                    <a:pt x="191" y="662"/>
                  </a:cubicBezTo>
                  <a:cubicBezTo>
                    <a:pt x="236" y="646"/>
                    <a:pt x="259" y="633"/>
                    <a:pt x="259" y="611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0"/>
                    <a:pt x="245" y="20"/>
                    <a:pt x="223" y="3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113">
              <a:extLst>
                <a:ext uri="{FF2B5EF4-FFF2-40B4-BE49-F238E27FC236}">
                  <a16:creationId xmlns:a16="http://schemas.microsoft.com/office/drawing/2014/main" id="{B6BF68AD-FFF4-47CA-A944-D115E668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1285"/>
              <a:ext cx="317" cy="1782"/>
            </a:xfrm>
            <a:custGeom>
              <a:avLst/>
              <a:gdLst>
                <a:gd name="T0" fmla="*/ 0 w 127"/>
                <a:gd name="T1" fmla="*/ 12682 h 668"/>
                <a:gd name="T2" fmla="*/ 916 w 127"/>
                <a:gd name="T3" fmla="*/ 12375 h 668"/>
                <a:gd name="T4" fmla="*/ 1974 w 127"/>
                <a:gd name="T5" fmla="*/ 11407 h 668"/>
                <a:gd name="T6" fmla="*/ 1974 w 127"/>
                <a:gd name="T7" fmla="*/ 320 h 668"/>
                <a:gd name="T8" fmla="*/ 1662 w 127"/>
                <a:gd name="T9" fmla="*/ 307 h 668"/>
                <a:gd name="T10" fmla="*/ 916 w 127"/>
                <a:gd name="T11" fmla="*/ 776 h 668"/>
                <a:gd name="T12" fmla="*/ 1712 w 127"/>
                <a:gd name="T13" fmla="*/ 888 h 668"/>
                <a:gd name="T14" fmla="*/ 1882 w 127"/>
                <a:gd name="T15" fmla="*/ 7459 h 668"/>
                <a:gd name="T16" fmla="*/ 1650 w 127"/>
                <a:gd name="T17" fmla="*/ 11394 h 668"/>
                <a:gd name="T18" fmla="*/ 0 w 127"/>
                <a:gd name="T19" fmla="*/ 12682 h 6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668">
                  <a:moveTo>
                    <a:pt x="0" y="668"/>
                  </a:moveTo>
                  <a:cubicBezTo>
                    <a:pt x="8" y="666"/>
                    <a:pt x="14" y="668"/>
                    <a:pt x="59" y="652"/>
                  </a:cubicBezTo>
                  <a:cubicBezTo>
                    <a:pt x="104" y="636"/>
                    <a:pt x="127" y="623"/>
                    <a:pt x="127" y="60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0"/>
                    <a:pt x="123" y="1"/>
                    <a:pt x="107" y="16"/>
                  </a:cubicBezTo>
                  <a:cubicBezTo>
                    <a:pt x="92" y="30"/>
                    <a:pt x="71" y="38"/>
                    <a:pt x="59" y="41"/>
                  </a:cubicBezTo>
                  <a:cubicBezTo>
                    <a:pt x="83" y="38"/>
                    <a:pt x="104" y="23"/>
                    <a:pt x="110" y="47"/>
                  </a:cubicBezTo>
                  <a:cubicBezTo>
                    <a:pt x="116" y="71"/>
                    <a:pt x="121" y="325"/>
                    <a:pt x="121" y="393"/>
                  </a:cubicBezTo>
                  <a:cubicBezTo>
                    <a:pt x="121" y="460"/>
                    <a:pt x="114" y="571"/>
                    <a:pt x="106" y="600"/>
                  </a:cubicBezTo>
                  <a:cubicBezTo>
                    <a:pt x="97" y="630"/>
                    <a:pt x="29" y="665"/>
                    <a:pt x="0" y="668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14">
              <a:extLst>
                <a:ext uri="{FF2B5EF4-FFF2-40B4-BE49-F238E27FC236}">
                  <a16:creationId xmlns:a16="http://schemas.microsoft.com/office/drawing/2014/main" id="{C58F30FC-DC0E-46A8-91D6-D26C2BAA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573"/>
              <a:ext cx="200" cy="1216"/>
            </a:xfrm>
            <a:custGeom>
              <a:avLst/>
              <a:gdLst>
                <a:gd name="T0" fmla="*/ 625 w 80"/>
                <a:gd name="T1" fmla="*/ 21 h 456"/>
                <a:gd name="T2" fmla="*/ 95 w 80"/>
                <a:gd name="T3" fmla="*/ 285 h 456"/>
                <a:gd name="T4" fmla="*/ 63 w 80"/>
                <a:gd name="T5" fmla="*/ 1101 h 456"/>
                <a:gd name="T6" fmla="*/ 158 w 80"/>
                <a:gd name="T7" fmla="*/ 2104 h 456"/>
                <a:gd name="T8" fmla="*/ 208 w 80"/>
                <a:gd name="T9" fmla="*/ 3392 h 456"/>
                <a:gd name="T10" fmla="*/ 300 w 80"/>
                <a:gd name="T11" fmla="*/ 5667 h 456"/>
                <a:gd name="T12" fmla="*/ 500 w 80"/>
                <a:gd name="T13" fmla="*/ 7453 h 456"/>
                <a:gd name="T14" fmla="*/ 613 w 80"/>
                <a:gd name="T15" fmla="*/ 8328 h 456"/>
                <a:gd name="T16" fmla="*/ 1000 w 80"/>
                <a:gd name="T17" fmla="*/ 8056 h 456"/>
                <a:gd name="T18" fmla="*/ 1158 w 80"/>
                <a:gd name="T19" fmla="*/ 5384 h 456"/>
                <a:gd name="T20" fmla="*/ 1208 w 80"/>
                <a:gd name="T21" fmla="*/ 2013 h 456"/>
                <a:gd name="T22" fmla="*/ 970 w 80"/>
                <a:gd name="T23" fmla="*/ 205 h 456"/>
                <a:gd name="T24" fmla="*/ 625 w 80"/>
                <a:gd name="T25" fmla="*/ 21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456">
                  <a:moveTo>
                    <a:pt x="40" y="1"/>
                  </a:moveTo>
                  <a:cubicBezTo>
                    <a:pt x="30" y="3"/>
                    <a:pt x="12" y="5"/>
                    <a:pt x="6" y="15"/>
                  </a:cubicBezTo>
                  <a:cubicBezTo>
                    <a:pt x="0" y="25"/>
                    <a:pt x="4" y="48"/>
                    <a:pt x="4" y="58"/>
                  </a:cubicBezTo>
                  <a:cubicBezTo>
                    <a:pt x="5" y="76"/>
                    <a:pt x="8" y="94"/>
                    <a:pt x="10" y="111"/>
                  </a:cubicBezTo>
                  <a:cubicBezTo>
                    <a:pt x="13" y="134"/>
                    <a:pt x="12" y="156"/>
                    <a:pt x="13" y="179"/>
                  </a:cubicBezTo>
                  <a:cubicBezTo>
                    <a:pt x="16" y="218"/>
                    <a:pt x="15" y="259"/>
                    <a:pt x="19" y="299"/>
                  </a:cubicBezTo>
                  <a:cubicBezTo>
                    <a:pt x="22" y="330"/>
                    <a:pt x="28" y="361"/>
                    <a:pt x="32" y="393"/>
                  </a:cubicBezTo>
                  <a:cubicBezTo>
                    <a:pt x="33" y="405"/>
                    <a:pt x="33" y="429"/>
                    <a:pt x="39" y="439"/>
                  </a:cubicBezTo>
                  <a:cubicBezTo>
                    <a:pt x="50" y="456"/>
                    <a:pt x="60" y="437"/>
                    <a:pt x="64" y="425"/>
                  </a:cubicBezTo>
                  <a:cubicBezTo>
                    <a:pt x="79" y="377"/>
                    <a:pt x="72" y="333"/>
                    <a:pt x="74" y="284"/>
                  </a:cubicBezTo>
                  <a:cubicBezTo>
                    <a:pt x="77" y="225"/>
                    <a:pt x="80" y="165"/>
                    <a:pt x="77" y="106"/>
                  </a:cubicBezTo>
                  <a:cubicBezTo>
                    <a:pt x="76" y="68"/>
                    <a:pt x="72" y="46"/>
                    <a:pt x="62" y="11"/>
                  </a:cubicBezTo>
                  <a:cubicBezTo>
                    <a:pt x="58" y="0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15">
              <a:extLst>
                <a:ext uri="{FF2B5EF4-FFF2-40B4-BE49-F238E27FC236}">
                  <a16:creationId xmlns:a16="http://schemas.microsoft.com/office/drawing/2014/main" id="{557BFCE9-BDB7-4241-95AA-E3E58F61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448"/>
              <a:ext cx="465" cy="643"/>
            </a:xfrm>
            <a:custGeom>
              <a:avLst/>
              <a:gdLst>
                <a:gd name="T0" fmla="*/ 2908 w 186"/>
                <a:gd name="T1" fmla="*/ 1062 h 241"/>
                <a:gd name="T2" fmla="*/ 2220 w 186"/>
                <a:gd name="T3" fmla="*/ 739 h 241"/>
                <a:gd name="T4" fmla="*/ 708 w 186"/>
                <a:gd name="T5" fmla="*/ 115 h 241"/>
                <a:gd name="T6" fmla="*/ 33 w 186"/>
                <a:gd name="T7" fmla="*/ 456 h 241"/>
                <a:gd name="T8" fmla="*/ 250 w 186"/>
                <a:gd name="T9" fmla="*/ 1003 h 241"/>
                <a:gd name="T10" fmla="*/ 1050 w 186"/>
                <a:gd name="T11" fmla="*/ 1686 h 241"/>
                <a:gd name="T12" fmla="*/ 1625 w 186"/>
                <a:gd name="T13" fmla="*/ 2607 h 241"/>
                <a:gd name="T14" fmla="*/ 2083 w 186"/>
                <a:gd name="T15" fmla="*/ 3631 h 241"/>
                <a:gd name="T16" fmla="*/ 2208 w 186"/>
                <a:gd name="T17" fmla="*/ 4578 h 241"/>
                <a:gd name="T18" fmla="*/ 2270 w 186"/>
                <a:gd name="T19" fmla="*/ 4007 h 241"/>
                <a:gd name="T20" fmla="*/ 2313 w 186"/>
                <a:gd name="T21" fmla="*/ 2620 h 2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6" h="241">
                  <a:moveTo>
                    <a:pt x="186" y="56"/>
                  </a:moveTo>
                  <a:cubicBezTo>
                    <a:pt x="175" y="43"/>
                    <a:pt x="158" y="43"/>
                    <a:pt x="142" y="39"/>
                  </a:cubicBezTo>
                  <a:cubicBezTo>
                    <a:pt x="109" y="31"/>
                    <a:pt x="78" y="16"/>
                    <a:pt x="45" y="6"/>
                  </a:cubicBezTo>
                  <a:cubicBezTo>
                    <a:pt x="25" y="0"/>
                    <a:pt x="5" y="1"/>
                    <a:pt x="2" y="24"/>
                  </a:cubicBezTo>
                  <a:cubicBezTo>
                    <a:pt x="0" y="39"/>
                    <a:pt x="4" y="44"/>
                    <a:pt x="16" y="53"/>
                  </a:cubicBezTo>
                  <a:cubicBezTo>
                    <a:pt x="33" y="66"/>
                    <a:pt x="51" y="74"/>
                    <a:pt x="67" y="89"/>
                  </a:cubicBezTo>
                  <a:cubicBezTo>
                    <a:pt x="82" y="104"/>
                    <a:pt x="92" y="120"/>
                    <a:pt x="104" y="137"/>
                  </a:cubicBezTo>
                  <a:cubicBezTo>
                    <a:pt x="116" y="153"/>
                    <a:pt x="126" y="172"/>
                    <a:pt x="133" y="191"/>
                  </a:cubicBezTo>
                  <a:cubicBezTo>
                    <a:pt x="138" y="205"/>
                    <a:pt x="138" y="227"/>
                    <a:pt x="141" y="241"/>
                  </a:cubicBezTo>
                  <a:cubicBezTo>
                    <a:pt x="146" y="234"/>
                    <a:pt x="144" y="220"/>
                    <a:pt x="145" y="211"/>
                  </a:cubicBezTo>
                  <a:cubicBezTo>
                    <a:pt x="148" y="187"/>
                    <a:pt x="148" y="163"/>
                    <a:pt x="148" y="138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116">
              <a:extLst>
                <a:ext uri="{FF2B5EF4-FFF2-40B4-BE49-F238E27FC236}">
                  <a16:creationId xmlns:a16="http://schemas.microsoft.com/office/drawing/2014/main" id="{C79D655B-7E9D-4A85-9274-65BB44D7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851"/>
              <a:ext cx="68" cy="560"/>
            </a:xfrm>
            <a:custGeom>
              <a:avLst/>
              <a:gdLst>
                <a:gd name="T0" fmla="*/ 272 w 27"/>
                <a:gd name="T1" fmla="*/ 93 h 210"/>
                <a:gd name="T2" fmla="*/ 126 w 27"/>
                <a:gd name="T3" fmla="*/ 264 h 210"/>
                <a:gd name="T4" fmla="*/ 146 w 27"/>
                <a:gd name="T5" fmla="*/ 1571 h 210"/>
                <a:gd name="T6" fmla="*/ 179 w 27"/>
                <a:gd name="T7" fmla="*/ 2696 h 210"/>
                <a:gd name="T8" fmla="*/ 191 w 27"/>
                <a:gd name="T9" fmla="*/ 3357 h 210"/>
                <a:gd name="T10" fmla="*/ 272 w 27"/>
                <a:gd name="T11" fmla="*/ 3891 h 210"/>
                <a:gd name="T12" fmla="*/ 400 w 27"/>
                <a:gd name="T13" fmla="*/ 3072 h 210"/>
                <a:gd name="T14" fmla="*/ 431 w 27"/>
                <a:gd name="T15" fmla="*/ 1843 h 210"/>
                <a:gd name="T16" fmla="*/ 413 w 27"/>
                <a:gd name="T17" fmla="*/ 435 h 210"/>
                <a:gd name="T18" fmla="*/ 368 w 27"/>
                <a:gd name="T19" fmla="*/ 115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210">
                  <a:moveTo>
                    <a:pt x="17" y="5"/>
                  </a:moveTo>
                  <a:cubicBezTo>
                    <a:pt x="0" y="9"/>
                    <a:pt x="8" y="0"/>
                    <a:pt x="8" y="14"/>
                  </a:cubicBezTo>
                  <a:cubicBezTo>
                    <a:pt x="9" y="37"/>
                    <a:pt x="7" y="60"/>
                    <a:pt x="9" y="83"/>
                  </a:cubicBezTo>
                  <a:cubicBezTo>
                    <a:pt x="10" y="103"/>
                    <a:pt x="9" y="123"/>
                    <a:pt x="11" y="142"/>
                  </a:cubicBezTo>
                  <a:cubicBezTo>
                    <a:pt x="12" y="154"/>
                    <a:pt x="11" y="165"/>
                    <a:pt x="12" y="177"/>
                  </a:cubicBezTo>
                  <a:cubicBezTo>
                    <a:pt x="13" y="181"/>
                    <a:pt x="12" y="203"/>
                    <a:pt x="17" y="205"/>
                  </a:cubicBezTo>
                  <a:cubicBezTo>
                    <a:pt x="27" y="210"/>
                    <a:pt x="25" y="167"/>
                    <a:pt x="25" y="162"/>
                  </a:cubicBezTo>
                  <a:cubicBezTo>
                    <a:pt x="25" y="140"/>
                    <a:pt x="27" y="119"/>
                    <a:pt x="27" y="97"/>
                  </a:cubicBezTo>
                  <a:cubicBezTo>
                    <a:pt x="27" y="72"/>
                    <a:pt x="27" y="48"/>
                    <a:pt x="26" y="23"/>
                  </a:cubicBezTo>
                  <a:cubicBezTo>
                    <a:pt x="25" y="7"/>
                    <a:pt x="27" y="21"/>
                    <a:pt x="23" y="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17">
              <a:extLst>
                <a:ext uri="{FF2B5EF4-FFF2-40B4-BE49-F238E27FC236}">
                  <a16:creationId xmlns:a16="http://schemas.microsoft.com/office/drawing/2014/main" id="{2CC233CB-3EE3-493A-BBAA-D1037E61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1701"/>
              <a:ext cx="210" cy="291"/>
            </a:xfrm>
            <a:custGeom>
              <a:avLst/>
              <a:gdLst>
                <a:gd name="T0" fmla="*/ 1000 w 84"/>
                <a:gd name="T1" fmla="*/ 2018 h 109"/>
                <a:gd name="T2" fmla="*/ 783 w 84"/>
                <a:gd name="T3" fmla="*/ 1004 h 109"/>
                <a:gd name="T4" fmla="*/ 363 w 84"/>
                <a:gd name="T5" fmla="*/ 550 h 109"/>
                <a:gd name="T6" fmla="*/ 0 w 84"/>
                <a:gd name="T7" fmla="*/ 171 h 109"/>
                <a:gd name="T8" fmla="*/ 688 w 84"/>
                <a:gd name="T9" fmla="*/ 457 h 109"/>
                <a:gd name="T10" fmla="*/ 1158 w 84"/>
                <a:gd name="T11" fmla="*/ 854 h 109"/>
                <a:gd name="T12" fmla="*/ 1283 w 84"/>
                <a:gd name="T13" fmla="*/ 1297 h 109"/>
                <a:gd name="T14" fmla="*/ 1238 w 84"/>
                <a:gd name="T15" fmla="*/ 2074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9">
                  <a:moveTo>
                    <a:pt x="64" y="106"/>
                  </a:moveTo>
                  <a:cubicBezTo>
                    <a:pt x="62" y="86"/>
                    <a:pt x="59" y="65"/>
                    <a:pt x="50" y="53"/>
                  </a:cubicBezTo>
                  <a:cubicBezTo>
                    <a:pt x="42" y="42"/>
                    <a:pt x="33" y="36"/>
                    <a:pt x="23" y="29"/>
                  </a:cubicBezTo>
                  <a:cubicBezTo>
                    <a:pt x="17" y="25"/>
                    <a:pt x="2" y="15"/>
                    <a:pt x="0" y="9"/>
                  </a:cubicBezTo>
                  <a:cubicBezTo>
                    <a:pt x="12" y="0"/>
                    <a:pt x="34" y="18"/>
                    <a:pt x="44" y="24"/>
                  </a:cubicBezTo>
                  <a:cubicBezTo>
                    <a:pt x="53" y="31"/>
                    <a:pt x="66" y="36"/>
                    <a:pt x="74" y="45"/>
                  </a:cubicBezTo>
                  <a:cubicBezTo>
                    <a:pt x="79" y="51"/>
                    <a:pt x="82" y="61"/>
                    <a:pt x="82" y="68"/>
                  </a:cubicBezTo>
                  <a:cubicBezTo>
                    <a:pt x="84" y="80"/>
                    <a:pt x="83" y="98"/>
                    <a:pt x="79" y="109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18">
              <a:extLst>
                <a:ext uri="{FF2B5EF4-FFF2-40B4-BE49-F238E27FC236}">
                  <a16:creationId xmlns:a16="http://schemas.microsoft.com/office/drawing/2014/main" id="{207D9647-206C-421E-A9A9-FAF2C85C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2131"/>
              <a:ext cx="32" cy="66"/>
            </a:xfrm>
            <a:custGeom>
              <a:avLst/>
              <a:gdLst>
                <a:gd name="T0" fmla="*/ 91 w 13"/>
                <a:gd name="T1" fmla="*/ 0 h 25"/>
                <a:gd name="T2" fmla="*/ 162 w 13"/>
                <a:gd name="T3" fmla="*/ 459 h 25"/>
                <a:gd name="T4" fmla="*/ 194 w 13"/>
                <a:gd name="T5" fmla="*/ 12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1" y="12"/>
                    <a:pt x="0" y="14"/>
                    <a:pt x="11" y="25"/>
                  </a:cubicBezTo>
                  <a:cubicBezTo>
                    <a:pt x="13" y="19"/>
                    <a:pt x="11" y="11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119">
              <a:extLst>
                <a:ext uri="{FF2B5EF4-FFF2-40B4-BE49-F238E27FC236}">
                  <a16:creationId xmlns:a16="http://schemas.microsoft.com/office/drawing/2014/main" id="{1EBDA884-6944-46DD-9F97-FE5EDF88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224"/>
              <a:ext cx="35" cy="53"/>
            </a:xfrm>
            <a:custGeom>
              <a:avLst/>
              <a:gdLst>
                <a:gd name="T0" fmla="*/ 125 w 14"/>
                <a:gd name="T1" fmla="*/ 34 h 20"/>
                <a:gd name="T2" fmla="*/ 208 w 14"/>
                <a:gd name="T3" fmla="*/ 204 h 20"/>
                <a:gd name="T4" fmla="*/ 188 w 14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8" y="2"/>
                  </a:moveTo>
                  <a:cubicBezTo>
                    <a:pt x="0" y="9"/>
                    <a:pt x="7" y="20"/>
                    <a:pt x="13" y="11"/>
                  </a:cubicBezTo>
                  <a:cubicBezTo>
                    <a:pt x="14" y="10"/>
                    <a:pt x="11" y="2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20">
              <a:extLst>
                <a:ext uri="{FF2B5EF4-FFF2-40B4-BE49-F238E27FC236}">
                  <a16:creationId xmlns:a16="http://schemas.microsoft.com/office/drawing/2014/main" id="{23C23C08-C5AF-4A18-9F51-C3D474EE0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2085"/>
              <a:ext cx="15" cy="14"/>
            </a:xfrm>
            <a:custGeom>
              <a:avLst/>
              <a:gdLst>
                <a:gd name="T0" fmla="*/ 0 w 6"/>
                <a:gd name="T1" fmla="*/ 62 h 5"/>
                <a:gd name="T2" fmla="*/ 50 w 6"/>
                <a:gd name="T3" fmla="*/ 109 h 5"/>
                <a:gd name="T4" fmla="*/ 95 w 6"/>
                <a:gd name="T5" fmla="*/ 48 h 5"/>
                <a:gd name="T6" fmla="*/ 63 w 6"/>
                <a:gd name="T7" fmla="*/ 2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4"/>
                    <a:pt x="1" y="5"/>
                    <a:pt x="3" y="5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5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21">
              <a:extLst>
                <a:ext uri="{FF2B5EF4-FFF2-40B4-BE49-F238E27FC236}">
                  <a16:creationId xmlns:a16="http://schemas.microsoft.com/office/drawing/2014/main" id="{6F13D7AE-393A-4872-AAA8-B18D6186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968"/>
              <a:ext cx="247" cy="1115"/>
            </a:xfrm>
            <a:custGeom>
              <a:avLst/>
              <a:gdLst>
                <a:gd name="T0" fmla="*/ 1153 w 99"/>
                <a:gd name="T1" fmla="*/ 0 h 418"/>
                <a:gd name="T2" fmla="*/ 1537 w 99"/>
                <a:gd name="T3" fmla="*/ 3550 h 418"/>
                <a:gd name="T4" fmla="*/ 1537 w 99"/>
                <a:gd name="T5" fmla="*/ 7570 h 418"/>
                <a:gd name="T6" fmla="*/ 791 w 99"/>
                <a:gd name="T7" fmla="*/ 7386 h 418"/>
                <a:gd name="T8" fmla="*/ 0 w 99"/>
                <a:gd name="T9" fmla="*/ 6623 h 418"/>
                <a:gd name="T10" fmla="*/ 1103 w 99"/>
                <a:gd name="T11" fmla="*/ 6986 h 418"/>
                <a:gd name="T12" fmla="*/ 1350 w 99"/>
                <a:gd name="T13" fmla="*/ 2697 h 418"/>
                <a:gd name="T14" fmla="*/ 1153 w 99"/>
                <a:gd name="T15" fmla="*/ 0 h 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418">
                  <a:moveTo>
                    <a:pt x="74" y="0"/>
                  </a:moveTo>
                  <a:cubicBezTo>
                    <a:pt x="91" y="23"/>
                    <a:pt x="99" y="49"/>
                    <a:pt x="99" y="187"/>
                  </a:cubicBezTo>
                  <a:cubicBezTo>
                    <a:pt x="99" y="325"/>
                    <a:pt x="99" y="387"/>
                    <a:pt x="99" y="399"/>
                  </a:cubicBezTo>
                  <a:cubicBezTo>
                    <a:pt x="96" y="409"/>
                    <a:pt x="95" y="418"/>
                    <a:pt x="51" y="389"/>
                  </a:cubicBezTo>
                  <a:cubicBezTo>
                    <a:pt x="8" y="359"/>
                    <a:pt x="0" y="349"/>
                    <a:pt x="0" y="349"/>
                  </a:cubicBezTo>
                  <a:cubicBezTo>
                    <a:pt x="21" y="364"/>
                    <a:pt x="56" y="385"/>
                    <a:pt x="71" y="368"/>
                  </a:cubicBezTo>
                  <a:cubicBezTo>
                    <a:pt x="85" y="352"/>
                    <a:pt x="87" y="212"/>
                    <a:pt x="87" y="142"/>
                  </a:cubicBezTo>
                  <a:cubicBezTo>
                    <a:pt x="87" y="72"/>
                    <a:pt x="86" y="13"/>
                    <a:pt x="7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122">
              <a:extLst>
                <a:ext uri="{FF2B5EF4-FFF2-40B4-BE49-F238E27FC236}">
                  <a16:creationId xmlns:a16="http://schemas.microsoft.com/office/drawing/2014/main" id="{4F60971E-B3C8-4FCD-B00F-BB2C4FCA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749"/>
              <a:ext cx="185" cy="731"/>
            </a:xfrm>
            <a:custGeom>
              <a:avLst/>
              <a:gdLst>
                <a:gd name="T0" fmla="*/ 0 w 74"/>
                <a:gd name="T1" fmla="*/ 5202 h 274"/>
                <a:gd name="T2" fmla="*/ 0 w 74"/>
                <a:gd name="T3" fmla="*/ 5146 h 274"/>
                <a:gd name="T4" fmla="*/ 0 w 74"/>
                <a:gd name="T5" fmla="*/ 192 h 274"/>
                <a:gd name="T6" fmla="*/ 458 w 74"/>
                <a:gd name="T7" fmla="*/ 568 h 274"/>
                <a:gd name="T8" fmla="*/ 1158 w 74"/>
                <a:gd name="T9" fmla="*/ 1289 h 274"/>
                <a:gd name="T10" fmla="*/ 313 w 74"/>
                <a:gd name="T11" fmla="*/ 1275 h 274"/>
                <a:gd name="T12" fmla="*/ 0 w 74"/>
                <a:gd name="T13" fmla="*/ 5202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74">
                  <a:moveTo>
                    <a:pt x="0" y="274"/>
                  </a:moveTo>
                  <a:cubicBezTo>
                    <a:pt x="0" y="273"/>
                    <a:pt x="0" y="272"/>
                    <a:pt x="0" y="271"/>
                  </a:cubicBezTo>
                  <a:cubicBezTo>
                    <a:pt x="0" y="225"/>
                    <a:pt x="0" y="20"/>
                    <a:pt x="0" y="10"/>
                  </a:cubicBezTo>
                  <a:cubicBezTo>
                    <a:pt x="0" y="0"/>
                    <a:pt x="11" y="14"/>
                    <a:pt x="29" y="30"/>
                  </a:cubicBezTo>
                  <a:cubicBezTo>
                    <a:pt x="47" y="45"/>
                    <a:pt x="74" y="68"/>
                    <a:pt x="74" y="68"/>
                  </a:cubicBezTo>
                  <a:cubicBezTo>
                    <a:pt x="48" y="49"/>
                    <a:pt x="25" y="41"/>
                    <a:pt x="20" y="67"/>
                  </a:cubicBezTo>
                  <a:cubicBezTo>
                    <a:pt x="11" y="104"/>
                    <a:pt x="0" y="274"/>
                    <a:pt x="0" y="274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23">
              <a:extLst>
                <a:ext uri="{FF2B5EF4-FFF2-40B4-BE49-F238E27FC236}">
                  <a16:creationId xmlns:a16="http://schemas.microsoft.com/office/drawing/2014/main" id="{65A2C01E-162A-4583-8188-F328530C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760"/>
              <a:ext cx="140" cy="157"/>
            </a:xfrm>
            <a:custGeom>
              <a:avLst/>
              <a:gdLst>
                <a:gd name="T0" fmla="*/ 50 w 56"/>
                <a:gd name="T1" fmla="*/ 0 h 59"/>
                <a:gd name="T2" fmla="*/ 50 w 56"/>
                <a:gd name="T3" fmla="*/ 567 h 59"/>
                <a:gd name="T4" fmla="*/ 50 w 56"/>
                <a:gd name="T5" fmla="*/ 1112 h 59"/>
                <a:gd name="T6" fmla="*/ 270 w 56"/>
                <a:gd name="T7" fmla="*/ 623 h 59"/>
                <a:gd name="T8" fmla="*/ 875 w 56"/>
                <a:gd name="T9" fmla="*/ 886 h 59"/>
                <a:gd name="T10" fmla="*/ 500 w 56"/>
                <a:gd name="T11" fmla="*/ 511 h 59"/>
                <a:gd name="T12" fmla="*/ 125 w 56"/>
                <a:gd name="T13" fmla="*/ 7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9">
                  <a:moveTo>
                    <a:pt x="3" y="0"/>
                  </a:moveTo>
                  <a:cubicBezTo>
                    <a:pt x="0" y="9"/>
                    <a:pt x="2" y="21"/>
                    <a:pt x="3" y="30"/>
                  </a:cubicBezTo>
                  <a:cubicBezTo>
                    <a:pt x="3" y="40"/>
                    <a:pt x="2" y="50"/>
                    <a:pt x="3" y="59"/>
                  </a:cubicBezTo>
                  <a:cubicBezTo>
                    <a:pt x="5" y="49"/>
                    <a:pt x="3" y="34"/>
                    <a:pt x="17" y="33"/>
                  </a:cubicBezTo>
                  <a:cubicBezTo>
                    <a:pt x="29" y="32"/>
                    <a:pt x="46" y="43"/>
                    <a:pt x="56" y="47"/>
                  </a:cubicBezTo>
                  <a:cubicBezTo>
                    <a:pt x="51" y="41"/>
                    <a:pt x="37" y="33"/>
                    <a:pt x="32" y="27"/>
                  </a:cubicBezTo>
                  <a:cubicBezTo>
                    <a:pt x="25" y="19"/>
                    <a:pt x="15" y="12"/>
                    <a:pt x="8" y="4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24">
              <a:extLst>
                <a:ext uri="{FF2B5EF4-FFF2-40B4-BE49-F238E27FC236}">
                  <a16:creationId xmlns:a16="http://schemas.microsoft.com/office/drawing/2014/main" id="{36202DF6-510A-4360-A937-72E82C79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549"/>
              <a:ext cx="83" cy="491"/>
            </a:xfrm>
            <a:custGeom>
              <a:avLst/>
              <a:gdLst>
                <a:gd name="T0" fmla="*/ 0 w 33"/>
                <a:gd name="T1" fmla="*/ 3154 h 184"/>
                <a:gd name="T2" fmla="*/ 335 w 33"/>
                <a:gd name="T3" fmla="*/ 3290 h 184"/>
                <a:gd name="T4" fmla="*/ 443 w 33"/>
                <a:gd name="T5" fmla="*/ 0 h 184"/>
                <a:gd name="T6" fmla="*/ 209 w 33"/>
                <a:gd name="T7" fmla="*/ 3018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84">
                  <a:moveTo>
                    <a:pt x="0" y="166"/>
                  </a:moveTo>
                  <a:cubicBezTo>
                    <a:pt x="0" y="166"/>
                    <a:pt x="18" y="184"/>
                    <a:pt x="21" y="173"/>
                  </a:cubicBezTo>
                  <a:cubicBezTo>
                    <a:pt x="24" y="163"/>
                    <a:pt x="33" y="36"/>
                    <a:pt x="28" y="0"/>
                  </a:cubicBezTo>
                  <a:cubicBezTo>
                    <a:pt x="27" y="30"/>
                    <a:pt x="23" y="151"/>
                    <a:pt x="13" y="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25">
              <a:extLst>
                <a:ext uri="{FF2B5EF4-FFF2-40B4-BE49-F238E27FC236}">
                  <a16:creationId xmlns:a16="http://schemas.microsoft.com/office/drawing/2014/main" id="{F117A17F-6D8B-47AF-B937-C112ED9A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47"/>
              <a:ext cx="82" cy="85"/>
            </a:xfrm>
            <a:custGeom>
              <a:avLst/>
              <a:gdLst>
                <a:gd name="T0" fmla="*/ 0 w 33"/>
                <a:gd name="T1" fmla="*/ 93 h 32"/>
                <a:gd name="T2" fmla="*/ 278 w 33"/>
                <a:gd name="T3" fmla="*/ 353 h 32"/>
                <a:gd name="T4" fmla="*/ 507 w 33"/>
                <a:gd name="T5" fmla="*/ 600 h 32"/>
                <a:gd name="T6" fmla="*/ 340 w 33"/>
                <a:gd name="T7" fmla="*/ 0 h 32"/>
                <a:gd name="T8" fmla="*/ 124 w 33"/>
                <a:gd name="T9" fmla="*/ 5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2">
                  <a:moveTo>
                    <a:pt x="0" y="5"/>
                  </a:moveTo>
                  <a:cubicBezTo>
                    <a:pt x="5" y="10"/>
                    <a:pt x="12" y="14"/>
                    <a:pt x="18" y="19"/>
                  </a:cubicBezTo>
                  <a:cubicBezTo>
                    <a:pt x="24" y="23"/>
                    <a:pt x="28" y="28"/>
                    <a:pt x="33" y="32"/>
                  </a:cubicBezTo>
                  <a:cubicBezTo>
                    <a:pt x="24" y="26"/>
                    <a:pt x="17" y="10"/>
                    <a:pt x="22" y="0"/>
                  </a:cubicBezTo>
                  <a:cubicBezTo>
                    <a:pt x="18" y="2"/>
                    <a:pt x="13" y="2"/>
                    <a:pt x="8" y="3"/>
                  </a:cubicBezTo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26">
              <a:extLst>
                <a:ext uri="{FF2B5EF4-FFF2-40B4-BE49-F238E27FC236}">
                  <a16:creationId xmlns:a16="http://schemas.microsoft.com/office/drawing/2014/main" id="{F9AF6668-13E5-4D9B-8DD9-3E98E1EE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043"/>
              <a:ext cx="407" cy="453"/>
            </a:xfrm>
            <a:custGeom>
              <a:avLst/>
              <a:gdLst>
                <a:gd name="T0" fmla="*/ 1166 w 163"/>
                <a:gd name="T1" fmla="*/ 0 h 170"/>
                <a:gd name="T2" fmla="*/ 1154 w 163"/>
                <a:gd name="T3" fmla="*/ 533 h 170"/>
                <a:gd name="T4" fmla="*/ 1758 w 163"/>
                <a:gd name="T5" fmla="*/ 1058 h 170"/>
                <a:gd name="T6" fmla="*/ 1633 w 163"/>
                <a:gd name="T7" fmla="*/ 2513 h 170"/>
                <a:gd name="T8" fmla="*/ 999 w 163"/>
                <a:gd name="T9" fmla="*/ 2614 h 170"/>
                <a:gd name="T10" fmla="*/ 0 w 163"/>
                <a:gd name="T11" fmla="*/ 1831 h 170"/>
                <a:gd name="T12" fmla="*/ 1154 w 163"/>
                <a:gd name="T13" fmla="*/ 3011 h 170"/>
                <a:gd name="T14" fmla="*/ 1603 w 163"/>
                <a:gd name="T15" fmla="*/ 3160 h 170"/>
                <a:gd name="T16" fmla="*/ 2150 w 163"/>
                <a:gd name="T17" fmla="*/ 2705 h 170"/>
                <a:gd name="T18" fmla="*/ 2494 w 163"/>
                <a:gd name="T19" fmla="*/ 1889 h 170"/>
                <a:gd name="T20" fmla="*/ 2400 w 163"/>
                <a:gd name="T21" fmla="*/ 1250 h 170"/>
                <a:gd name="T22" fmla="*/ 1840 w 163"/>
                <a:gd name="T23" fmla="*/ 682 h 170"/>
                <a:gd name="T24" fmla="*/ 1166 w 163"/>
                <a:gd name="T25" fmla="*/ 0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" h="170">
                  <a:moveTo>
                    <a:pt x="75" y="0"/>
                  </a:moveTo>
                  <a:cubicBezTo>
                    <a:pt x="77" y="10"/>
                    <a:pt x="73" y="19"/>
                    <a:pt x="74" y="28"/>
                  </a:cubicBezTo>
                  <a:cubicBezTo>
                    <a:pt x="90" y="27"/>
                    <a:pt x="105" y="43"/>
                    <a:pt x="113" y="56"/>
                  </a:cubicBezTo>
                  <a:cubicBezTo>
                    <a:pt x="127" y="79"/>
                    <a:pt x="132" y="107"/>
                    <a:pt x="105" y="133"/>
                  </a:cubicBezTo>
                  <a:cubicBezTo>
                    <a:pt x="99" y="140"/>
                    <a:pt x="78" y="147"/>
                    <a:pt x="64" y="138"/>
                  </a:cubicBezTo>
                  <a:cubicBezTo>
                    <a:pt x="54" y="133"/>
                    <a:pt x="10" y="101"/>
                    <a:pt x="0" y="97"/>
                  </a:cubicBezTo>
                  <a:cubicBezTo>
                    <a:pt x="21" y="117"/>
                    <a:pt x="51" y="141"/>
                    <a:pt x="74" y="159"/>
                  </a:cubicBezTo>
                  <a:cubicBezTo>
                    <a:pt x="83" y="166"/>
                    <a:pt x="91" y="170"/>
                    <a:pt x="103" y="167"/>
                  </a:cubicBezTo>
                  <a:cubicBezTo>
                    <a:pt x="117" y="163"/>
                    <a:pt x="129" y="154"/>
                    <a:pt x="138" y="143"/>
                  </a:cubicBezTo>
                  <a:cubicBezTo>
                    <a:pt x="150" y="131"/>
                    <a:pt x="158" y="117"/>
                    <a:pt x="160" y="100"/>
                  </a:cubicBezTo>
                  <a:cubicBezTo>
                    <a:pt x="161" y="88"/>
                    <a:pt x="163" y="75"/>
                    <a:pt x="154" y="66"/>
                  </a:cubicBezTo>
                  <a:cubicBezTo>
                    <a:pt x="142" y="55"/>
                    <a:pt x="129" y="47"/>
                    <a:pt x="118" y="36"/>
                  </a:cubicBezTo>
                  <a:cubicBezTo>
                    <a:pt x="107" y="25"/>
                    <a:pt x="87" y="12"/>
                    <a:pt x="75" y="0"/>
                  </a:cubicBez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127">
              <a:extLst>
                <a:ext uri="{FF2B5EF4-FFF2-40B4-BE49-F238E27FC236}">
                  <a16:creationId xmlns:a16="http://schemas.microsoft.com/office/drawing/2014/main" id="{D5DBC3B4-D826-4534-9BF2-EC55CAB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309"/>
              <a:ext cx="278" cy="187"/>
            </a:xfrm>
            <a:custGeom>
              <a:avLst/>
              <a:gdLst>
                <a:gd name="T0" fmla="*/ 1743 w 111"/>
                <a:gd name="T1" fmla="*/ 0 h 70"/>
                <a:gd name="T2" fmla="*/ 1400 w 111"/>
                <a:gd name="T3" fmla="*/ 820 h 70"/>
                <a:gd name="T4" fmla="*/ 847 w 111"/>
                <a:gd name="T5" fmla="*/ 1277 h 70"/>
                <a:gd name="T6" fmla="*/ 396 w 111"/>
                <a:gd name="T7" fmla="*/ 1127 h 70"/>
                <a:gd name="T8" fmla="*/ 0 w 111"/>
                <a:gd name="T9" fmla="*/ 743 h 70"/>
                <a:gd name="T10" fmla="*/ 646 w 111"/>
                <a:gd name="T11" fmla="*/ 1106 h 70"/>
                <a:gd name="T12" fmla="*/ 1367 w 111"/>
                <a:gd name="T13" fmla="*/ 743 h 70"/>
                <a:gd name="T14" fmla="*/ 1743 w 111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" h="70">
                  <a:moveTo>
                    <a:pt x="111" y="0"/>
                  </a:moveTo>
                  <a:cubicBezTo>
                    <a:pt x="109" y="17"/>
                    <a:pt x="101" y="31"/>
                    <a:pt x="89" y="43"/>
                  </a:cubicBezTo>
                  <a:cubicBezTo>
                    <a:pt x="80" y="54"/>
                    <a:pt x="68" y="63"/>
                    <a:pt x="54" y="67"/>
                  </a:cubicBezTo>
                  <a:cubicBezTo>
                    <a:pt x="42" y="70"/>
                    <a:pt x="34" y="66"/>
                    <a:pt x="25" y="59"/>
                  </a:cubicBezTo>
                  <a:cubicBezTo>
                    <a:pt x="17" y="53"/>
                    <a:pt x="9" y="46"/>
                    <a:pt x="0" y="39"/>
                  </a:cubicBezTo>
                  <a:cubicBezTo>
                    <a:pt x="11" y="46"/>
                    <a:pt x="32" y="55"/>
                    <a:pt x="41" y="58"/>
                  </a:cubicBezTo>
                  <a:cubicBezTo>
                    <a:pt x="49" y="61"/>
                    <a:pt x="74" y="53"/>
                    <a:pt x="87" y="39"/>
                  </a:cubicBezTo>
                  <a:cubicBezTo>
                    <a:pt x="101" y="24"/>
                    <a:pt x="109" y="9"/>
                    <a:pt x="111" y="0"/>
                  </a:cubicBez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128">
              <a:extLst>
                <a:ext uri="{FF2B5EF4-FFF2-40B4-BE49-F238E27FC236}">
                  <a16:creationId xmlns:a16="http://schemas.microsoft.com/office/drawing/2014/main" id="{52E40781-2B97-44E2-8DEA-29210CC23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0"/>
              <a:ext cx="207" cy="235"/>
            </a:xfrm>
            <a:custGeom>
              <a:avLst/>
              <a:gdLst>
                <a:gd name="T0" fmla="*/ 0 w 83"/>
                <a:gd name="T1" fmla="*/ 798 h 88"/>
                <a:gd name="T2" fmla="*/ 696 w 83"/>
                <a:gd name="T3" fmla="*/ 93 h 88"/>
                <a:gd name="T4" fmla="*/ 1244 w 83"/>
                <a:gd name="T5" fmla="*/ 935 h 88"/>
                <a:gd name="T6" fmla="*/ 758 w 83"/>
                <a:gd name="T7" fmla="*/ 1525 h 88"/>
                <a:gd name="T8" fmla="*/ 12 w 83"/>
                <a:gd name="T9" fmla="*/ 82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88">
                  <a:moveTo>
                    <a:pt x="0" y="42"/>
                  </a:moveTo>
                  <a:cubicBezTo>
                    <a:pt x="18" y="37"/>
                    <a:pt x="30" y="0"/>
                    <a:pt x="45" y="5"/>
                  </a:cubicBezTo>
                  <a:cubicBezTo>
                    <a:pt x="63" y="11"/>
                    <a:pt x="78" y="32"/>
                    <a:pt x="80" y="49"/>
                  </a:cubicBezTo>
                  <a:cubicBezTo>
                    <a:pt x="83" y="71"/>
                    <a:pt x="73" y="88"/>
                    <a:pt x="49" y="80"/>
                  </a:cubicBezTo>
                  <a:cubicBezTo>
                    <a:pt x="36" y="76"/>
                    <a:pt x="2" y="59"/>
                    <a:pt x="1" y="4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129">
              <a:extLst>
                <a:ext uri="{FF2B5EF4-FFF2-40B4-BE49-F238E27FC236}">
                  <a16:creationId xmlns:a16="http://schemas.microsoft.com/office/drawing/2014/main" id="{5C9FAEBD-32CF-4C7F-AC0E-86BF8789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05"/>
              <a:ext cx="135" cy="126"/>
            </a:xfrm>
            <a:custGeom>
              <a:avLst/>
              <a:gdLst>
                <a:gd name="T0" fmla="*/ 188 w 54"/>
                <a:gd name="T1" fmla="*/ 35 h 47"/>
                <a:gd name="T2" fmla="*/ 270 w 54"/>
                <a:gd name="T3" fmla="*/ 483 h 47"/>
                <a:gd name="T4" fmla="*/ 708 w 54"/>
                <a:gd name="T5" fmla="*/ 906 h 47"/>
                <a:gd name="T6" fmla="*/ 250 w 5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47">
                  <a:moveTo>
                    <a:pt x="12" y="2"/>
                  </a:moveTo>
                  <a:cubicBezTo>
                    <a:pt x="0" y="10"/>
                    <a:pt x="9" y="18"/>
                    <a:pt x="17" y="25"/>
                  </a:cubicBezTo>
                  <a:cubicBezTo>
                    <a:pt x="23" y="31"/>
                    <a:pt x="37" y="46"/>
                    <a:pt x="45" y="47"/>
                  </a:cubicBezTo>
                  <a:cubicBezTo>
                    <a:pt x="54" y="27"/>
                    <a:pt x="29" y="8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130">
              <a:extLst>
                <a:ext uri="{FF2B5EF4-FFF2-40B4-BE49-F238E27FC236}">
                  <a16:creationId xmlns:a16="http://schemas.microsoft.com/office/drawing/2014/main" id="{BF8526C9-406F-4968-9CCF-E792A94E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2981"/>
              <a:ext cx="245" cy="160"/>
            </a:xfrm>
            <a:custGeom>
              <a:avLst/>
              <a:gdLst>
                <a:gd name="T0" fmla="*/ 0 w 98"/>
                <a:gd name="T1" fmla="*/ 760 h 60"/>
                <a:gd name="T2" fmla="*/ 1533 w 98"/>
                <a:gd name="T3" fmla="*/ 0 h 60"/>
                <a:gd name="T4" fmla="*/ 1533 w 98"/>
                <a:gd name="T5" fmla="*/ 819 h 60"/>
                <a:gd name="T6" fmla="*/ 1500 w 98"/>
                <a:gd name="T7" fmla="*/ 875 h 60"/>
                <a:gd name="T8" fmla="*/ 1238 w 98"/>
                <a:gd name="T9" fmla="*/ 456 h 60"/>
                <a:gd name="T10" fmla="*/ 0 w 98"/>
                <a:gd name="T11" fmla="*/ 76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60">
                  <a:moveTo>
                    <a:pt x="0" y="40"/>
                  </a:moveTo>
                  <a:cubicBezTo>
                    <a:pt x="21" y="35"/>
                    <a:pt x="73" y="22"/>
                    <a:pt x="98" y="0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7" y="60"/>
                    <a:pt x="96" y="46"/>
                  </a:cubicBezTo>
                  <a:cubicBezTo>
                    <a:pt x="96" y="32"/>
                    <a:pt x="90" y="20"/>
                    <a:pt x="79" y="24"/>
                  </a:cubicBezTo>
                  <a:cubicBezTo>
                    <a:pt x="52" y="34"/>
                    <a:pt x="7" y="41"/>
                    <a:pt x="0" y="40"/>
                  </a:cubicBezTo>
                  <a:close/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131">
              <a:extLst>
                <a:ext uri="{FF2B5EF4-FFF2-40B4-BE49-F238E27FC236}">
                  <a16:creationId xmlns:a16="http://schemas.microsoft.com/office/drawing/2014/main" id="{3E9ACE55-C2E6-48F4-8F9F-0C34DD5B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59"/>
              <a:ext cx="642" cy="178"/>
            </a:xfrm>
            <a:custGeom>
              <a:avLst/>
              <a:gdLst>
                <a:gd name="T0" fmla="*/ 4007 w 257"/>
                <a:gd name="T1" fmla="*/ 1052 h 67"/>
                <a:gd name="T2" fmla="*/ 2308 w 257"/>
                <a:gd name="T3" fmla="*/ 0 h 67"/>
                <a:gd name="T4" fmla="*/ 1217 w 257"/>
                <a:gd name="T5" fmla="*/ 770 h 67"/>
                <a:gd name="T6" fmla="*/ 0 w 257"/>
                <a:gd name="T7" fmla="*/ 118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7" h="67">
                  <a:moveTo>
                    <a:pt x="257" y="56"/>
                  </a:moveTo>
                  <a:cubicBezTo>
                    <a:pt x="257" y="41"/>
                    <a:pt x="245" y="0"/>
                    <a:pt x="148" y="0"/>
                  </a:cubicBezTo>
                  <a:cubicBezTo>
                    <a:pt x="128" y="0"/>
                    <a:pt x="107" y="27"/>
                    <a:pt x="78" y="41"/>
                  </a:cubicBezTo>
                  <a:cubicBezTo>
                    <a:pt x="30" y="67"/>
                    <a:pt x="2" y="62"/>
                    <a:pt x="0" y="6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132">
              <a:extLst>
                <a:ext uri="{FF2B5EF4-FFF2-40B4-BE49-F238E27FC236}">
                  <a16:creationId xmlns:a16="http://schemas.microsoft.com/office/drawing/2014/main" id="{59110A8B-003A-4011-B212-B9B4012D4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968"/>
              <a:ext cx="235" cy="299"/>
            </a:xfrm>
            <a:custGeom>
              <a:avLst/>
              <a:gdLst>
                <a:gd name="T0" fmla="*/ 220 w 94"/>
                <a:gd name="T1" fmla="*/ 2018 h 112"/>
                <a:gd name="T2" fmla="*/ 50 w 94"/>
                <a:gd name="T3" fmla="*/ 1653 h 112"/>
                <a:gd name="T4" fmla="*/ 270 w 94"/>
                <a:gd name="T5" fmla="*/ 721 h 112"/>
                <a:gd name="T6" fmla="*/ 1270 w 94"/>
                <a:gd name="T7" fmla="*/ 227 h 112"/>
                <a:gd name="T8" fmla="*/ 1438 w 94"/>
                <a:gd name="T9" fmla="*/ 593 h 112"/>
                <a:gd name="T10" fmla="*/ 1208 w 94"/>
                <a:gd name="T11" fmla="*/ 1540 h 112"/>
                <a:gd name="T12" fmla="*/ 1208 w 94"/>
                <a:gd name="T13" fmla="*/ 1540 h 112"/>
                <a:gd name="T14" fmla="*/ 550 w 94"/>
                <a:gd name="T15" fmla="*/ 2096 h 112"/>
                <a:gd name="T16" fmla="*/ 220 w 94"/>
                <a:gd name="T17" fmla="*/ 2018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12">
                  <a:moveTo>
                    <a:pt x="14" y="106"/>
                  </a:moveTo>
                  <a:cubicBezTo>
                    <a:pt x="8" y="102"/>
                    <a:pt x="4" y="96"/>
                    <a:pt x="3" y="87"/>
                  </a:cubicBezTo>
                  <a:cubicBezTo>
                    <a:pt x="0" y="72"/>
                    <a:pt x="6" y="54"/>
                    <a:pt x="17" y="38"/>
                  </a:cubicBezTo>
                  <a:cubicBezTo>
                    <a:pt x="35" y="12"/>
                    <a:pt x="65" y="0"/>
                    <a:pt x="81" y="12"/>
                  </a:cubicBezTo>
                  <a:cubicBezTo>
                    <a:pt x="87" y="16"/>
                    <a:pt x="90" y="23"/>
                    <a:pt x="92" y="31"/>
                  </a:cubicBezTo>
                  <a:cubicBezTo>
                    <a:pt x="94" y="46"/>
                    <a:pt x="89" y="65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6" y="97"/>
                    <a:pt x="50" y="108"/>
                    <a:pt x="35" y="110"/>
                  </a:cubicBezTo>
                  <a:cubicBezTo>
                    <a:pt x="27" y="112"/>
                    <a:pt x="19" y="110"/>
                    <a:pt x="14" y="106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133">
              <a:extLst>
                <a:ext uri="{FF2B5EF4-FFF2-40B4-BE49-F238E27FC236}">
                  <a16:creationId xmlns:a16="http://schemas.microsoft.com/office/drawing/2014/main" id="{1FC045A2-D8ED-488F-9A22-79DF3891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731"/>
              <a:ext cx="298" cy="1354"/>
            </a:xfrm>
            <a:custGeom>
              <a:avLst/>
              <a:gdLst>
                <a:gd name="T0" fmla="*/ 1868 w 119"/>
                <a:gd name="T1" fmla="*/ 9619 h 508"/>
                <a:gd name="T2" fmla="*/ 1868 w 119"/>
                <a:gd name="T3" fmla="*/ 4049 h 508"/>
                <a:gd name="T4" fmla="*/ 1272 w 119"/>
                <a:gd name="T5" fmla="*/ 1285 h 508"/>
                <a:gd name="T6" fmla="*/ 0 w 119"/>
                <a:gd name="T7" fmla="*/ 0 h 5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508">
                  <a:moveTo>
                    <a:pt x="119" y="508"/>
                  </a:moveTo>
                  <a:cubicBezTo>
                    <a:pt x="119" y="508"/>
                    <a:pt x="119" y="309"/>
                    <a:pt x="119" y="214"/>
                  </a:cubicBezTo>
                  <a:cubicBezTo>
                    <a:pt x="119" y="120"/>
                    <a:pt x="109" y="97"/>
                    <a:pt x="81" y="6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34">
              <a:extLst>
                <a:ext uri="{FF2B5EF4-FFF2-40B4-BE49-F238E27FC236}">
                  <a16:creationId xmlns:a16="http://schemas.microsoft.com/office/drawing/2014/main" id="{0DE41A69-1245-4197-8F99-70F9E8957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89"/>
              <a:ext cx="925" cy="1902"/>
            </a:xfrm>
            <a:custGeom>
              <a:avLst/>
              <a:gdLst>
                <a:gd name="T0" fmla="*/ 0 w 370"/>
                <a:gd name="T1" fmla="*/ 2355 h 713"/>
                <a:gd name="T2" fmla="*/ 1500 w 370"/>
                <a:gd name="T3" fmla="*/ 3857 h 713"/>
                <a:gd name="T4" fmla="*/ 1500 w 370"/>
                <a:gd name="T5" fmla="*/ 3857 h 713"/>
                <a:gd name="T6" fmla="*/ 1500 w 370"/>
                <a:gd name="T7" fmla="*/ 12132 h 713"/>
                <a:gd name="T8" fmla="*/ 3395 w 370"/>
                <a:gd name="T9" fmla="*/ 13535 h 713"/>
                <a:gd name="T10" fmla="*/ 5783 w 370"/>
                <a:gd name="T11" fmla="*/ 12247 h 713"/>
                <a:gd name="T12" fmla="*/ 5783 w 370"/>
                <a:gd name="T13" fmla="*/ 136 h 713"/>
                <a:gd name="T14" fmla="*/ 3395 w 370"/>
                <a:gd name="T15" fmla="*/ 1424 h 713"/>
                <a:gd name="T16" fmla="*/ 2175 w 370"/>
                <a:gd name="T17" fmla="*/ 683 h 713"/>
                <a:gd name="T18" fmla="*/ 1500 w 370"/>
                <a:gd name="T19" fmla="*/ 0 h 7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0" h="713">
                  <a:moveTo>
                    <a:pt x="0" y="124"/>
                  </a:move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639"/>
                    <a:pt x="96" y="639"/>
                    <a:pt x="96" y="639"/>
                  </a:cubicBezTo>
                  <a:cubicBezTo>
                    <a:pt x="96" y="654"/>
                    <a:pt x="181" y="713"/>
                    <a:pt x="217" y="713"/>
                  </a:cubicBezTo>
                  <a:cubicBezTo>
                    <a:pt x="314" y="713"/>
                    <a:pt x="370" y="659"/>
                    <a:pt x="370" y="645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22"/>
                    <a:pt x="314" y="75"/>
                    <a:pt x="217" y="75"/>
                  </a:cubicBezTo>
                  <a:cubicBezTo>
                    <a:pt x="198" y="75"/>
                    <a:pt x="164" y="55"/>
                    <a:pt x="139" y="36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35">
              <a:extLst>
                <a:ext uri="{FF2B5EF4-FFF2-40B4-BE49-F238E27FC236}">
                  <a16:creationId xmlns:a16="http://schemas.microsoft.com/office/drawing/2014/main" id="{D5880D2B-BE45-4969-88AC-4EDF5276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944"/>
              <a:ext cx="610" cy="592"/>
            </a:xfrm>
            <a:custGeom>
              <a:avLst/>
              <a:gdLst>
                <a:gd name="T0" fmla="*/ 1658 w 244"/>
                <a:gd name="T1" fmla="*/ 1045 h 222"/>
                <a:gd name="T2" fmla="*/ 0 w 244"/>
                <a:gd name="T3" fmla="*/ 0 h 222"/>
                <a:gd name="T4" fmla="*/ 0 w 244"/>
                <a:gd name="T5" fmla="*/ 2787 h 222"/>
                <a:gd name="T6" fmla="*/ 1908 w 244"/>
                <a:gd name="T7" fmla="*/ 4211 h 222"/>
                <a:gd name="T8" fmla="*/ 3813 w 244"/>
                <a:gd name="T9" fmla="*/ 2787 h 222"/>
                <a:gd name="T10" fmla="*/ 3813 w 244"/>
                <a:gd name="T11" fmla="*/ 149 h 222"/>
                <a:gd name="T12" fmla="*/ 1658 w 244"/>
                <a:gd name="T13" fmla="*/ 1045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222">
                  <a:moveTo>
                    <a:pt x="106" y="55"/>
                  </a:moveTo>
                  <a:cubicBezTo>
                    <a:pt x="79" y="55"/>
                    <a:pt x="26" y="23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98"/>
                    <a:pt x="61" y="222"/>
                    <a:pt x="122" y="222"/>
                  </a:cubicBezTo>
                  <a:cubicBezTo>
                    <a:pt x="182" y="222"/>
                    <a:pt x="244" y="198"/>
                    <a:pt x="244" y="147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21" y="29"/>
                    <a:pt x="173" y="55"/>
                    <a:pt x="106" y="5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36">
              <a:extLst>
                <a:ext uri="{FF2B5EF4-FFF2-40B4-BE49-F238E27FC236}">
                  <a16:creationId xmlns:a16="http://schemas.microsoft.com/office/drawing/2014/main" id="{218C9144-94F6-42B1-ADC0-E79DD05A3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1210" cy="2595"/>
            </a:xfrm>
            <a:custGeom>
              <a:avLst/>
              <a:gdLst>
                <a:gd name="T0" fmla="*/ 7563 w 484"/>
                <a:gd name="T1" fmla="*/ 1899 h 973"/>
                <a:gd name="T2" fmla="*/ 5863 w 484"/>
                <a:gd name="T3" fmla="*/ 832 h 973"/>
                <a:gd name="T4" fmla="*/ 4770 w 484"/>
                <a:gd name="T5" fmla="*/ 1614 h 973"/>
                <a:gd name="T6" fmla="*/ 3550 w 484"/>
                <a:gd name="T7" fmla="*/ 2027 h 973"/>
                <a:gd name="T8" fmla="*/ 3550 w 484"/>
                <a:gd name="T9" fmla="*/ 2027 h 973"/>
                <a:gd name="T10" fmla="*/ 3283 w 484"/>
                <a:gd name="T11" fmla="*/ 1763 h 973"/>
                <a:gd name="T12" fmla="*/ 3175 w 484"/>
                <a:gd name="T13" fmla="*/ 1651 h 973"/>
                <a:gd name="T14" fmla="*/ 2750 w 484"/>
                <a:gd name="T15" fmla="*/ 1515 h 973"/>
                <a:gd name="T16" fmla="*/ 1500 w 484"/>
                <a:gd name="T17" fmla="*/ 248 h 973"/>
                <a:gd name="T18" fmla="*/ 1500 w 484"/>
                <a:gd name="T19" fmla="*/ 264 h 973"/>
                <a:gd name="T20" fmla="*/ 1533 w 484"/>
                <a:gd name="T21" fmla="*/ 285 h 973"/>
                <a:gd name="T22" fmla="*/ 363 w 484"/>
                <a:gd name="T23" fmla="*/ 819 h 973"/>
                <a:gd name="T24" fmla="*/ 313 w 484"/>
                <a:gd name="T25" fmla="*/ 2334 h 973"/>
                <a:gd name="T26" fmla="*/ 283 w 484"/>
                <a:gd name="T27" fmla="*/ 2312 h 973"/>
                <a:gd name="T28" fmla="*/ 283 w 484"/>
                <a:gd name="T29" fmla="*/ 2312 h 973"/>
                <a:gd name="T30" fmla="*/ 1470 w 484"/>
                <a:gd name="T31" fmla="*/ 3494 h 973"/>
                <a:gd name="T32" fmla="*/ 1470 w 484"/>
                <a:gd name="T33" fmla="*/ 3507 h 973"/>
                <a:gd name="T34" fmla="*/ 1738 w 484"/>
                <a:gd name="T35" fmla="*/ 4075 h 973"/>
                <a:gd name="T36" fmla="*/ 1783 w 484"/>
                <a:gd name="T37" fmla="*/ 4118 h 973"/>
                <a:gd name="T38" fmla="*/ 3283 w 484"/>
                <a:gd name="T39" fmla="*/ 5611 h 973"/>
                <a:gd name="T40" fmla="*/ 3283 w 484"/>
                <a:gd name="T41" fmla="*/ 5611 h 973"/>
                <a:gd name="T42" fmla="*/ 3283 w 484"/>
                <a:gd name="T43" fmla="*/ 13884 h 973"/>
                <a:gd name="T44" fmla="*/ 3520 w 484"/>
                <a:gd name="T45" fmla="*/ 14247 h 973"/>
                <a:gd name="T46" fmla="*/ 3520 w 484"/>
                <a:gd name="T47" fmla="*/ 14247 h 973"/>
                <a:gd name="T48" fmla="*/ 3520 w 484"/>
                <a:gd name="T49" fmla="*/ 17034 h 973"/>
                <a:gd name="T50" fmla="*/ 5425 w 484"/>
                <a:gd name="T51" fmla="*/ 18458 h 973"/>
                <a:gd name="T52" fmla="*/ 7333 w 484"/>
                <a:gd name="T53" fmla="*/ 17034 h 973"/>
                <a:gd name="T54" fmla="*/ 7333 w 484"/>
                <a:gd name="T55" fmla="*/ 14397 h 973"/>
                <a:gd name="T56" fmla="*/ 7563 w 484"/>
                <a:gd name="T57" fmla="*/ 13999 h 973"/>
                <a:gd name="T58" fmla="*/ 7563 w 484"/>
                <a:gd name="T59" fmla="*/ 1899 h 973"/>
                <a:gd name="T60" fmla="*/ 7563 w 484"/>
                <a:gd name="T61" fmla="*/ 1899 h 9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4" h="973">
                  <a:moveTo>
                    <a:pt x="484" y="100"/>
                  </a:moveTo>
                  <a:cubicBezTo>
                    <a:pt x="484" y="85"/>
                    <a:pt x="472" y="44"/>
                    <a:pt x="375" y="44"/>
                  </a:cubicBezTo>
                  <a:cubicBezTo>
                    <a:pt x="355" y="44"/>
                    <a:pt x="334" y="71"/>
                    <a:pt x="305" y="85"/>
                  </a:cubicBezTo>
                  <a:cubicBezTo>
                    <a:pt x="257" y="111"/>
                    <a:pt x="229" y="106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1"/>
                    <a:pt x="206" y="89"/>
                    <a:pt x="203" y="87"/>
                  </a:cubicBezTo>
                  <a:cubicBezTo>
                    <a:pt x="195" y="82"/>
                    <a:pt x="186" y="79"/>
                    <a:pt x="176" y="8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4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20" y="123"/>
                    <a:pt x="19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6" y="198"/>
                    <a:pt x="102" y="209"/>
                    <a:pt x="111" y="215"/>
                  </a:cubicBezTo>
                  <a:cubicBezTo>
                    <a:pt x="112" y="216"/>
                    <a:pt x="113" y="216"/>
                    <a:pt x="114" y="217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732"/>
                    <a:pt x="210" y="732"/>
                    <a:pt x="210" y="732"/>
                  </a:cubicBezTo>
                  <a:cubicBezTo>
                    <a:pt x="210" y="736"/>
                    <a:pt x="216" y="743"/>
                    <a:pt x="225" y="751"/>
                  </a:cubicBezTo>
                  <a:cubicBezTo>
                    <a:pt x="225" y="751"/>
                    <a:pt x="225" y="751"/>
                    <a:pt x="225" y="751"/>
                  </a:cubicBezTo>
                  <a:cubicBezTo>
                    <a:pt x="225" y="898"/>
                    <a:pt x="225" y="898"/>
                    <a:pt x="225" y="898"/>
                  </a:cubicBezTo>
                  <a:cubicBezTo>
                    <a:pt x="225" y="949"/>
                    <a:pt x="286" y="973"/>
                    <a:pt x="347" y="973"/>
                  </a:cubicBezTo>
                  <a:cubicBezTo>
                    <a:pt x="407" y="973"/>
                    <a:pt x="469" y="949"/>
                    <a:pt x="469" y="898"/>
                  </a:cubicBezTo>
                  <a:cubicBezTo>
                    <a:pt x="469" y="759"/>
                    <a:pt x="469" y="759"/>
                    <a:pt x="469" y="759"/>
                  </a:cubicBezTo>
                  <a:cubicBezTo>
                    <a:pt x="478" y="750"/>
                    <a:pt x="484" y="742"/>
                    <a:pt x="484" y="738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4" y="103"/>
                    <a:pt x="484" y="100"/>
                    <a:pt x="484" y="10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0</TotalTime>
  <Words>45</Words>
  <Application>Microsoft Office PowerPoint</Application>
  <PresentationFormat>Grand écran</PresentationFormat>
  <Paragraphs>24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Georgia</vt:lpstr>
      <vt:lpstr>Myriad Roman</vt:lpstr>
      <vt:lpstr>Tahoma</vt:lpstr>
      <vt:lpstr>SMART theme</vt:lpstr>
      <vt:lpstr>Présentation PowerPoint</vt:lpstr>
      <vt:lpstr>Drugs</vt:lpstr>
      <vt:lpstr>Packaging</vt:lpstr>
      <vt:lpstr>Tablets (1)</vt:lpstr>
      <vt:lpstr>Tablets (2)</vt:lpstr>
      <vt:lpstr>Capsules</vt:lpstr>
      <vt:lpstr>Granules</vt:lpstr>
      <vt:lpstr>Eye drops</vt:lpstr>
      <vt:lpstr>Inhaler and atomizer</vt:lpstr>
      <vt:lpstr>Lotion and spray</vt:lpstr>
      <vt:lpstr>Suppository and pessary</vt:lpstr>
      <vt:lpstr>Syrup</vt:lpstr>
      <vt:lpstr>Packet</vt:lpstr>
      <vt:lpstr>Solution to be taken orally</vt:lpstr>
      <vt:lpstr>Injectable solution</vt:lpstr>
      <vt:lpstr>Ointment</vt:lpstr>
      <vt:lpstr>Patch and implant</vt:lpstr>
      <vt:lpstr>Bags</vt:lpstr>
      <vt:lpstr>Perfusion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2023-01-30T11:04:11Z</dcterms:created>
  <dcterms:modified xsi:type="dcterms:W3CDTF">2024-11-28T08:50:32Z</dcterms:modified>
</cp:coreProperties>
</file>